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27"/>
  </p:notesMasterIdLst>
  <p:sldIdLst>
    <p:sldId id="256" r:id="rId4"/>
    <p:sldId id="267" r:id="rId5"/>
    <p:sldId id="257" r:id="rId6"/>
    <p:sldId id="287" r:id="rId7"/>
    <p:sldId id="292" r:id="rId8"/>
    <p:sldId id="265" r:id="rId9"/>
    <p:sldId id="264" r:id="rId10"/>
    <p:sldId id="268" r:id="rId11"/>
    <p:sldId id="269" r:id="rId12"/>
    <p:sldId id="289" r:id="rId13"/>
    <p:sldId id="273" r:id="rId14"/>
    <p:sldId id="270" r:id="rId15"/>
    <p:sldId id="288" r:id="rId16"/>
    <p:sldId id="275" r:id="rId17"/>
    <p:sldId id="276" r:id="rId18"/>
    <p:sldId id="271" r:id="rId19"/>
    <p:sldId id="272" r:id="rId20"/>
    <p:sldId id="279" r:id="rId21"/>
    <p:sldId id="285" r:id="rId22"/>
    <p:sldId id="281" r:id="rId23"/>
    <p:sldId id="284" r:id="rId24"/>
    <p:sldId id="294" r:id="rId25"/>
    <p:sldId id="291"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008000"/>
    <a:srgbClr val="0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5C3247-2AD2-45FA-A783-91DAD2D85820}" v="215" dt="2025-10-31T01:44:41.695"/>
    <p1510:client id="{96594166-EC06-4CA0-A329-A69A6832D66F}" v="299" dt="2025-10-30T11:10:20.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47748" autoAdjust="0"/>
  </p:normalViewPr>
  <p:slideViewPr>
    <p:cSldViewPr snapToGrid="0">
      <p:cViewPr varScale="1">
        <p:scale>
          <a:sx n="75" d="100"/>
          <a:sy n="75" d="100"/>
        </p:scale>
        <p:origin x="3432" y="7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C1BFDB-4EBD-4322-BCF0-6D5D2D33F6E0}" type="datetimeFigureOut">
              <a:rPr lang="zh-CN" altLang="en-US" smtClean="0"/>
              <a:t>2025/11/11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AB530-5560-41E3-9FEE-177E22367D8E}" type="slidenum">
              <a:rPr lang="zh-CN" altLang="en-US" smtClean="0"/>
              <a:t>‹#›</a:t>
            </a:fld>
            <a:endParaRPr lang="zh-CN" altLang="en-US"/>
          </a:p>
        </p:txBody>
      </p:sp>
    </p:spTree>
    <p:extLst>
      <p:ext uri="{BB962C8B-B14F-4D97-AF65-F5344CB8AC3E}">
        <p14:creationId xmlns:p14="http://schemas.microsoft.com/office/powerpoint/2010/main" val="346531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zh-CN" b="0" i="0" dirty="0">
                <a:solidFill>
                  <a:srgbClr val="4E4E4E"/>
                </a:solidFill>
                <a:effectLst/>
                <a:highlight>
                  <a:srgbClr val="FFFFFF"/>
                </a:highlight>
                <a:latin typeface="-apple-system"/>
              </a:rPr>
              <a:t>Thank you so much for the introduction. Good afternoon, everyone! My name is Yezhou Wang, and I'm from Shanghai Jiao Tong University. Today, I’m </a:t>
            </a:r>
            <a:r>
              <a:rPr lang="en-US" altLang="zh-CN" b="1" i="0" dirty="0">
                <a:solidFill>
                  <a:srgbClr val="4E4E4E"/>
                </a:solidFill>
                <a:effectLst/>
                <a:highlight>
                  <a:srgbClr val="FFFFFF"/>
                </a:highlight>
                <a:latin typeface="-apple-system"/>
              </a:rPr>
              <a:t>excited</a:t>
            </a:r>
            <a:r>
              <a:rPr lang="en-US" altLang="zh-CN" b="0" i="0" dirty="0">
                <a:solidFill>
                  <a:srgbClr val="4E4E4E"/>
                </a:solidFill>
                <a:effectLst/>
                <a:highlight>
                  <a:srgbClr val="FFFFFF"/>
                </a:highlight>
                <a:latin typeface="-apple-system"/>
              </a:rPr>
              <a:t> to share our work </a:t>
            </a:r>
            <a:r>
              <a:rPr lang="en-US" altLang="zh-CN" b="1" i="0" dirty="0">
                <a:solidFill>
                  <a:srgbClr val="4E4E4E"/>
                </a:solidFill>
                <a:effectLst/>
                <a:highlight>
                  <a:srgbClr val="FFFFFF"/>
                </a:highlight>
                <a:latin typeface="-apple-system"/>
              </a:rPr>
              <a:t>called</a:t>
            </a:r>
            <a:r>
              <a:rPr lang="en-US" altLang="zh-CN" b="0" i="0" dirty="0">
                <a:solidFill>
                  <a:srgbClr val="4E4E4E"/>
                </a:solidFill>
                <a:effectLst/>
                <a:highlight>
                  <a:srgbClr val="FFFFFF"/>
                </a:highlight>
                <a:latin typeface="-apple-system"/>
              </a:rPr>
              <a:t> "WDNN: Weighted Diffractive Neural Network for Physical-layer RF Signal Processing." In this research, we’re looking at how to </a:t>
            </a:r>
            <a:r>
              <a:rPr lang="en-US" altLang="zh-CN" b="0" i="0" dirty="0">
                <a:solidFill>
                  <a:srgbClr val="4E4E4E"/>
                </a:solidFill>
                <a:effectLst/>
                <a:highlight>
                  <a:srgbClr val="F9F9F9"/>
                </a:highlight>
                <a:latin typeface="-apple-system"/>
              </a:rPr>
              <a:t>achieve efficient neural network-based signal processing at the physical layer.</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ltLang="zh-CN" b="0" i="0" dirty="0">
              <a:solidFill>
                <a:srgbClr val="4E4E4E"/>
              </a:solidFill>
              <a:effectLst/>
              <a:highlight>
                <a:srgbClr val="F9F9F9"/>
              </a:highlight>
              <a:latin typeface="-apple-system"/>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zh-CN" altLang="en-US" b="0" i="0" dirty="0">
                <a:solidFill>
                  <a:srgbClr val="4E4E4E"/>
                </a:solidFill>
                <a:effectLst/>
                <a:highlight>
                  <a:srgbClr val="FFFFFF"/>
                </a:highlight>
                <a:latin typeface="-apple-system"/>
              </a:rPr>
              <a:t>感谢主持人的介绍。大家好，我是来自上海交通大学的王叶舟。今天很高兴有机会向大家汇报我们的工作，题目是</a:t>
            </a:r>
            <a:r>
              <a:rPr lang="en-US" altLang="zh-CN" b="0" i="0" dirty="0">
                <a:solidFill>
                  <a:srgbClr val="4E4E4E"/>
                </a:solidFill>
                <a:effectLst/>
                <a:highlight>
                  <a:srgbClr val="FFFFFF"/>
                </a:highlight>
                <a:latin typeface="-apple-system"/>
              </a:rPr>
              <a:t>《WDNN: Weighted Diffractive Neural Network for Physical-layer RF Signal Processing》</a:t>
            </a:r>
            <a:r>
              <a:rPr lang="zh-CN" altLang="en-US" b="0" i="0" dirty="0">
                <a:solidFill>
                  <a:srgbClr val="4E4E4E"/>
                </a:solidFill>
                <a:effectLst/>
                <a:highlight>
                  <a:srgbClr val="FFFFFF"/>
                </a:highlight>
                <a:latin typeface="-apple-system"/>
              </a:rPr>
              <a:t>。我们的研究主要聚焦于在物理层实现高效的神经网络信号处理，尤其针对射频信号处理任务，提出了一种全新的加权衍射神经网络架构</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a:t>
            </a:r>
            <a:endParaRPr lang="en-US" altLang="zh-CN"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1</a:t>
            </a:fld>
            <a:endParaRPr lang="zh-CN" altLang="en-US"/>
          </a:p>
        </p:txBody>
      </p:sp>
    </p:spTree>
    <p:extLst>
      <p:ext uri="{BB962C8B-B14F-4D97-AF65-F5344CB8AC3E}">
        <p14:creationId xmlns:p14="http://schemas.microsoft.com/office/powerpoint/2010/main" val="2672672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That’s why we’re introducing WDNN—the Weighted Diffractive Neural Network.</a:t>
            </a:r>
          </a:p>
          <a:p>
            <a:pPr algn="l"/>
            <a:r>
              <a:rPr lang="en-US" altLang="zh-CN" b="0" i="0" dirty="0">
                <a:solidFill>
                  <a:srgbClr val="4E4E4E"/>
                </a:solidFill>
                <a:effectLst/>
                <a:highlight>
                  <a:srgbClr val="FFFFFF"/>
                </a:highlight>
                <a:latin typeface="-apple-system"/>
              </a:rPr>
              <a:t>WDNN has three main parts: the Propagation Module, the Bias Module, and the Activation Module.</a:t>
            </a:r>
          </a:p>
          <a:p>
            <a:pPr algn="l"/>
            <a:r>
              <a:rPr lang="en-US" altLang="zh-CN" b="0" i="0" dirty="0">
                <a:solidFill>
                  <a:srgbClr val="4E4E4E"/>
                </a:solidFill>
                <a:effectLst/>
                <a:highlight>
                  <a:srgbClr val="FFFFFF"/>
                </a:highlight>
                <a:latin typeface="-apple-system"/>
              </a:rPr>
              <a:t>The Propagation Module lets us flexibly adjust complex weights. The Bias Module gives us control over complex biases for each neuron. And the Activation Module adds nonlinear responses.</a:t>
            </a:r>
          </a:p>
          <a:p>
            <a:pPr algn="l"/>
            <a:r>
              <a:rPr lang="en-US" altLang="zh-CN" b="0" i="0" dirty="0">
                <a:solidFill>
                  <a:srgbClr val="4E4E4E"/>
                </a:solidFill>
                <a:effectLst/>
                <a:highlight>
                  <a:srgbClr val="FFFFFF"/>
                </a:highlight>
                <a:latin typeface="-apple-system"/>
              </a:rPr>
              <a:t>By combining these three modules, WDNN can do everything a full neural network does—but it’s all built with analog RF circuits.</a:t>
            </a:r>
          </a:p>
          <a:p>
            <a:pPr algn="l"/>
            <a:endParaRPr lang="en-US" altLang="zh-CN" b="0" i="0" dirty="0">
              <a:solidFill>
                <a:srgbClr val="4E4E4E"/>
              </a:solidFill>
              <a:effectLst/>
              <a:highlight>
                <a:srgbClr val="FFFFFF"/>
              </a:highlight>
              <a:latin typeface="-apple-system"/>
            </a:endParaRPr>
          </a:p>
          <a:p>
            <a:pPr algn="l"/>
            <a:r>
              <a:rPr lang="zh-CN" altLang="en-US" b="0" i="0" dirty="0">
                <a:solidFill>
                  <a:srgbClr val="4E4E4E"/>
                </a:solidFill>
                <a:effectLst/>
                <a:highlight>
                  <a:srgbClr val="FFFFFF"/>
                </a:highlight>
                <a:latin typeface="-apple-system"/>
              </a:rPr>
              <a:t>因此，我们提出了</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加权衍射神经网络（</a:t>
            </a:r>
            <a:r>
              <a:rPr lang="en-US" altLang="zh-CN" b="0" i="0" dirty="0">
                <a:solidFill>
                  <a:srgbClr val="4E4E4E"/>
                </a:solidFill>
                <a:effectLst/>
                <a:highlight>
                  <a:srgbClr val="FFFFFF"/>
                </a:highlight>
                <a:latin typeface="-apple-system"/>
              </a:rPr>
              <a:t>Weighted Diffractive Neural Network</a:t>
            </a:r>
            <a:r>
              <a:rPr lang="zh-CN" altLang="en-US" b="0" i="0" dirty="0">
                <a:solidFill>
                  <a:srgbClr val="4E4E4E"/>
                </a:solidFill>
                <a:effectLst/>
                <a:highlight>
                  <a:srgbClr val="FFFFFF"/>
                </a:highlight>
                <a:latin typeface="-apple-system"/>
              </a:rPr>
              <a:t>）。</a:t>
            </a:r>
          </a:p>
          <a:p>
            <a:pPr algn="l"/>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由三个核心模块组成：传播模块（</a:t>
            </a:r>
            <a:r>
              <a:rPr lang="en-US" altLang="zh-CN" b="0" i="0" dirty="0">
                <a:solidFill>
                  <a:srgbClr val="4E4E4E"/>
                </a:solidFill>
                <a:effectLst/>
                <a:highlight>
                  <a:srgbClr val="FFFFFF"/>
                </a:highlight>
                <a:latin typeface="-apple-system"/>
              </a:rPr>
              <a:t>Propagation Module</a:t>
            </a:r>
            <a:r>
              <a:rPr lang="zh-CN" altLang="en-US" b="0" i="0" dirty="0">
                <a:solidFill>
                  <a:srgbClr val="4E4E4E"/>
                </a:solidFill>
                <a:effectLst/>
                <a:highlight>
                  <a:srgbClr val="FFFFFF"/>
                </a:highlight>
                <a:latin typeface="-apple-system"/>
              </a:rPr>
              <a:t>）、偏置模块（</a:t>
            </a:r>
            <a:r>
              <a:rPr lang="en-US" altLang="zh-CN" b="0" i="0" dirty="0">
                <a:solidFill>
                  <a:srgbClr val="4E4E4E"/>
                </a:solidFill>
                <a:effectLst/>
                <a:highlight>
                  <a:srgbClr val="FFFFFF"/>
                </a:highlight>
                <a:latin typeface="-apple-system"/>
              </a:rPr>
              <a:t>Bias Module</a:t>
            </a:r>
            <a:r>
              <a:rPr lang="zh-CN" altLang="en-US" b="0" i="0" dirty="0">
                <a:solidFill>
                  <a:srgbClr val="4E4E4E"/>
                </a:solidFill>
                <a:effectLst/>
                <a:highlight>
                  <a:srgbClr val="FFFFFF"/>
                </a:highlight>
                <a:latin typeface="-apple-system"/>
              </a:rPr>
              <a:t>）、以及非线性激活模块（</a:t>
            </a:r>
            <a:r>
              <a:rPr lang="en-US" altLang="zh-CN" b="0" i="0" dirty="0">
                <a:solidFill>
                  <a:srgbClr val="4E4E4E"/>
                </a:solidFill>
                <a:effectLst/>
                <a:highlight>
                  <a:srgbClr val="FFFFFF"/>
                </a:highlight>
                <a:latin typeface="-apple-system"/>
              </a:rPr>
              <a:t>Activation Module</a:t>
            </a:r>
            <a:r>
              <a:rPr lang="zh-CN" altLang="en-US" b="0" i="0" dirty="0">
                <a:solidFill>
                  <a:srgbClr val="4E4E4E"/>
                </a:solidFill>
                <a:effectLst/>
                <a:highlight>
                  <a:srgbClr val="FFFFFF"/>
                </a:highlight>
                <a:latin typeface="-apple-system"/>
              </a:rPr>
              <a:t>）。</a:t>
            </a:r>
          </a:p>
          <a:p>
            <a:pPr algn="l"/>
            <a:r>
              <a:rPr lang="zh-CN" altLang="en-US" b="0" i="0" dirty="0">
                <a:solidFill>
                  <a:srgbClr val="4E4E4E"/>
                </a:solidFill>
                <a:effectLst/>
                <a:highlight>
                  <a:srgbClr val="FFFFFF"/>
                </a:highlight>
                <a:latin typeface="-apple-system"/>
              </a:rPr>
              <a:t>其中，传播模块实现可自由调节的复数权重；偏置模块对每个神经元的复数偏置进行控制；非线性激活模块则赋予网络非线性响应能力。</a:t>
            </a:r>
          </a:p>
          <a:p>
            <a:pPr algn="l"/>
            <a:r>
              <a:rPr lang="zh-CN" altLang="en-US" b="0" i="0" dirty="0">
                <a:solidFill>
                  <a:srgbClr val="4E4E4E"/>
                </a:solidFill>
                <a:effectLst/>
                <a:highlight>
                  <a:srgbClr val="FFFFFF"/>
                </a:highlight>
                <a:latin typeface="-apple-system"/>
              </a:rPr>
              <a:t>这三大模块的有机结合，使</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拥有完整的神经网络功能</a:t>
            </a:r>
            <a:r>
              <a:rPr lang="en-US" altLang="zh-CN" b="0" i="0" dirty="0">
                <a:solidFill>
                  <a:srgbClr val="4E4E4E"/>
                </a:solidFill>
                <a:effectLst/>
                <a:highlight>
                  <a:srgbClr val="FFFFFF"/>
                </a:highlight>
                <a:latin typeface="-apple-system"/>
              </a:rPr>
              <a:t>——</a:t>
            </a:r>
            <a:r>
              <a:rPr lang="zh-CN" altLang="en-US" b="0" i="0" dirty="0">
                <a:solidFill>
                  <a:srgbClr val="4E4E4E"/>
                </a:solidFill>
                <a:effectLst/>
                <a:highlight>
                  <a:srgbClr val="FFFFFF"/>
                </a:highlight>
                <a:latin typeface="-apple-system"/>
              </a:rPr>
              <a:t>且全部基于模拟射频电路实现。</a:t>
            </a:r>
            <a:endParaRPr lang="en-US" altLang="zh-CN"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10</a:t>
            </a:fld>
            <a:endParaRPr lang="zh-CN" altLang="en-US"/>
          </a:p>
        </p:txBody>
      </p:sp>
    </p:spTree>
    <p:extLst>
      <p:ext uri="{BB962C8B-B14F-4D97-AF65-F5344CB8AC3E}">
        <p14:creationId xmlns:p14="http://schemas.microsoft.com/office/powerpoint/2010/main" val="3328469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Let’s start by looking at why regular RF circuits can’t give us fully connected layers with freely adjustable RF weights.</a:t>
            </a:r>
          </a:p>
          <a:p>
            <a:pPr algn="l"/>
            <a:r>
              <a:rPr lang="en-US" altLang="zh-CN" b="0" i="0" dirty="0">
                <a:solidFill>
                  <a:srgbClr val="4E4E4E"/>
                </a:solidFill>
                <a:effectLst/>
                <a:highlight>
                  <a:srgbClr val="FFFFFF"/>
                </a:highlight>
                <a:latin typeface="-apple-system"/>
              </a:rPr>
              <a:t>【</a:t>
            </a:r>
            <a:r>
              <a:rPr lang="en-US" altLang="zh-CN" b="0" i="0" dirty="0" err="1">
                <a:solidFill>
                  <a:srgbClr val="4E4E4E"/>
                </a:solidFill>
                <a:effectLst/>
                <a:highlight>
                  <a:srgbClr val="FFFFFF"/>
                </a:highlight>
                <a:latin typeface="-apple-system"/>
              </a:rPr>
              <a:t>click】Normally</a:t>
            </a:r>
            <a:r>
              <a:rPr lang="en-US" altLang="zh-CN" b="0" i="0" dirty="0">
                <a:solidFill>
                  <a:srgbClr val="4E4E4E"/>
                </a:solidFill>
                <a:effectLst/>
                <a:highlight>
                  <a:srgbClr val="FFFFFF"/>
                </a:highlight>
                <a:latin typeface="-apple-system"/>
              </a:rPr>
              <a:t>, the propagation module in RF circuits uses RF coupler units. In each layer, these couplers just split the energy from port 1 and port 4 to port 2 and port 3.</a:t>
            </a:r>
          </a:p>
          <a:p>
            <a:br>
              <a:rPr lang="en-US" altLang="zh-CN" dirty="0"/>
            </a:br>
            <a:endParaRPr lang="en-US" altLang="zh-CN" b="0" i="0" dirty="0">
              <a:solidFill>
                <a:srgbClr val="4E4E4E"/>
              </a:solidFill>
              <a:effectLst/>
              <a:highlight>
                <a:srgbClr val="FFFFFF"/>
              </a:highlight>
              <a:latin typeface="-apple-system"/>
            </a:endParaRPr>
          </a:p>
          <a:p>
            <a:r>
              <a:rPr lang="zh-CN" altLang="en-US" b="0" i="0" dirty="0">
                <a:solidFill>
                  <a:srgbClr val="4E4E4E"/>
                </a:solidFill>
                <a:effectLst/>
                <a:highlight>
                  <a:srgbClr val="FFFFFF"/>
                </a:highlight>
                <a:latin typeface="-apple-system"/>
              </a:rPr>
              <a:t>首先，让我们来分析为什么传统的</a:t>
            </a:r>
            <a:r>
              <a:rPr lang="en-US" altLang="zh-CN" b="0" i="0" dirty="0">
                <a:solidFill>
                  <a:srgbClr val="4E4E4E"/>
                </a:solidFill>
                <a:effectLst/>
                <a:highlight>
                  <a:srgbClr val="FFFFFF"/>
                </a:highlight>
                <a:latin typeface="-apple-system"/>
              </a:rPr>
              <a:t>RF</a:t>
            </a:r>
            <a:r>
              <a:rPr lang="zh-CN" altLang="en-US" b="0" i="0" dirty="0">
                <a:solidFill>
                  <a:srgbClr val="4E4E4E"/>
                </a:solidFill>
                <a:effectLst/>
                <a:highlight>
                  <a:srgbClr val="FFFFFF"/>
                </a:highlight>
                <a:latin typeface="-apple-system"/>
              </a:rPr>
              <a:t>射频电路无法实现全连接且可自由调节的射频权重。</a:t>
            </a:r>
            <a:br>
              <a:rPr lang="zh-CN" altLang="en-US" dirty="0"/>
            </a:br>
            <a:r>
              <a:rPr lang="en-US" altLang="zh-CN" b="0" i="0" dirty="0">
                <a:solidFill>
                  <a:srgbClr val="4E4E4E"/>
                </a:solidFill>
                <a:effectLst/>
                <a:highlight>
                  <a:srgbClr val="FFFFFF"/>
                </a:highlight>
                <a:latin typeface="-apple-system"/>
              </a:rPr>
              <a:t>【click】</a:t>
            </a:r>
            <a:r>
              <a:rPr lang="zh-CN" altLang="en-US" b="0" i="0" dirty="0">
                <a:solidFill>
                  <a:srgbClr val="4E4E4E"/>
                </a:solidFill>
                <a:effectLst/>
                <a:highlight>
                  <a:srgbClr val="FFFFFF"/>
                </a:highlight>
                <a:latin typeface="-apple-system"/>
              </a:rPr>
              <a:t>在原有的射频电路中，传播模块通常由射频耦合器单元组成。每一层的射频耦合器负责将从</a:t>
            </a:r>
            <a:r>
              <a:rPr lang="en-US" altLang="zh-CN" b="0" i="0" dirty="0">
                <a:solidFill>
                  <a:srgbClr val="4E4E4E"/>
                </a:solidFill>
                <a:effectLst/>
                <a:highlight>
                  <a:srgbClr val="FFFFFF"/>
                </a:highlight>
                <a:latin typeface="-apple-system"/>
              </a:rPr>
              <a:t>port1</a:t>
            </a:r>
            <a:r>
              <a:rPr lang="zh-CN" altLang="en-US" b="0" i="0" dirty="0">
                <a:solidFill>
                  <a:srgbClr val="4E4E4E"/>
                </a:solidFill>
                <a:effectLst/>
                <a:highlight>
                  <a:srgbClr val="FFFFFF"/>
                </a:highlight>
                <a:latin typeface="-apple-system"/>
              </a:rPr>
              <a:t>和</a:t>
            </a:r>
            <a:r>
              <a:rPr lang="en-US" altLang="zh-CN" b="0" i="0" dirty="0">
                <a:solidFill>
                  <a:srgbClr val="4E4E4E"/>
                </a:solidFill>
                <a:effectLst/>
                <a:highlight>
                  <a:srgbClr val="FFFFFF"/>
                </a:highlight>
                <a:latin typeface="-apple-system"/>
              </a:rPr>
              <a:t>port4</a:t>
            </a:r>
            <a:r>
              <a:rPr lang="zh-CN" altLang="en-US" b="0" i="0" dirty="0">
                <a:solidFill>
                  <a:srgbClr val="4E4E4E"/>
                </a:solidFill>
                <a:effectLst/>
                <a:highlight>
                  <a:srgbClr val="FFFFFF"/>
                </a:highlight>
                <a:latin typeface="-apple-system"/>
              </a:rPr>
              <a:t>输入的能量分散到</a:t>
            </a:r>
            <a:r>
              <a:rPr lang="en-US" altLang="zh-CN" b="0" i="0" dirty="0">
                <a:solidFill>
                  <a:srgbClr val="4E4E4E"/>
                </a:solidFill>
                <a:effectLst/>
                <a:highlight>
                  <a:srgbClr val="FFFFFF"/>
                </a:highlight>
                <a:latin typeface="-apple-system"/>
              </a:rPr>
              <a:t>port2</a:t>
            </a:r>
            <a:r>
              <a:rPr lang="zh-CN" altLang="en-US" b="0" i="0" dirty="0">
                <a:solidFill>
                  <a:srgbClr val="4E4E4E"/>
                </a:solidFill>
                <a:effectLst/>
                <a:highlight>
                  <a:srgbClr val="FFFFFF"/>
                </a:highlight>
                <a:latin typeface="-apple-system"/>
              </a:rPr>
              <a:t>和</a:t>
            </a:r>
            <a:r>
              <a:rPr lang="en-US" altLang="zh-CN" b="0" i="0" dirty="0">
                <a:solidFill>
                  <a:srgbClr val="4E4E4E"/>
                </a:solidFill>
                <a:effectLst/>
                <a:highlight>
                  <a:srgbClr val="FFFFFF"/>
                </a:highlight>
                <a:latin typeface="-apple-system"/>
              </a:rPr>
              <a:t>port3</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11</a:t>
            </a:fld>
            <a:endParaRPr lang="zh-CN" altLang="en-US"/>
          </a:p>
        </p:txBody>
      </p:sp>
    </p:spTree>
    <p:extLst>
      <p:ext uri="{BB962C8B-B14F-4D97-AF65-F5344CB8AC3E}">
        <p14:creationId xmlns:p14="http://schemas.microsoft.com/office/powerpoint/2010/main" val="3032628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The -3dB couplers in standard circuits split the input power evenly between two output ports. </a:t>
            </a:r>
          </a:p>
          <a:p>
            <a:pPr algn="l"/>
            <a:r>
              <a:rPr lang="en-US" altLang="zh-CN" b="0" i="0" dirty="0">
                <a:solidFill>
                  <a:srgbClr val="4E4E4E"/>
                </a:solidFill>
                <a:effectLst/>
                <a:highlight>
                  <a:srgbClr val="FFFFFF"/>
                </a:highlight>
                <a:latin typeface="-apple-system"/>
              </a:rPr>
              <a:t>【click】 This creates “symmetric coupling,” which keeps the propagation matrix symmetric.</a:t>
            </a:r>
          </a:p>
          <a:p>
            <a:pPr algn="l"/>
            <a:r>
              <a:rPr lang="en-US" altLang="zh-CN" b="0" i="0" dirty="0">
                <a:solidFill>
                  <a:srgbClr val="4E4E4E"/>
                </a:solidFill>
                <a:effectLst/>
                <a:highlight>
                  <a:srgbClr val="FFFFFF"/>
                </a:highlight>
                <a:latin typeface="-apple-system"/>
              </a:rPr>
              <a:t>【click】 But this symmetry limits the network’s weight space, so it can’t learn more complex mappings during training.</a:t>
            </a:r>
          </a:p>
          <a:p>
            <a:pPr algn="l"/>
            <a:r>
              <a:rPr lang="en-US" altLang="zh-CN" b="0" i="0" dirty="0">
                <a:solidFill>
                  <a:srgbClr val="4E4E4E"/>
                </a:solidFill>
                <a:effectLst/>
                <a:highlight>
                  <a:srgbClr val="FFFFFF"/>
                </a:highlight>
                <a:latin typeface="-apple-system"/>
              </a:rPr>
              <a:t>That’s why we need to break this symmetric relationship and build a propagation channel that’s tunable and non-uniform.</a:t>
            </a:r>
          </a:p>
          <a:p>
            <a:pPr algn="l"/>
            <a:endParaRPr lang="en-US" altLang="zh-CN" b="0" i="0" dirty="0">
              <a:solidFill>
                <a:srgbClr val="4E4E4E"/>
              </a:solidFill>
              <a:effectLst/>
              <a:highlight>
                <a:srgbClr val="FFFFFF"/>
              </a:highlight>
              <a:latin typeface="-apple-system"/>
            </a:endParaRPr>
          </a:p>
          <a:p>
            <a:pPr algn="l"/>
            <a:r>
              <a:rPr lang="zh-CN" altLang="en-US" b="0" i="0" dirty="0">
                <a:solidFill>
                  <a:srgbClr val="4E4E4E"/>
                </a:solidFill>
                <a:effectLst/>
                <a:highlight>
                  <a:srgbClr val="FFFFFF"/>
                </a:highlight>
                <a:latin typeface="-apple-system"/>
              </a:rPr>
              <a:t>在原电路中采用的</a:t>
            </a:r>
            <a:r>
              <a:rPr lang="en-US" altLang="zh-CN" b="0" i="0" dirty="0">
                <a:solidFill>
                  <a:srgbClr val="4E4E4E"/>
                </a:solidFill>
                <a:effectLst/>
                <a:highlight>
                  <a:srgbClr val="FFFFFF"/>
                </a:highlight>
                <a:latin typeface="-apple-system"/>
              </a:rPr>
              <a:t>-3dB</a:t>
            </a:r>
            <a:r>
              <a:rPr lang="zh-CN" altLang="en-US" b="0" i="0" dirty="0">
                <a:solidFill>
                  <a:srgbClr val="4E4E4E"/>
                </a:solidFill>
                <a:effectLst/>
                <a:highlight>
                  <a:srgbClr val="FFFFFF"/>
                </a:highlight>
                <a:latin typeface="-apple-system"/>
              </a:rPr>
              <a:t>耦合器，会将输入端的功率平均分配到两个输出端，这种“对称耦合”使得传播矩阵始终保持对称性。</a:t>
            </a:r>
          </a:p>
          <a:p>
            <a:pPr algn="l"/>
            <a:r>
              <a:rPr lang="en-US" altLang="zh-CN" b="0" i="0" dirty="0">
                <a:solidFill>
                  <a:srgbClr val="4E4E4E"/>
                </a:solidFill>
                <a:effectLst/>
                <a:highlight>
                  <a:srgbClr val="FFFFFF"/>
                </a:highlight>
                <a:latin typeface="-apple-system"/>
              </a:rPr>
              <a:t>【click】</a:t>
            </a:r>
            <a:r>
              <a:rPr lang="zh-CN" altLang="en-US" b="0" i="0" dirty="0">
                <a:solidFill>
                  <a:srgbClr val="4E4E4E"/>
                </a:solidFill>
                <a:effectLst/>
                <a:highlight>
                  <a:srgbClr val="FFFFFF"/>
                </a:highlight>
                <a:latin typeface="-apple-system"/>
              </a:rPr>
              <a:t>这一限制导致网络的权重空间不完整，使其在训练过程中无法收敛到复杂的映射。</a:t>
            </a:r>
          </a:p>
          <a:p>
            <a:pPr algn="l"/>
            <a:r>
              <a:rPr lang="zh-CN" altLang="en-US" b="0" i="0" dirty="0">
                <a:solidFill>
                  <a:srgbClr val="4E4E4E"/>
                </a:solidFill>
                <a:effectLst/>
                <a:highlight>
                  <a:srgbClr val="FFFFFF"/>
                </a:highlight>
                <a:latin typeface="-apple-system"/>
              </a:rPr>
              <a:t>因此，我们必须打破这种对称耦合关系，构建一个“非均匀、可调节”的传播通道，赋予网络更强的表达能力。</a:t>
            </a:r>
            <a:endParaRPr lang="en-US" altLang="zh-CN"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12</a:t>
            </a:fld>
            <a:endParaRPr lang="zh-CN" altLang="en-US"/>
          </a:p>
        </p:txBody>
      </p:sp>
    </p:spTree>
    <p:extLst>
      <p:ext uri="{BB962C8B-B14F-4D97-AF65-F5344CB8AC3E}">
        <p14:creationId xmlns:p14="http://schemas.microsoft.com/office/powerpoint/2010/main" val="2799873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To solve this problem, we’ve designed a weighted asymmetric coupler.</a:t>
            </a:r>
          </a:p>
          <a:p>
            <a:pPr algn="l"/>
            <a:r>
              <a:rPr lang="en-US" altLang="zh-CN" b="0" i="0" dirty="0">
                <a:solidFill>
                  <a:srgbClr val="4E4E4E"/>
                </a:solidFill>
                <a:effectLst/>
                <a:highlight>
                  <a:srgbClr val="FFFFFF"/>
                </a:highlight>
                <a:latin typeface="-apple-system"/>
              </a:rPr>
              <a:t>Our circuit has three main parts: an unequal power splitter, a phase delay line, and an asymmetric coupler. This lets us control the coupling ratio and phase much more flexibly.</a:t>
            </a:r>
          </a:p>
          <a:p>
            <a:pPr algn="l"/>
            <a:endParaRPr lang="en-US" altLang="zh-CN" b="0" i="0" dirty="0">
              <a:solidFill>
                <a:srgbClr val="4E4E4E"/>
              </a:solidFill>
              <a:effectLst/>
              <a:highlight>
                <a:srgbClr val="FFFFFF"/>
              </a:highlight>
              <a:latin typeface="-apple-system"/>
            </a:endParaRPr>
          </a:p>
          <a:p>
            <a:pPr algn="l"/>
            <a:r>
              <a:rPr lang="en-US" altLang="zh-CN" b="0" i="0" dirty="0">
                <a:solidFill>
                  <a:srgbClr val="4E4E4E"/>
                </a:solidFill>
                <a:effectLst/>
                <a:highlight>
                  <a:srgbClr val="FFFFFF"/>
                </a:highlight>
                <a:latin typeface="-apple-system"/>
              </a:rPr>
              <a:t>It’s important to know that if we only use an unequal coupler, energy from port 1 will be split unevenly between port 2 and port 3—but from port 1 to port 4, the distribution and phase will still be symmetric because of how the circuit works.</a:t>
            </a:r>
          </a:p>
          <a:p>
            <a:pPr algn="l"/>
            <a:r>
              <a:rPr lang="en-US" altLang="zh-CN" b="0" i="0" dirty="0">
                <a:solidFill>
                  <a:srgbClr val="4E4E4E"/>
                </a:solidFill>
                <a:effectLst/>
                <a:highlight>
                  <a:srgbClr val="FFFFFF"/>
                </a:highlight>
                <a:latin typeface="-apple-system"/>
              </a:rPr>
              <a:t>To break this symmetry, we add Wilkinson power splitters and combiners to move energy around, and use adjustable phase delay lines to align the phase and reduce loss. The unequal power splitter then allows us to set any energy splitting ratio and precisely control the phase.</a:t>
            </a:r>
          </a:p>
          <a:p>
            <a:pPr algn="l"/>
            <a:endParaRPr lang="en-US" altLang="zh-CN" b="0" i="0" dirty="0">
              <a:solidFill>
                <a:srgbClr val="4E4E4E"/>
              </a:solidFill>
              <a:effectLst/>
              <a:highlight>
                <a:srgbClr val="FFFFFF"/>
              </a:highlight>
              <a:latin typeface="-apple-system"/>
            </a:endParaRPr>
          </a:p>
          <a:p>
            <a:pPr algn="l"/>
            <a:r>
              <a:rPr lang="zh-CN" altLang="en-US" b="0" i="0" dirty="0">
                <a:solidFill>
                  <a:srgbClr val="4E4E4E"/>
                </a:solidFill>
                <a:effectLst/>
                <a:highlight>
                  <a:srgbClr val="FFFFFF"/>
                </a:highlight>
                <a:latin typeface="-apple-system"/>
              </a:rPr>
              <a:t>为此，我们提出了一种加权非对称耦合器。</a:t>
            </a:r>
          </a:p>
          <a:p>
            <a:pPr algn="l"/>
            <a:r>
              <a:rPr lang="zh-CN" altLang="en-US" b="0" i="0" dirty="0">
                <a:solidFill>
                  <a:srgbClr val="4E4E4E"/>
                </a:solidFill>
                <a:effectLst/>
                <a:highlight>
                  <a:srgbClr val="FFFFFF"/>
                </a:highlight>
                <a:latin typeface="-apple-system"/>
              </a:rPr>
              <a:t>我们的电路方案由三部分组成，核心思想是通过不等功率分配器（</a:t>
            </a:r>
            <a:r>
              <a:rPr lang="en-US" altLang="zh-CN" b="0" i="0" dirty="0">
                <a:solidFill>
                  <a:srgbClr val="4E4E4E"/>
                </a:solidFill>
                <a:effectLst/>
                <a:highlight>
                  <a:srgbClr val="FFFFFF"/>
                </a:highlight>
                <a:latin typeface="-apple-system"/>
              </a:rPr>
              <a:t>unequal power splitter</a:t>
            </a:r>
            <a:r>
              <a:rPr lang="zh-CN" altLang="en-US" b="0" i="0" dirty="0">
                <a:solidFill>
                  <a:srgbClr val="4E4E4E"/>
                </a:solidFill>
                <a:effectLst/>
                <a:highlight>
                  <a:srgbClr val="FFFFFF"/>
                </a:highlight>
                <a:latin typeface="-apple-system"/>
              </a:rPr>
              <a:t>）、可调节相移线（</a:t>
            </a:r>
            <a:r>
              <a:rPr lang="en-US" altLang="zh-CN" b="0" i="0" dirty="0">
                <a:solidFill>
                  <a:srgbClr val="4E4E4E"/>
                </a:solidFill>
                <a:effectLst/>
                <a:highlight>
                  <a:srgbClr val="FFFFFF"/>
                </a:highlight>
                <a:latin typeface="-apple-system"/>
              </a:rPr>
              <a:t>phase delay line</a:t>
            </a:r>
            <a:r>
              <a:rPr lang="zh-CN" altLang="en-US" b="0" i="0" dirty="0">
                <a:solidFill>
                  <a:srgbClr val="4E4E4E"/>
                </a:solidFill>
                <a:effectLst/>
                <a:highlight>
                  <a:srgbClr val="FFFFFF"/>
                </a:highlight>
                <a:latin typeface="-apple-system"/>
              </a:rPr>
              <a:t>）和非对称组合，实现任意耦合比例与灵活的相位控制。</a:t>
            </a:r>
          </a:p>
          <a:p>
            <a:pPr algn="l"/>
            <a:r>
              <a:rPr lang="zh-CN" altLang="en-US" b="0" i="0" dirty="0">
                <a:solidFill>
                  <a:srgbClr val="4E4E4E"/>
                </a:solidFill>
                <a:effectLst/>
                <a:highlight>
                  <a:srgbClr val="FFFFFF"/>
                </a:highlight>
                <a:latin typeface="-apple-system"/>
              </a:rPr>
              <a:t>需要注意的是，仅使用</a:t>
            </a:r>
            <a:r>
              <a:rPr lang="en-US" altLang="zh-CN" b="0" i="0" dirty="0">
                <a:solidFill>
                  <a:srgbClr val="4E4E4E"/>
                </a:solidFill>
                <a:effectLst/>
                <a:highlight>
                  <a:srgbClr val="FFFFFF"/>
                </a:highlight>
                <a:latin typeface="-apple-system"/>
              </a:rPr>
              <a:t>RF</a:t>
            </a:r>
            <a:r>
              <a:rPr lang="zh-CN" altLang="en-US" b="0" i="0" dirty="0">
                <a:solidFill>
                  <a:srgbClr val="4E4E4E"/>
                </a:solidFill>
                <a:effectLst/>
                <a:highlight>
                  <a:srgbClr val="FFFFFF"/>
                </a:highlight>
                <a:latin typeface="-apple-system"/>
              </a:rPr>
              <a:t>不等耦合器时，虽然从</a:t>
            </a:r>
            <a:r>
              <a:rPr lang="en-US" altLang="zh-CN" b="0" i="0" dirty="0">
                <a:solidFill>
                  <a:srgbClr val="4E4E4E"/>
                </a:solidFill>
                <a:effectLst/>
                <a:highlight>
                  <a:srgbClr val="FFFFFF"/>
                </a:highlight>
                <a:latin typeface="-apple-system"/>
              </a:rPr>
              <a:t>port1</a:t>
            </a:r>
            <a:r>
              <a:rPr lang="zh-CN" altLang="en-US" b="0" i="0" dirty="0">
                <a:solidFill>
                  <a:srgbClr val="4E4E4E"/>
                </a:solidFill>
                <a:effectLst/>
                <a:highlight>
                  <a:srgbClr val="FFFFFF"/>
                </a:highlight>
                <a:latin typeface="-apple-system"/>
              </a:rPr>
              <a:t>输入的能量会因不对称性在</a:t>
            </a:r>
            <a:r>
              <a:rPr lang="en-US" altLang="zh-CN" b="0" i="0" dirty="0">
                <a:solidFill>
                  <a:srgbClr val="4E4E4E"/>
                </a:solidFill>
                <a:effectLst/>
                <a:highlight>
                  <a:srgbClr val="FFFFFF"/>
                </a:highlight>
                <a:latin typeface="-apple-system"/>
              </a:rPr>
              <a:t>port2</a:t>
            </a:r>
            <a:r>
              <a:rPr lang="zh-CN" altLang="en-US" b="0" i="0" dirty="0">
                <a:solidFill>
                  <a:srgbClr val="4E4E4E"/>
                </a:solidFill>
                <a:effectLst/>
                <a:highlight>
                  <a:srgbClr val="FFFFFF"/>
                </a:highlight>
                <a:latin typeface="-apple-system"/>
              </a:rPr>
              <a:t>和</a:t>
            </a:r>
            <a:r>
              <a:rPr lang="en-US" altLang="zh-CN" b="0" i="0" dirty="0">
                <a:solidFill>
                  <a:srgbClr val="4E4E4E"/>
                </a:solidFill>
                <a:effectLst/>
                <a:highlight>
                  <a:srgbClr val="FFFFFF"/>
                </a:highlight>
                <a:latin typeface="-apple-system"/>
              </a:rPr>
              <a:t>port3</a:t>
            </a:r>
            <a:r>
              <a:rPr lang="zh-CN" altLang="en-US" b="0" i="0" dirty="0">
                <a:solidFill>
                  <a:srgbClr val="4E4E4E"/>
                </a:solidFill>
                <a:effectLst/>
                <a:highlight>
                  <a:srgbClr val="FFFFFF"/>
                </a:highlight>
                <a:latin typeface="-apple-system"/>
              </a:rPr>
              <a:t>呈现不同分配，但由于结构本身的对称性，</a:t>
            </a:r>
            <a:r>
              <a:rPr lang="en-US" altLang="zh-CN" b="0" i="0" dirty="0">
                <a:solidFill>
                  <a:srgbClr val="4E4E4E"/>
                </a:solidFill>
                <a:effectLst/>
                <a:highlight>
                  <a:srgbClr val="FFFFFF"/>
                </a:highlight>
                <a:latin typeface="-apple-system"/>
              </a:rPr>
              <a:t>port1</a:t>
            </a:r>
            <a:r>
              <a:rPr lang="zh-CN" altLang="en-US" b="0" i="0" dirty="0">
                <a:solidFill>
                  <a:srgbClr val="4E4E4E"/>
                </a:solidFill>
                <a:effectLst/>
                <a:highlight>
                  <a:srgbClr val="FFFFFF"/>
                </a:highlight>
                <a:latin typeface="-apple-system"/>
              </a:rPr>
              <a:t>与</a:t>
            </a:r>
            <a:r>
              <a:rPr lang="en-US" altLang="zh-CN" b="0" i="0" dirty="0">
                <a:solidFill>
                  <a:srgbClr val="4E4E4E"/>
                </a:solidFill>
                <a:effectLst/>
                <a:highlight>
                  <a:srgbClr val="FFFFFF"/>
                </a:highlight>
                <a:latin typeface="-apple-system"/>
              </a:rPr>
              <a:t>port4</a:t>
            </a:r>
            <a:r>
              <a:rPr lang="zh-CN" altLang="en-US" b="0" i="0" dirty="0">
                <a:solidFill>
                  <a:srgbClr val="4E4E4E"/>
                </a:solidFill>
                <a:effectLst/>
                <a:highlight>
                  <a:srgbClr val="FFFFFF"/>
                </a:highlight>
                <a:latin typeface="-apple-system"/>
              </a:rPr>
              <a:t>之间的能量分配和相位变化仍然是对称的。</a:t>
            </a:r>
          </a:p>
          <a:p>
            <a:pPr algn="l"/>
            <a:r>
              <a:rPr lang="zh-CN" altLang="en-US" b="0" i="0" dirty="0">
                <a:solidFill>
                  <a:srgbClr val="4E4E4E"/>
                </a:solidFill>
                <a:effectLst/>
                <a:highlight>
                  <a:srgbClr val="FFFFFF"/>
                </a:highlight>
                <a:latin typeface="-apple-system"/>
              </a:rPr>
              <a:t>为了解决这一问题，我们采用维尔金森功分器和功合器实现能量的偏移与打破对称性，可调节相移线用于相位校准，从而避免能量损失。最终，通过不等功率分配器能够实现任意比例的能量分配和相位控制。</a:t>
            </a:r>
            <a:endParaRPr lang="en-US" altLang="zh-CN" b="0" i="0" dirty="0">
              <a:solidFill>
                <a:srgbClr val="4E4E4E"/>
              </a:solidFill>
              <a:effectLst/>
              <a:highlight>
                <a:srgbClr val="FFFFFF"/>
              </a:highlight>
              <a:latin typeface="-apple-system"/>
            </a:endParaRPr>
          </a:p>
          <a:p>
            <a:pPr algn="l"/>
            <a:endParaRPr lang="en-US" altLang="zh-CN" b="0" i="0" dirty="0">
              <a:solidFill>
                <a:srgbClr val="4E4E4E"/>
              </a:solidFill>
              <a:effectLst/>
              <a:highlight>
                <a:srgbClr val="FFFFFF"/>
              </a:highlight>
              <a:latin typeface="-apple-system"/>
            </a:endParaRPr>
          </a:p>
          <a:p>
            <a:pPr algn="l"/>
            <a:endParaRPr lang="zh-CN" altLang="en-US"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13</a:t>
            </a:fld>
            <a:endParaRPr lang="zh-CN" altLang="en-US"/>
          </a:p>
        </p:txBody>
      </p:sp>
    </p:spTree>
    <p:extLst>
      <p:ext uri="{BB962C8B-B14F-4D97-AF65-F5344CB8AC3E}">
        <p14:creationId xmlns:p14="http://schemas.microsoft.com/office/powerpoint/2010/main" val="1669702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By adjusting these parameters, we can independently control both the amplitude and phase of each connection channel between two layers of neurons.</a:t>
            </a:r>
          </a:p>
          <a:p>
            <a:pPr algn="l"/>
            <a:r>
              <a:rPr lang="en-US" altLang="zh-CN" b="0" i="0" dirty="0">
                <a:solidFill>
                  <a:srgbClr val="4E4E4E"/>
                </a:solidFill>
                <a:effectLst/>
                <a:highlight>
                  <a:srgbClr val="FFFFFF"/>
                </a:highlight>
                <a:latin typeface="-apple-system"/>
              </a:rPr>
              <a:t>This allows our propagation module to act as a “fully adjustable matrix.”</a:t>
            </a:r>
          </a:p>
          <a:p>
            <a:pPr algn="l"/>
            <a:r>
              <a:rPr lang="en-US" altLang="zh-CN" b="0" i="0" dirty="0">
                <a:solidFill>
                  <a:srgbClr val="4E4E4E"/>
                </a:solidFill>
                <a:effectLst/>
                <a:highlight>
                  <a:srgbClr val="FFFFFF"/>
                </a:highlight>
                <a:latin typeface="-apple-system"/>
              </a:rPr>
              <a:t>【click】 Mathematically, it means we can perform any complex linear transformation. And from an engineering point of view, it’s still a completely analog RF network.</a:t>
            </a:r>
          </a:p>
          <a:p>
            <a:pPr algn="l"/>
            <a:r>
              <a:rPr lang="en-US" altLang="zh-CN" b="0" i="0" dirty="0">
                <a:solidFill>
                  <a:srgbClr val="4E4E4E"/>
                </a:solidFill>
                <a:effectLst/>
                <a:highlight>
                  <a:srgbClr val="FFFFFF"/>
                </a:highlight>
                <a:latin typeface="-apple-system"/>
              </a:rPr>
              <a:t>If we look at the amplitude and phase changes in the fully connected layer, you’ll see that the new transmission matrix breaks the old symmetry and can now fit any energy pattern we need.</a:t>
            </a:r>
          </a:p>
          <a:p>
            <a:pPr algn="l"/>
            <a:endParaRPr lang="en-US" altLang="zh-CN" b="0" i="0" dirty="0">
              <a:solidFill>
                <a:srgbClr val="4E4E4E"/>
              </a:solidFill>
              <a:effectLst/>
              <a:highlight>
                <a:srgbClr val="FFFFFF"/>
              </a:highlight>
              <a:latin typeface="-apple-system"/>
            </a:endParaRPr>
          </a:p>
          <a:p>
            <a:pPr algn="l"/>
            <a:r>
              <a:rPr lang="zh-CN" altLang="en-US" b="0" i="0" dirty="0">
                <a:solidFill>
                  <a:srgbClr val="4E4E4E"/>
                </a:solidFill>
                <a:effectLst/>
                <a:highlight>
                  <a:srgbClr val="FFFFFF"/>
                </a:highlight>
                <a:latin typeface="-apple-system"/>
              </a:rPr>
              <a:t>通过灵活调节这些参数，我们可以使两层神经元之间每一个连接通道的复数权重（即幅度和相位）实现独立调节。</a:t>
            </a:r>
          </a:p>
          <a:p>
            <a:pPr algn="l"/>
            <a:r>
              <a:rPr lang="zh-CN" altLang="en-US" b="0" i="0" dirty="0">
                <a:solidFill>
                  <a:srgbClr val="4E4E4E"/>
                </a:solidFill>
                <a:effectLst/>
                <a:highlight>
                  <a:srgbClr val="FFFFFF"/>
                </a:highlight>
                <a:latin typeface="-apple-system"/>
              </a:rPr>
              <a:t>这使得整个传播模块具备了“全矩阵可调”的功能。</a:t>
            </a:r>
          </a:p>
          <a:p>
            <a:pPr algn="l"/>
            <a:r>
              <a:rPr lang="zh-CN" altLang="en-US" b="0" i="0" dirty="0">
                <a:solidFill>
                  <a:srgbClr val="4E4E4E"/>
                </a:solidFill>
                <a:effectLst/>
                <a:highlight>
                  <a:srgbClr val="FFFFFF"/>
                </a:highlight>
                <a:latin typeface="-apple-system"/>
              </a:rPr>
              <a:t>从数学角度来看，这相当于实现了一个复数线性变换层；而从工程实现上，它依然保持为一个纯模拟的射频网络。</a:t>
            </a:r>
          </a:p>
          <a:p>
            <a:pPr algn="l"/>
            <a:r>
              <a:rPr lang="en-US" altLang="zh-CN" b="0" i="0" dirty="0">
                <a:solidFill>
                  <a:srgbClr val="4E4E4E"/>
                </a:solidFill>
                <a:effectLst/>
                <a:highlight>
                  <a:srgbClr val="FFFFFF"/>
                </a:highlight>
                <a:latin typeface="-apple-system"/>
              </a:rPr>
              <a:t>【click】</a:t>
            </a:r>
            <a:r>
              <a:rPr lang="zh-CN" altLang="en-US" b="0" i="0" dirty="0">
                <a:solidFill>
                  <a:srgbClr val="4E4E4E"/>
                </a:solidFill>
                <a:effectLst/>
                <a:highlight>
                  <a:srgbClr val="FFFFFF"/>
                </a:highlight>
                <a:latin typeface="-apple-system"/>
              </a:rPr>
              <a:t>通过对全连接层的幅值和相位变化进行可视化，我们发现所实现的传输矩阵已经突破了原本的对称性，实现了对任意能量矩阵的精准拟合。</a:t>
            </a:r>
            <a:endParaRPr lang="en-US" altLang="zh-CN"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14</a:t>
            </a:fld>
            <a:endParaRPr lang="zh-CN" altLang="en-US"/>
          </a:p>
        </p:txBody>
      </p:sp>
    </p:spTree>
    <p:extLst>
      <p:ext uri="{BB962C8B-B14F-4D97-AF65-F5344CB8AC3E}">
        <p14:creationId xmlns:p14="http://schemas.microsoft.com/office/powerpoint/2010/main" val="4121945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To show why these extra structures are important, we ran an experiment with three different setups on a random connection matrix.</a:t>
            </a:r>
          </a:p>
          <a:p>
            <a:pPr algn="l"/>
            <a:r>
              <a:rPr lang="en-US" altLang="zh-CN" b="0" i="0" dirty="0">
                <a:solidFill>
                  <a:srgbClr val="4E4E4E"/>
                </a:solidFill>
                <a:effectLst/>
                <a:highlight>
                  <a:srgbClr val="FFFFFF"/>
                </a:highlight>
                <a:latin typeface="-apple-system"/>
              </a:rPr>
              <a:t>First, we tried the standard -3dB coupler, then we swapped in asymmetric couplers, and finally we used our full setup—with splitters, phase delay lines, and asymmetric couplers.</a:t>
            </a:r>
          </a:p>
          <a:p>
            <a:pPr algn="l"/>
            <a:r>
              <a:rPr lang="en-US" altLang="zh-CN" b="0" i="0" dirty="0">
                <a:solidFill>
                  <a:srgbClr val="4E4E4E"/>
                </a:solidFill>
                <a:effectLst/>
                <a:highlight>
                  <a:srgbClr val="FFFFFF"/>
                </a:highlight>
                <a:latin typeface="-apple-system"/>
              </a:rPr>
              <a:t>The result shows: The -3dB coupler couldn’t fit the matrix well at all. Asymmetric couplers did better, but still didn’t fully fit the target. But with our complete configuration, we were able to fit any random matrix perfectly.</a:t>
            </a:r>
          </a:p>
          <a:p>
            <a:pPr algn="l"/>
            <a:r>
              <a:rPr lang="en-US" altLang="zh-CN" b="0" i="0" dirty="0">
                <a:solidFill>
                  <a:srgbClr val="4E4E4E"/>
                </a:solidFill>
                <a:effectLst/>
                <a:highlight>
                  <a:srgbClr val="FFFFFF"/>
                </a:highlight>
                <a:latin typeface="-apple-system"/>
              </a:rPr>
              <a:t>We also checked what happened if we added more layers. The -3dB coupler didn’t improve, asymmetric couplers were still limited, but our weighted asymmetric RF coupler gave perfect fitting every time, no matter how many layers we used.</a:t>
            </a:r>
          </a:p>
          <a:p>
            <a:pPr algn="l"/>
            <a:endParaRPr lang="en-US" altLang="zh-CN" b="0" i="0" dirty="0">
              <a:solidFill>
                <a:srgbClr val="4E4E4E"/>
              </a:solidFill>
              <a:effectLst/>
              <a:highlight>
                <a:srgbClr val="FFFFFF"/>
              </a:highlight>
              <a:latin typeface="-apple-system"/>
            </a:endParaRPr>
          </a:p>
          <a:p>
            <a:pPr algn="l"/>
            <a:r>
              <a:rPr lang="zh-CN" altLang="en-US" b="0" i="0" dirty="0">
                <a:solidFill>
                  <a:srgbClr val="4E4E4E"/>
                </a:solidFill>
                <a:effectLst/>
                <a:highlight>
                  <a:srgbClr val="FFFFFF"/>
                </a:highlight>
                <a:latin typeface="-apple-system"/>
              </a:rPr>
              <a:t>为验证我们所引入的额外结构的必要性，我们假设了一个随机连接矩阵，并分别进行了三种方案的拟合对比：</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a:t>
            </a:r>
            <a:r>
              <a:rPr lang="en-US" altLang="zh-CN" b="0" i="0" dirty="0">
                <a:solidFill>
                  <a:srgbClr val="4E4E4E"/>
                </a:solidFill>
                <a:effectLst/>
                <a:highlight>
                  <a:srgbClr val="FFFFFF"/>
                </a:highlight>
                <a:latin typeface="-apple-system"/>
              </a:rPr>
              <a:t>1</a:t>
            </a:r>
            <a:r>
              <a:rPr lang="zh-CN" altLang="en-US" b="0" i="0" dirty="0">
                <a:solidFill>
                  <a:srgbClr val="4E4E4E"/>
                </a:solidFill>
                <a:effectLst/>
                <a:highlight>
                  <a:srgbClr val="FFFFFF"/>
                </a:highlight>
                <a:latin typeface="-apple-system"/>
              </a:rPr>
              <a:t>）仅使用原始的</a:t>
            </a:r>
            <a:r>
              <a:rPr lang="en-US" altLang="zh-CN" b="0" i="0" dirty="0">
                <a:solidFill>
                  <a:srgbClr val="4E4E4E"/>
                </a:solidFill>
                <a:effectLst/>
                <a:highlight>
                  <a:srgbClr val="FFFFFF"/>
                </a:highlight>
                <a:latin typeface="-apple-system"/>
              </a:rPr>
              <a:t>-3dB</a:t>
            </a:r>
            <a:r>
              <a:rPr lang="zh-CN" altLang="en-US" b="0" i="0" dirty="0">
                <a:solidFill>
                  <a:srgbClr val="4E4E4E"/>
                </a:solidFill>
                <a:effectLst/>
                <a:highlight>
                  <a:srgbClr val="FFFFFF"/>
                </a:highlight>
                <a:latin typeface="-apple-system"/>
              </a:rPr>
              <a:t>耦合器；</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a:t>
            </a:r>
            <a:r>
              <a:rPr lang="en-US" altLang="zh-CN" b="0" i="0" dirty="0">
                <a:solidFill>
                  <a:srgbClr val="4E4E4E"/>
                </a:solidFill>
                <a:effectLst/>
                <a:highlight>
                  <a:srgbClr val="FFFFFF"/>
                </a:highlight>
                <a:latin typeface="-apple-system"/>
              </a:rPr>
              <a:t>2</a:t>
            </a:r>
            <a:r>
              <a:rPr lang="zh-CN" altLang="en-US" b="0" i="0" dirty="0">
                <a:solidFill>
                  <a:srgbClr val="4E4E4E"/>
                </a:solidFill>
                <a:effectLst/>
                <a:highlight>
                  <a:srgbClr val="FFFFFF"/>
                </a:highlight>
                <a:latin typeface="-apple-system"/>
              </a:rPr>
              <a:t>）将</a:t>
            </a:r>
            <a:r>
              <a:rPr lang="en-US" altLang="zh-CN" b="0" i="0" dirty="0">
                <a:solidFill>
                  <a:srgbClr val="4E4E4E"/>
                </a:solidFill>
                <a:effectLst/>
                <a:highlight>
                  <a:srgbClr val="FFFFFF"/>
                </a:highlight>
                <a:latin typeface="-apple-system"/>
              </a:rPr>
              <a:t>-3dB</a:t>
            </a:r>
            <a:r>
              <a:rPr lang="zh-CN" altLang="en-US" b="0" i="0" dirty="0">
                <a:solidFill>
                  <a:srgbClr val="4E4E4E"/>
                </a:solidFill>
                <a:effectLst/>
                <a:highlight>
                  <a:srgbClr val="FFFFFF"/>
                </a:highlight>
                <a:latin typeface="-apple-system"/>
              </a:rPr>
              <a:t>耦合器单元更换为非对称耦合器单元；</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a:t>
            </a:r>
            <a:r>
              <a:rPr lang="en-US" altLang="zh-CN" b="0" i="0" dirty="0">
                <a:solidFill>
                  <a:srgbClr val="4E4E4E"/>
                </a:solidFill>
                <a:effectLst/>
                <a:highlight>
                  <a:srgbClr val="FFFFFF"/>
                </a:highlight>
                <a:latin typeface="-apple-system"/>
              </a:rPr>
              <a:t>3</a:t>
            </a:r>
            <a:r>
              <a:rPr lang="zh-CN" altLang="en-US" b="0" i="0" dirty="0">
                <a:solidFill>
                  <a:srgbClr val="4E4E4E"/>
                </a:solidFill>
                <a:effectLst/>
                <a:highlight>
                  <a:srgbClr val="FFFFFF"/>
                </a:highlight>
                <a:latin typeface="-apple-system"/>
              </a:rPr>
              <a:t>）采用完整的结构，包括不等功率分配器、可调节相移线以及非对称耦合器单元，形成最终的传输矩阵。</a:t>
            </a:r>
          </a:p>
          <a:p>
            <a:pPr algn="l"/>
            <a:r>
              <a:rPr lang="zh-CN" altLang="en-US" b="0" i="0" dirty="0">
                <a:solidFill>
                  <a:srgbClr val="4E4E4E"/>
                </a:solidFill>
                <a:effectLst/>
                <a:highlight>
                  <a:srgbClr val="FFFFFF"/>
                </a:highlight>
                <a:latin typeface="-apple-system"/>
              </a:rPr>
              <a:t>通过对比，结果显示原始的</a:t>
            </a:r>
            <a:r>
              <a:rPr lang="en-US" altLang="zh-CN" b="0" i="0" dirty="0">
                <a:solidFill>
                  <a:srgbClr val="4E4E4E"/>
                </a:solidFill>
                <a:effectLst/>
                <a:highlight>
                  <a:srgbClr val="FFFFFF"/>
                </a:highlight>
                <a:latin typeface="-apple-system"/>
              </a:rPr>
              <a:t>-3dB</a:t>
            </a:r>
            <a:r>
              <a:rPr lang="zh-CN" altLang="en-US" b="0" i="0" dirty="0">
                <a:solidFill>
                  <a:srgbClr val="4E4E4E"/>
                </a:solidFill>
                <a:effectLst/>
                <a:highlight>
                  <a:srgbClr val="FFFFFF"/>
                </a:highlight>
                <a:latin typeface="-apple-system"/>
              </a:rPr>
              <a:t>耦合器由于缺乏调节能力，其与目标随机矩阵的损失（</a:t>
            </a:r>
            <a:r>
              <a:rPr lang="en-US" altLang="zh-CN" b="0" i="0" dirty="0">
                <a:solidFill>
                  <a:srgbClr val="4E4E4E"/>
                </a:solidFill>
                <a:effectLst/>
                <a:highlight>
                  <a:srgbClr val="FFFFFF"/>
                </a:highlight>
                <a:latin typeface="-apple-system"/>
              </a:rPr>
              <a:t>loss</a:t>
            </a:r>
            <a:r>
              <a:rPr lang="zh-CN" altLang="en-US" b="0" i="0" dirty="0">
                <a:solidFill>
                  <a:srgbClr val="4E4E4E"/>
                </a:solidFill>
                <a:effectLst/>
                <a:highlight>
                  <a:srgbClr val="FFFFFF"/>
                </a:highlight>
                <a:latin typeface="-apple-system"/>
              </a:rPr>
              <a:t>）始终保持在一个较高且固定的数值；替换为非对称耦合器后，损失有所下降，但仍无法完全拟合目标随机矩阵；而采用包含功分、功合和相位延迟线的完整加权非对称射频耦合器后，最终的拟合结果能够实现对任意随机矩阵的完全拟合。</a:t>
            </a:r>
          </a:p>
          <a:p>
            <a:pPr algn="l"/>
            <a:r>
              <a:rPr lang="zh-CN" altLang="en-US" b="0" i="0" dirty="0">
                <a:solidFill>
                  <a:srgbClr val="4E4E4E"/>
                </a:solidFill>
                <a:effectLst/>
                <a:highlight>
                  <a:srgbClr val="FFFFFF"/>
                </a:highlight>
                <a:latin typeface="-apple-system"/>
              </a:rPr>
              <a:t>此外，我们还研究了耦合层数对拟合能力的影响。结果表明，随着层数增加，</a:t>
            </a:r>
            <a:r>
              <a:rPr lang="en-US" altLang="zh-CN" b="0" i="0" dirty="0">
                <a:solidFill>
                  <a:srgbClr val="4E4E4E"/>
                </a:solidFill>
                <a:effectLst/>
                <a:highlight>
                  <a:srgbClr val="FFFFFF"/>
                </a:highlight>
                <a:latin typeface="-apple-system"/>
              </a:rPr>
              <a:t>-3dB</a:t>
            </a:r>
            <a:r>
              <a:rPr lang="zh-CN" altLang="en-US" b="0" i="0" dirty="0">
                <a:solidFill>
                  <a:srgbClr val="4E4E4E"/>
                </a:solidFill>
                <a:effectLst/>
                <a:highlight>
                  <a:srgbClr val="FFFFFF"/>
                </a:highlight>
                <a:latin typeface="-apple-system"/>
              </a:rPr>
              <a:t>耦合器的拟合能力依然有限；仅使用非对称耦合器时拟合能力有所提高；而采用完整的</a:t>
            </a:r>
            <a:r>
              <a:rPr lang="en-US" altLang="zh-CN" b="0" i="0" dirty="0">
                <a:solidFill>
                  <a:srgbClr val="4E4E4E"/>
                </a:solidFill>
                <a:effectLst/>
                <a:highlight>
                  <a:srgbClr val="FFFFFF"/>
                </a:highlight>
                <a:latin typeface="-apple-system"/>
              </a:rPr>
              <a:t>weighted </a:t>
            </a:r>
            <a:r>
              <a:rPr lang="en-US" altLang="zh-CN" b="0" i="0" dirty="0" err="1">
                <a:solidFill>
                  <a:srgbClr val="4E4E4E"/>
                </a:solidFill>
                <a:effectLst/>
                <a:highlight>
                  <a:srgbClr val="FFFFFF"/>
                </a:highlight>
                <a:latin typeface="-apple-system"/>
              </a:rPr>
              <a:t>asym</a:t>
            </a:r>
            <a:r>
              <a:rPr lang="en-US" altLang="zh-CN" b="0" i="0" dirty="0">
                <a:solidFill>
                  <a:srgbClr val="4E4E4E"/>
                </a:solidFill>
                <a:effectLst/>
                <a:highlight>
                  <a:srgbClr val="FFFFFF"/>
                </a:highlight>
                <a:latin typeface="-apple-system"/>
              </a:rPr>
              <a:t> RF coupler</a:t>
            </a:r>
            <a:r>
              <a:rPr lang="zh-CN" altLang="en-US" b="0" i="0" dirty="0">
                <a:solidFill>
                  <a:srgbClr val="4E4E4E"/>
                </a:solidFill>
                <a:effectLst/>
                <a:highlight>
                  <a:srgbClr val="FFFFFF"/>
                </a:highlight>
                <a:latin typeface="-apple-system"/>
              </a:rPr>
              <a:t>，则能够完全拟合任何随机全连接矩阵。</a:t>
            </a:r>
            <a:endParaRPr lang="en-US" altLang="zh-CN"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15</a:t>
            </a:fld>
            <a:endParaRPr lang="zh-CN" altLang="en-US"/>
          </a:p>
        </p:txBody>
      </p:sp>
    </p:spTree>
    <p:extLst>
      <p:ext uri="{BB962C8B-B14F-4D97-AF65-F5344CB8AC3E}">
        <p14:creationId xmlns:p14="http://schemas.microsoft.com/office/powerpoint/2010/main" val="4289803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Next, let’s talk about how we add the bias module for each neuron.</a:t>
            </a:r>
          </a:p>
          <a:p>
            <a:pPr algn="l"/>
            <a:r>
              <a:rPr lang="en-US" altLang="zh-CN" b="0" i="0" dirty="0">
                <a:solidFill>
                  <a:srgbClr val="4E4E4E"/>
                </a:solidFill>
                <a:effectLst/>
                <a:highlight>
                  <a:srgbClr val="FFFFFF"/>
                </a:highlight>
                <a:latin typeface="-apple-system"/>
              </a:rPr>
              <a:t>In WDNN, we’ve managed to create a tunable "complex bias." We connect a tunable attenuator and a phase shifter in series—the attenuator controls signal strength, and the phase shifter changes the signal’s phase.</a:t>
            </a:r>
          </a:p>
          <a:p>
            <a:pPr algn="l"/>
            <a:r>
              <a:rPr lang="en-US" altLang="zh-CN" b="0" i="0" dirty="0">
                <a:solidFill>
                  <a:srgbClr val="4E4E4E"/>
                </a:solidFill>
                <a:effectLst/>
                <a:highlight>
                  <a:srgbClr val="FFFFFF"/>
                </a:highlight>
                <a:latin typeface="-apple-system"/>
              </a:rPr>
              <a:t>With these two components together, we can produce any complex bias we want. </a:t>
            </a:r>
          </a:p>
          <a:p>
            <a:pPr algn="l"/>
            <a:endParaRPr lang="en-US" altLang="zh-CN" b="0" i="0" dirty="0">
              <a:solidFill>
                <a:srgbClr val="4E4E4E"/>
              </a:solidFill>
              <a:effectLst/>
              <a:highlight>
                <a:srgbClr val="FFFFFF"/>
              </a:highlight>
              <a:latin typeface="-apple-system"/>
            </a:endParaRPr>
          </a:p>
          <a:p>
            <a:pPr algn="l"/>
            <a:r>
              <a:rPr lang="zh-CN" altLang="en-US" b="0" i="0" dirty="0">
                <a:solidFill>
                  <a:srgbClr val="4E4E4E"/>
                </a:solidFill>
                <a:effectLst/>
                <a:highlight>
                  <a:srgbClr val="FFFFFF"/>
                </a:highlight>
                <a:latin typeface="-apple-system"/>
              </a:rPr>
              <a:t>接下来，介绍神经网络节点的偏置模块的实现方法。</a:t>
            </a:r>
          </a:p>
          <a:p>
            <a:pPr algn="l"/>
            <a:r>
              <a:rPr lang="zh-CN" altLang="en-US" b="0" i="0" dirty="0">
                <a:solidFill>
                  <a:srgbClr val="4E4E4E"/>
                </a:solidFill>
                <a:effectLst/>
                <a:highlight>
                  <a:srgbClr val="FFFFFF"/>
                </a:highlight>
                <a:latin typeface="-apple-system"/>
              </a:rPr>
              <a:t>在数字神经网络中，偏置（</a:t>
            </a:r>
            <a:r>
              <a:rPr lang="en-US" altLang="zh-CN" b="0" i="0" dirty="0">
                <a:solidFill>
                  <a:srgbClr val="4E4E4E"/>
                </a:solidFill>
                <a:effectLst/>
                <a:highlight>
                  <a:srgbClr val="FFFFFF"/>
                </a:highlight>
                <a:latin typeface="-apple-system"/>
              </a:rPr>
              <a:t>bias</a:t>
            </a:r>
            <a:r>
              <a:rPr lang="zh-CN" altLang="en-US" b="0" i="0" dirty="0">
                <a:solidFill>
                  <a:srgbClr val="4E4E4E"/>
                </a:solidFill>
                <a:effectLst/>
                <a:highlight>
                  <a:srgbClr val="FFFFFF"/>
                </a:highlight>
                <a:latin typeface="-apple-system"/>
              </a:rPr>
              <a:t>）项能够帮助模型在特征空间中实现平移，从而提升网络的拟合能力。在</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中，我们实现了“复数偏置”的可调功能。具体做法是，将可调衰减器（</a:t>
            </a:r>
            <a:r>
              <a:rPr lang="en-US" altLang="zh-CN" b="0" i="0" dirty="0">
                <a:solidFill>
                  <a:srgbClr val="4E4E4E"/>
                </a:solidFill>
                <a:effectLst/>
                <a:highlight>
                  <a:srgbClr val="FFFFFF"/>
                </a:highlight>
                <a:latin typeface="-apple-system"/>
              </a:rPr>
              <a:t>attenuator</a:t>
            </a:r>
            <a:r>
              <a:rPr lang="zh-CN" altLang="en-US" b="0" i="0" dirty="0">
                <a:solidFill>
                  <a:srgbClr val="4E4E4E"/>
                </a:solidFill>
                <a:effectLst/>
                <a:highlight>
                  <a:srgbClr val="FFFFFF"/>
                </a:highlight>
                <a:latin typeface="-apple-system"/>
              </a:rPr>
              <a:t>）与相移器（</a:t>
            </a:r>
            <a:r>
              <a:rPr lang="en-US" altLang="zh-CN" b="0" i="0" dirty="0">
                <a:solidFill>
                  <a:srgbClr val="4E4E4E"/>
                </a:solidFill>
                <a:effectLst/>
                <a:highlight>
                  <a:srgbClr val="FFFFFF"/>
                </a:highlight>
                <a:latin typeface="-apple-system"/>
              </a:rPr>
              <a:t>phase shifter</a:t>
            </a:r>
            <a:r>
              <a:rPr lang="zh-CN" altLang="en-US" b="0" i="0" dirty="0">
                <a:solidFill>
                  <a:srgbClr val="4E4E4E"/>
                </a:solidFill>
                <a:effectLst/>
                <a:highlight>
                  <a:srgbClr val="FFFFFF"/>
                </a:highlight>
                <a:latin typeface="-apple-system"/>
              </a:rPr>
              <a:t>）串联。衰减器用于控制信号的幅度，相移器则调节信号的相位，两者结合即可生成任意的复数偏置。这样，每个神经元不仅可以独立调节“信号强度”，还可以灵活控制“信号相位”，实现真正的复数偏置调整能力。</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16</a:t>
            </a:fld>
            <a:endParaRPr lang="zh-CN" altLang="en-US"/>
          </a:p>
        </p:txBody>
      </p:sp>
    </p:spTree>
    <p:extLst>
      <p:ext uri="{BB962C8B-B14F-4D97-AF65-F5344CB8AC3E}">
        <p14:creationId xmlns:p14="http://schemas.microsoft.com/office/powerpoint/2010/main" val="2673147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In digital networks, adding nonlinear activation with functions like </a:t>
            </a:r>
            <a:r>
              <a:rPr lang="en-US" altLang="zh-CN" b="0" i="0" dirty="0" err="1">
                <a:solidFill>
                  <a:srgbClr val="4E4E4E"/>
                </a:solidFill>
                <a:effectLst/>
                <a:highlight>
                  <a:srgbClr val="FFFFFF"/>
                </a:highlight>
                <a:latin typeface="-apple-system"/>
              </a:rPr>
              <a:t>ReLU</a:t>
            </a:r>
            <a:r>
              <a:rPr lang="en-US" altLang="zh-CN" b="0" i="0" dirty="0">
                <a:solidFill>
                  <a:srgbClr val="4E4E4E"/>
                </a:solidFill>
                <a:effectLst/>
                <a:highlight>
                  <a:srgbClr val="FFFFFF"/>
                </a:highlight>
                <a:latin typeface="-apple-system"/>
              </a:rPr>
              <a:t> is easy, but it’s much harder in analog circuits.</a:t>
            </a:r>
          </a:p>
          <a:p>
            <a:pPr algn="l"/>
            <a:r>
              <a:rPr lang="en-US" altLang="zh-CN" b="0" i="0" dirty="0">
                <a:solidFill>
                  <a:srgbClr val="4E4E4E"/>
                </a:solidFill>
                <a:effectLst/>
                <a:highlight>
                  <a:srgbClr val="FFFFFF"/>
                </a:highlight>
                <a:latin typeface="-apple-system"/>
              </a:rPr>
              <a:t>Our solution is: we use the natural nonlinearity in RF amplifiers. </a:t>
            </a:r>
          </a:p>
          <a:p>
            <a:pPr algn="l"/>
            <a:r>
              <a:rPr lang="en-US" altLang="zh-CN" b="0" i="0" dirty="0">
                <a:solidFill>
                  <a:srgbClr val="4E4E4E"/>
                </a:solidFill>
                <a:effectLst/>
                <a:highlight>
                  <a:srgbClr val="FFFFFF"/>
                </a:highlight>
                <a:latin typeface="-apple-system"/>
              </a:rPr>
              <a:t>【click】 By lowering the supply voltage, we get a response a lot like </a:t>
            </a:r>
            <a:r>
              <a:rPr lang="en-US" altLang="zh-CN" b="0" i="0" dirty="0" err="1">
                <a:solidFill>
                  <a:srgbClr val="4E4E4E"/>
                </a:solidFill>
                <a:effectLst/>
                <a:highlight>
                  <a:srgbClr val="FFFFFF"/>
                </a:highlight>
                <a:latin typeface="-apple-system"/>
              </a:rPr>
              <a:t>ReLU</a:t>
            </a:r>
            <a:r>
              <a:rPr lang="en-US" altLang="zh-CN" b="0" i="0" dirty="0">
                <a:solidFill>
                  <a:srgbClr val="4E4E4E"/>
                </a:solidFill>
                <a:effectLst/>
                <a:highlight>
                  <a:srgbClr val="FFFFFF"/>
                </a:highlight>
                <a:latin typeface="-apple-system"/>
              </a:rPr>
              <a:t>—</a:t>
            </a:r>
          </a:p>
          <a:p>
            <a:pPr algn="l"/>
            <a:r>
              <a:rPr lang="en-US" altLang="zh-CN" b="0" i="0" dirty="0">
                <a:solidFill>
                  <a:srgbClr val="4E4E4E"/>
                </a:solidFill>
                <a:effectLst/>
                <a:highlight>
                  <a:srgbClr val="FFFFFF"/>
                </a:highlight>
                <a:latin typeface="-apple-system"/>
              </a:rPr>
              <a:t>【click】 low input gives almost zero output, and once the input crosses a threshold, the output jumps up.</a:t>
            </a:r>
          </a:p>
          <a:p>
            <a:pPr algn="l"/>
            <a:r>
              <a:rPr lang="en-US" altLang="zh-CN" b="0" i="0" dirty="0">
                <a:solidFill>
                  <a:srgbClr val="4E4E4E"/>
                </a:solidFill>
                <a:effectLst/>
                <a:highlight>
                  <a:srgbClr val="FFFFFF"/>
                </a:highlight>
                <a:latin typeface="-apple-system"/>
              </a:rPr>
              <a:t>So, with this approach, WDNN now supports weights, bias, and activation—all in hardware.</a:t>
            </a:r>
          </a:p>
          <a:p>
            <a:pPr algn="l"/>
            <a:endParaRPr lang="en-US" altLang="zh-CN" b="0" i="0" dirty="0">
              <a:solidFill>
                <a:srgbClr val="4E4E4E"/>
              </a:solidFill>
              <a:effectLst/>
              <a:highlight>
                <a:srgbClr val="FFFFFF"/>
              </a:highlight>
              <a:latin typeface="-apple-system"/>
            </a:endParaRPr>
          </a:p>
          <a:p>
            <a:pPr algn="l"/>
            <a:r>
              <a:rPr lang="zh-CN" altLang="en-US" b="0" i="0" dirty="0">
                <a:solidFill>
                  <a:srgbClr val="4E4E4E"/>
                </a:solidFill>
                <a:effectLst/>
                <a:highlight>
                  <a:srgbClr val="FFFFFF"/>
                </a:highlight>
                <a:latin typeface="-apple-system"/>
              </a:rPr>
              <a:t>众所周知，非线性激活函数是神经网络的核心</a:t>
            </a:r>
            <a:r>
              <a:rPr lang="en-US" altLang="zh-CN" b="0" i="0" dirty="0">
                <a:solidFill>
                  <a:srgbClr val="4E4E4E"/>
                </a:solidFill>
                <a:effectLst/>
                <a:highlight>
                  <a:srgbClr val="FFFFFF"/>
                </a:highlight>
                <a:latin typeface="-apple-system"/>
              </a:rPr>
              <a:t>——</a:t>
            </a:r>
            <a:r>
              <a:rPr lang="zh-CN" altLang="en-US" b="0" i="0" dirty="0">
                <a:solidFill>
                  <a:srgbClr val="4E4E4E"/>
                </a:solidFill>
                <a:effectLst/>
                <a:highlight>
                  <a:srgbClr val="FFFFFF"/>
                </a:highlight>
                <a:latin typeface="-apple-system"/>
              </a:rPr>
              <a:t>没有激活函数，网络就会变成一个线性系统，无法学习复杂的映射关系。</a:t>
            </a:r>
          </a:p>
          <a:p>
            <a:pPr algn="l"/>
            <a:r>
              <a:rPr lang="zh-CN" altLang="en-US" b="0" i="0" dirty="0">
                <a:solidFill>
                  <a:srgbClr val="4E4E4E"/>
                </a:solidFill>
                <a:effectLst/>
                <a:highlight>
                  <a:srgbClr val="FFFFFF"/>
                </a:highlight>
                <a:latin typeface="-apple-system"/>
              </a:rPr>
              <a:t>在数字神经网络中，我们可以轻松地使用</a:t>
            </a:r>
            <a:r>
              <a:rPr lang="en-US" altLang="zh-CN" b="0" i="0" dirty="0" err="1">
                <a:solidFill>
                  <a:srgbClr val="4E4E4E"/>
                </a:solidFill>
                <a:effectLst/>
                <a:highlight>
                  <a:srgbClr val="FFFFFF"/>
                </a:highlight>
                <a:latin typeface="-apple-system"/>
              </a:rPr>
              <a:t>ReLU</a:t>
            </a:r>
            <a:r>
              <a:rPr lang="zh-CN" altLang="en-US" b="0" i="0" dirty="0">
                <a:solidFill>
                  <a:srgbClr val="4E4E4E"/>
                </a:solidFill>
                <a:effectLst/>
                <a:highlight>
                  <a:srgbClr val="FFFFFF"/>
                </a:highlight>
                <a:latin typeface="-apple-system"/>
              </a:rPr>
              <a:t>、</a:t>
            </a:r>
            <a:r>
              <a:rPr lang="en-US" altLang="zh-CN" b="0" i="0" dirty="0">
                <a:solidFill>
                  <a:srgbClr val="4E4E4E"/>
                </a:solidFill>
                <a:effectLst/>
                <a:highlight>
                  <a:srgbClr val="FFFFFF"/>
                </a:highlight>
                <a:latin typeface="-apple-system"/>
              </a:rPr>
              <a:t>Sigmoid</a:t>
            </a:r>
            <a:r>
              <a:rPr lang="zh-CN" altLang="en-US" b="0" i="0" dirty="0">
                <a:solidFill>
                  <a:srgbClr val="4E4E4E"/>
                </a:solidFill>
                <a:effectLst/>
                <a:highlight>
                  <a:srgbClr val="FFFFFF"/>
                </a:highlight>
                <a:latin typeface="-apple-system"/>
              </a:rPr>
              <a:t>等各种函数。但在模拟电路中，实现非线性激活依然非常具有挑战性。</a:t>
            </a:r>
          </a:p>
          <a:p>
            <a:pPr algn="l"/>
            <a:r>
              <a:rPr lang="zh-CN" altLang="en-US" b="0" i="0" dirty="0">
                <a:solidFill>
                  <a:srgbClr val="4E4E4E"/>
                </a:solidFill>
                <a:effectLst/>
                <a:highlight>
                  <a:srgbClr val="FFFFFF"/>
                </a:highlight>
                <a:latin typeface="-apple-system"/>
              </a:rPr>
              <a:t>对此，我们提出了创新的解决方案：利用射频放大器本身的非线性特性。当放大器工作于饱和区或截止区时，输入与输出之间会产生明显的非线性关系。我们通过调节供电电压，使放大器进入轻微饱和状态，从而获得类似于</a:t>
            </a:r>
            <a:r>
              <a:rPr lang="en-US" altLang="zh-CN" b="0" i="0" dirty="0" err="1">
                <a:solidFill>
                  <a:srgbClr val="4E4E4E"/>
                </a:solidFill>
                <a:effectLst/>
                <a:highlight>
                  <a:srgbClr val="FFFFFF"/>
                </a:highlight>
                <a:latin typeface="-apple-system"/>
              </a:rPr>
              <a:t>ReLU</a:t>
            </a:r>
            <a:r>
              <a:rPr lang="zh-CN" altLang="en-US" b="0" i="0" dirty="0">
                <a:solidFill>
                  <a:srgbClr val="4E4E4E"/>
                </a:solidFill>
                <a:effectLst/>
                <a:highlight>
                  <a:srgbClr val="FFFFFF"/>
                </a:highlight>
                <a:latin typeface="-apple-system"/>
              </a:rPr>
              <a:t>的性能表现：当输入信号较低时，输出接近于零；而输入信号超过一定阈值后，输出会迅速上升。</a:t>
            </a:r>
          </a:p>
          <a:p>
            <a:pPr algn="l"/>
            <a:r>
              <a:rPr lang="zh-CN" altLang="en-US" b="0" i="0" dirty="0">
                <a:solidFill>
                  <a:srgbClr val="4E4E4E"/>
                </a:solidFill>
                <a:effectLst/>
                <a:highlight>
                  <a:srgbClr val="FFFFFF"/>
                </a:highlight>
                <a:latin typeface="-apple-system"/>
              </a:rPr>
              <a:t>这种做法非常巧妙</a:t>
            </a:r>
            <a:r>
              <a:rPr lang="en-US" altLang="zh-CN" b="0" i="0" dirty="0">
                <a:solidFill>
                  <a:srgbClr val="4E4E4E"/>
                </a:solidFill>
                <a:effectLst/>
                <a:highlight>
                  <a:srgbClr val="FFFFFF"/>
                </a:highlight>
                <a:latin typeface="-apple-system"/>
              </a:rPr>
              <a:t>——</a:t>
            </a:r>
            <a:r>
              <a:rPr lang="zh-CN" altLang="en-US" b="0" i="0" dirty="0">
                <a:solidFill>
                  <a:srgbClr val="4E4E4E"/>
                </a:solidFill>
                <a:effectLst/>
                <a:highlight>
                  <a:srgbClr val="FFFFFF"/>
                </a:highlight>
                <a:latin typeface="-apple-system"/>
              </a:rPr>
              <a:t>它充分利用了硬件自身的物理特性，实现了神经网络所需的激活功能。</a:t>
            </a:r>
          </a:p>
          <a:p>
            <a:pPr algn="l"/>
            <a:r>
              <a:rPr lang="zh-CN" altLang="en-US" b="0" i="0" dirty="0">
                <a:solidFill>
                  <a:srgbClr val="4E4E4E"/>
                </a:solidFill>
                <a:effectLst/>
                <a:highlight>
                  <a:srgbClr val="FFFFFF"/>
                </a:highlight>
                <a:latin typeface="-apple-system"/>
              </a:rPr>
              <a:t>从系统角度来看，至此，</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已经具备了权重、偏置和激活这三个完整的功能模块。</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17</a:t>
            </a:fld>
            <a:endParaRPr lang="zh-CN" altLang="en-US"/>
          </a:p>
        </p:txBody>
      </p:sp>
    </p:spTree>
    <p:extLst>
      <p:ext uri="{BB962C8B-B14F-4D97-AF65-F5344CB8AC3E}">
        <p14:creationId xmlns:p14="http://schemas.microsoft.com/office/powerpoint/2010/main" val="1173958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To test how well our device works, we picked three common applications to evaluate the WDNN system.</a:t>
            </a:r>
          </a:p>
          <a:p>
            <a:pPr algn="l"/>
            <a:r>
              <a:rPr lang="en-US" altLang="zh-CN" b="0" i="0" dirty="0">
                <a:solidFill>
                  <a:srgbClr val="4E4E4E"/>
                </a:solidFill>
                <a:effectLst/>
                <a:highlight>
                  <a:srgbClr val="FFFFFF"/>
                </a:highlight>
                <a:latin typeface="-apple-system"/>
              </a:rPr>
              <a:t>These include multi-level amplitude shift keying modulation, angle of arrival detection, and fall detection.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4E4E4E"/>
                </a:solidFill>
                <a:effectLst/>
                <a:highlight>
                  <a:srgbClr val="FFFFFF"/>
                </a:highlight>
                <a:latin typeface="-apple-system"/>
              </a:rPr>
              <a:t>These three tasks cover a range of applications—from communication signal recognition to wireless sensing—which shows how versatile WDNN really is.</a:t>
            </a:r>
          </a:p>
          <a:p>
            <a:pPr algn="l"/>
            <a:endParaRPr lang="en-US" altLang="zh-CN" b="0" i="0" dirty="0">
              <a:solidFill>
                <a:srgbClr val="4E4E4E"/>
              </a:solidFill>
              <a:effectLst/>
              <a:highlight>
                <a:srgbClr val="FFFFFF"/>
              </a:highlight>
              <a:latin typeface="-apple-system"/>
            </a:endParaRPr>
          </a:p>
          <a:p>
            <a:pPr algn="l"/>
            <a:r>
              <a:rPr lang="zh-CN" altLang="en-US" b="0" i="0" dirty="0">
                <a:solidFill>
                  <a:srgbClr val="4E4E4E"/>
                </a:solidFill>
                <a:effectLst/>
                <a:highlight>
                  <a:srgbClr val="FFFFFF"/>
                </a:highlight>
                <a:latin typeface="-apple-system"/>
              </a:rPr>
              <a:t>为了验证我们设备的实际效果，我们选择了三项主流应用，对所提出的</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系统的有效性进行了测试。</a:t>
            </a:r>
          </a:p>
          <a:p>
            <a:pPr algn="l"/>
            <a:r>
              <a:rPr lang="zh-CN" altLang="en-US" b="0" i="0" dirty="0">
                <a:solidFill>
                  <a:srgbClr val="4E4E4E"/>
                </a:solidFill>
                <a:effectLst/>
                <a:highlight>
                  <a:srgbClr val="FFFFFF"/>
                </a:highlight>
                <a:latin typeface="-apple-system"/>
              </a:rPr>
              <a:t>分别是：多级幅度移位键控（</a:t>
            </a:r>
            <a:r>
              <a:rPr lang="en-US" altLang="zh-CN" b="0" i="0" dirty="0">
                <a:solidFill>
                  <a:srgbClr val="4E4E4E"/>
                </a:solidFill>
                <a:effectLst/>
                <a:highlight>
                  <a:srgbClr val="FFFFFF"/>
                </a:highlight>
                <a:latin typeface="-apple-system"/>
              </a:rPr>
              <a:t>multi-level amplitude shift keying modulation</a:t>
            </a:r>
            <a:r>
              <a:rPr lang="zh-CN" altLang="en-US" b="0" i="0" dirty="0">
                <a:solidFill>
                  <a:srgbClr val="4E4E4E"/>
                </a:solidFill>
                <a:effectLst/>
                <a:highlight>
                  <a:srgbClr val="FFFFFF"/>
                </a:highlight>
                <a:latin typeface="-apple-system"/>
              </a:rPr>
              <a:t>）、到达角检测（</a:t>
            </a:r>
            <a:r>
              <a:rPr lang="en-US" altLang="zh-CN" b="0" i="0" dirty="0">
                <a:solidFill>
                  <a:srgbClr val="4E4E4E"/>
                </a:solidFill>
                <a:effectLst/>
                <a:highlight>
                  <a:srgbClr val="FFFFFF"/>
                </a:highlight>
                <a:latin typeface="-apple-system"/>
              </a:rPr>
              <a:t>angle of arrival detection</a:t>
            </a:r>
            <a:r>
              <a:rPr lang="zh-CN" altLang="en-US" b="0" i="0" dirty="0">
                <a:solidFill>
                  <a:srgbClr val="4E4E4E"/>
                </a:solidFill>
                <a:effectLst/>
                <a:highlight>
                  <a:srgbClr val="FFFFFF"/>
                </a:highlight>
                <a:latin typeface="-apple-system"/>
              </a:rPr>
              <a:t>），以及跌倒检测（</a:t>
            </a:r>
            <a:r>
              <a:rPr lang="en-US" altLang="zh-CN" b="0" i="0" dirty="0">
                <a:solidFill>
                  <a:srgbClr val="4E4E4E"/>
                </a:solidFill>
                <a:effectLst/>
                <a:highlight>
                  <a:srgbClr val="FFFFFF"/>
                </a:highlight>
                <a:latin typeface="-apple-system"/>
              </a:rPr>
              <a:t>fall detection</a:t>
            </a:r>
            <a:r>
              <a:rPr lang="zh-CN" altLang="en-US" b="0" i="0" dirty="0">
                <a:solidFill>
                  <a:srgbClr val="4E4E4E"/>
                </a:solidFill>
                <a:effectLst/>
                <a:highlight>
                  <a:srgbClr val="FFFFFF"/>
                </a:highlight>
                <a:latin typeface="-apple-system"/>
              </a:rPr>
              <a:t>）。</a:t>
            </a:r>
            <a:endParaRPr lang="en-US" altLang="zh-CN"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18</a:t>
            </a:fld>
            <a:endParaRPr lang="zh-CN" altLang="en-US"/>
          </a:p>
        </p:txBody>
      </p:sp>
    </p:spTree>
    <p:extLst>
      <p:ext uri="{BB962C8B-B14F-4D97-AF65-F5344CB8AC3E}">
        <p14:creationId xmlns:p14="http://schemas.microsoft.com/office/powerpoint/2010/main" val="1510791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We built a WDNN prototype system in our lab.</a:t>
            </a:r>
          </a:p>
          <a:p>
            <a:pPr algn="l"/>
            <a:r>
              <a:rPr lang="en-US" altLang="zh-CN" b="0" i="0" dirty="0">
                <a:solidFill>
                  <a:srgbClr val="4E4E4E"/>
                </a:solidFill>
                <a:effectLst/>
                <a:highlight>
                  <a:srgbClr val="FFFFFF"/>
                </a:highlight>
                <a:latin typeface="-apple-system"/>
              </a:rPr>
              <a:t>【click】 First, we use receiving antennas to keep the ASK power steady.</a:t>
            </a:r>
          </a:p>
          <a:p>
            <a:pPr algn="l"/>
            <a:r>
              <a:rPr lang="en-US" altLang="zh-CN" b="0" i="0" dirty="0">
                <a:solidFill>
                  <a:srgbClr val="4E4E4E"/>
                </a:solidFill>
                <a:effectLst/>
                <a:highlight>
                  <a:srgbClr val="FFFFFF"/>
                </a:highlight>
                <a:latin typeface="-apple-system"/>
              </a:rPr>
              <a:t>【click】 For the angle of arrival (AOA) task, </a:t>
            </a:r>
            <a:r>
              <a:rPr lang="en-US" altLang="zh-CN" b="0" i="0" dirty="0">
                <a:solidFill>
                  <a:srgbClr val="4E4E4E"/>
                </a:solidFill>
                <a:effectLst/>
                <a:highlight>
                  <a:srgbClr val="F9F9F9"/>
                </a:highlight>
                <a:latin typeface="-apple-system"/>
              </a:rPr>
              <a:t>the antenna is designed so that the phase between the antenna and the input ports is equal.</a:t>
            </a:r>
          </a:p>
          <a:p>
            <a:pPr algn="l"/>
            <a:r>
              <a:rPr lang="en-US" altLang="zh-CN" b="0" i="0" dirty="0">
                <a:solidFill>
                  <a:srgbClr val="4E4E4E"/>
                </a:solidFill>
                <a:effectLst/>
                <a:highlight>
                  <a:srgbClr val="FFFFFF"/>
                </a:highlight>
                <a:latin typeface="-apple-system"/>
              </a:rPr>
              <a:t>The network circuit has three main parts:</a:t>
            </a:r>
          </a:p>
          <a:p>
            <a:pPr algn="l">
              <a:buFont typeface="+mj-lt"/>
              <a:buAutoNum type="arabicPeriod"/>
            </a:pPr>
            <a:r>
              <a:rPr lang="en-US" altLang="zh-CN" b="0" i="0" dirty="0">
                <a:solidFill>
                  <a:srgbClr val="4E4E4E"/>
                </a:solidFill>
                <a:effectLst/>
                <a:highlight>
                  <a:srgbClr val="FFFFFF"/>
                </a:highlight>
                <a:latin typeface="-apple-system"/>
              </a:rPr>
              <a:t>【click】 The WDNN board, which features couplers and phase shifters.</a:t>
            </a:r>
          </a:p>
          <a:p>
            <a:pPr algn="l">
              <a:buFont typeface="+mj-lt"/>
              <a:buAutoNum type="arabicPeriod"/>
            </a:pPr>
            <a:r>
              <a:rPr lang="en-US" altLang="zh-CN" b="0" i="0" dirty="0">
                <a:solidFill>
                  <a:srgbClr val="4E4E4E"/>
                </a:solidFill>
                <a:effectLst/>
                <a:highlight>
                  <a:srgbClr val="FFFFFF"/>
                </a:highlight>
                <a:latin typeface="-apple-system"/>
              </a:rPr>
              <a:t>【click】 The propagation module, made up of multiple layers of WDNN boards.</a:t>
            </a:r>
          </a:p>
          <a:p>
            <a:pPr algn="l">
              <a:buFont typeface="+mj-lt"/>
              <a:buAutoNum type="arabicPeriod"/>
            </a:pPr>
            <a:r>
              <a:rPr lang="en-US" altLang="zh-CN" b="0" i="0" dirty="0">
                <a:solidFill>
                  <a:srgbClr val="4E4E4E"/>
                </a:solidFill>
                <a:effectLst/>
                <a:highlight>
                  <a:srgbClr val="FFFFFF"/>
                </a:highlight>
                <a:latin typeface="-apple-system"/>
              </a:rPr>
              <a:t>【click】 The bias layer together with the activation module.</a:t>
            </a:r>
          </a:p>
          <a:p>
            <a:pPr algn="l"/>
            <a:r>
              <a:rPr lang="en-US" altLang="zh-CN" b="0" i="0" dirty="0">
                <a:solidFill>
                  <a:srgbClr val="4E4E4E"/>
                </a:solidFill>
                <a:effectLst/>
                <a:highlight>
                  <a:srgbClr val="FFFFFF"/>
                </a:highlight>
                <a:latin typeface="-apple-system"/>
              </a:rPr>
              <a:t>【click】 All of our experiments were performed in the standard 5GHz frequency band. All modules are connected by RF cables, and we use power detectors and ADCs to measure the output.</a:t>
            </a:r>
          </a:p>
          <a:p>
            <a:pPr algn="l"/>
            <a:r>
              <a:rPr lang="zh-CN" altLang="en-US" b="0" i="0" dirty="0">
                <a:solidFill>
                  <a:srgbClr val="4E4E4E"/>
                </a:solidFill>
                <a:effectLst/>
                <a:highlight>
                  <a:srgbClr val="FFFFFF"/>
                </a:highlight>
                <a:latin typeface="-apple-system"/>
              </a:rPr>
              <a:t>我们在实验室搭建了一个</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原型系统。</a:t>
            </a:r>
          </a:p>
          <a:p>
            <a:pPr algn="l"/>
            <a:r>
              <a:rPr lang="zh-CN" altLang="en-US" b="0" i="0" dirty="0">
                <a:solidFill>
                  <a:srgbClr val="4E4E4E"/>
                </a:solidFill>
                <a:effectLst/>
                <a:highlight>
                  <a:srgbClr val="FFFFFF"/>
                </a:highlight>
                <a:latin typeface="-apple-system"/>
              </a:rPr>
              <a:t>系统主要由四个部分构成：</a:t>
            </a:r>
          </a:p>
          <a:p>
            <a:pPr algn="l">
              <a:buFont typeface="+mj-lt"/>
              <a:buAutoNum type="arabicPeriod"/>
            </a:pPr>
            <a:r>
              <a:rPr lang="zh-CN" altLang="en-US" b="0" i="0" dirty="0">
                <a:solidFill>
                  <a:srgbClr val="4E4E4E"/>
                </a:solidFill>
                <a:effectLst/>
                <a:highlight>
                  <a:srgbClr val="FFFFFF"/>
                </a:highlight>
                <a:latin typeface="-apple-system"/>
              </a:rPr>
              <a:t>用于保证</a:t>
            </a:r>
            <a:r>
              <a:rPr lang="en-US" altLang="zh-CN" b="0" i="0" dirty="0">
                <a:solidFill>
                  <a:srgbClr val="4E4E4E"/>
                </a:solidFill>
                <a:effectLst/>
                <a:highlight>
                  <a:srgbClr val="FFFFFF"/>
                </a:highlight>
                <a:latin typeface="-apple-system"/>
              </a:rPr>
              <a:t>ASK</a:t>
            </a:r>
            <a:r>
              <a:rPr lang="zh-CN" altLang="en-US" b="0" i="0" dirty="0">
                <a:solidFill>
                  <a:srgbClr val="4E4E4E"/>
                </a:solidFill>
                <a:effectLst/>
                <a:highlight>
                  <a:srgbClr val="FFFFFF"/>
                </a:highlight>
                <a:latin typeface="-apple-system"/>
              </a:rPr>
              <a:t>功率恒定和</a:t>
            </a:r>
            <a:r>
              <a:rPr lang="en-US" altLang="zh-CN" b="0" i="0" dirty="0">
                <a:solidFill>
                  <a:srgbClr val="4E4E4E"/>
                </a:solidFill>
                <a:effectLst/>
                <a:highlight>
                  <a:srgbClr val="FFFFFF"/>
                </a:highlight>
                <a:latin typeface="-apple-system"/>
              </a:rPr>
              <a:t>AOA</a:t>
            </a:r>
            <a:r>
              <a:rPr lang="zh-CN" altLang="en-US" b="0" i="0" dirty="0">
                <a:solidFill>
                  <a:srgbClr val="4E4E4E"/>
                </a:solidFill>
                <a:effectLst/>
                <a:highlight>
                  <a:srgbClr val="FFFFFF"/>
                </a:highlight>
                <a:latin typeface="-apple-system"/>
              </a:rPr>
              <a:t>相位一致的接收天线；</a:t>
            </a:r>
          </a:p>
          <a:p>
            <a:pPr algn="l">
              <a:buFont typeface="+mj-lt"/>
              <a:buAutoNum type="arabicPeriod"/>
            </a:pPr>
            <a:r>
              <a:rPr lang="zh-CN" altLang="en-US" b="0" i="0" dirty="0">
                <a:solidFill>
                  <a:srgbClr val="4E4E4E"/>
                </a:solidFill>
                <a:effectLst/>
                <a:highlight>
                  <a:srgbClr val="FFFFFF"/>
                </a:highlight>
                <a:latin typeface="-apple-system"/>
              </a:rPr>
              <a:t>基于耦合器和相移器设计的</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主板；</a:t>
            </a:r>
          </a:p>
          <a:p>
            <a:pPr algn="l">
              <a:buFont typeface="+mj-lt"/>
              <a:buAutoNum type="arabicPeriod"/>
            </a:pPr>
            <a:r>
              <a:rPr lang="zh-CN" altLang="en-US" b="0" i="0" dirty="0">
                <a:solidFill>
                  <a:srgbClr val="4E4E4E"/>
                </a:solidFill>
                <a:effectLst/>
                <a:highlight>
                  <a:srgbClr val="FFFFFF"/>
                </a:highlight>
                <a:latin typeface="-apple-system"/>
              </a:rPr>
              <a:t>偏置层与激活模块；</a:t>
            </a:r>
          </a:p>
          <a:p>
            <a:pPr algn="l">
              <a:buFont typeface="+mj-lt"/>
              <a:buAutoNum type="arabicPeriod"/>
            </a:pPr>
            <a:r>
              <a:rPr lang="zh-CN" altLang="en-US" b="0" i="0" dirty="0">
                <a:solidFill>
                  <a:srgbClr val="4E4E4E"/>
                </a:solidFill>
                <a:effectLst/>
                <a:highlight>
                  <a:srgbClr val="FFFFFF"/>
                </a:highlight>
                <a:latin typeface="-apple-system"/>
              </a:rPr>
              <a:t>用于输出测量的功率检测器与</a:t>
            </a:r>
            <a:r>
              <a:rPr lang="en-US" altLang="zh-CN" b="0" i="0" dirty="0">
                <a:solidFill>
                  <a:srgbClr val="4E4E4E"/>
                </a:solidFill>
                <a:effectLst/>
                <a:highlight>
                  <a:srgbClr val="FFFFFF"/>
                </a:highlight>
                <a:latin typeface="-apple-system"/>
              </a:rPr>
              <a:t>ADC</a:t>
            </a:r>
            <a:r>
              <a:rPr lang="zh-CN" altLang="en-US" b="0" i="0" dirty="0">
                <a:solidFill>
                  <a:srgbClr val="4E4E4E"/>
                </a:solidFill>
                <a:effectLst/>
                <a:highlight>
                  <a:srgbClr val="FFFFFF"/>
                </a:highlight>
                <a:latin typeface="-apple-system"/>
              </a:rPr>
              <a:t>。</a:t>
            </a:r>
          </a:p>
          <a:p>
            <a:pPr algn="l"/>
            <a:r>
              <a:rPr lang="zh-CN" altLang="en-US" b="0" i="0" dirty="0">
                <a:solidFill>
                  <a:srgbClr val="4E4E4E"/>
                </a:solidFill>
                <a:effectLst/>
                <a:highlight>
                  <a:srgbClr val="FFFFFF"/>
                </a:highlight>
                <a:latin typeface="-apple-system"/>
              </a:rPr>
              <a:t>我们选用了标准的</a:t>
            </a:r>
            <a:r>
              <a:rPr lang="en-US" altLang="zh-CN" b="0" i="0" dirty="0">
                <a:solidFill>
                  <a:srgbClr val="4E4E4E"/>
                </a:solidFill>
                <a:effectLst/>
                <a:highlight>
                  <a:srgbClr val="FFFFFF"/>
                </a:highlight>
                <a:latin typeface="-apple-system"/>
              </a:rPr>
              <a:t>5GHz</a:t>
            </a:r>
            <a:r>
              <a:rPr lang="zh-CN" altLang="en-US" b="0" i="0" dirty="0">
                <a:solidFill>
                  <a:srgbClr val="4E4E4E"/>
                </a:solidFill>
                <a:effectLst/>
                <a:highlight>
                  <a:srgbClr val="FFFFFF"/>
                </a:highlight>
                <a:latin typeface="-apple-system"/>
              </a:rPr>
              <a:t>频段进行测试。</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各模块之间通过射频线缆连接，最终通过</a:t>
            </a:r>
            <a:r>
              <a:rPr lang="en-US" altLang="zh-CN" b="0" i="0" dirty="0">
                <a:solidFill>
                  <a:srgbClr val="4E4E4E"/>
                </a:solidFill>
                <a:effectLst/>
                <a:highlight>
                  <a:srgbClr val="FFFFFF"/>
                </a:highlight>
                <a:latin typeface="-apple-system"/>
              </a:rPr>
              <a:t>ADC</a:t>
            </a:r>
            <a:r>
              <a:rPr lang="zh-CN" altLang="en-US" b="0" i="0" dirty="0">
                <a:solidFill>
                  <a:srgbClr val="4E4E4E"/>
                </a:solidFill>
                <a:effectLst/>
                <a:highlight>
                  <a:srgbClr val="FFFFFF"/>
                </a:highlight>
                <a:latin typeface="-apple-system"/>
              </a:rPr>
              <a:t>设备获取输出结果。</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19</a:t>
            </a:fld>
            <a:endParaRPr lang="zh-CN" altLang="en-US"/>
          </a:p>
        </p:txBody>
      </p:sp>
    </p:spTree>
    <p:extLst>
      <p:ext uri="{BB962C8B-B14F-4D97-AF65-F5344CB8AC3E}">
        <p14:creationId xmlns:p14="http://schemas.microsoft.com/office/powerpoint/2010/main" val="1361171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First, let’s </a:t>
            </a:r>
            <a:r>
              <a:rPr lang="en-US" altLang="zh-CN" b="1" i="0" dirty="0">
                <a:solidFill>
                  <a:srgbClr val="4E4E4E"/>
                </a:solidFill>
                <a:effectLst/>
                <a:highlight>
                  <a:srgbClr val="F9F9F9"/>
                </a:highlight>
                <a:latin typeface="-apple-system"/>
              </a:rPr>
              <a:t>briefly</a:t>
            </a:r>
            <a:r>
              <a:rPr lang="en-US" altLang="zh-CN" b="0" i="0" dirty="0">
                <a:solidFill>
                  <a:srgbClr val="4E4E4E"/>
                </a:solidFill>
                <a:effectLst/>
                <a:highlight>
                  <a:srgbClr val="F9F9F9"/>
                </a:highlight>
                <a:latin typeface="-apple-system"/>
              </a:rPr>
              <a:t> review the basic structure of neural networks</a:t>
            </a:r>
            <a:r>
              <a:rPr lang="en-US" altLang="zh-CN" b="0" i="0" dirty="0">
                <a:solidFill>
                  <a:srgbClr val="4E4E4E"/>
                </a:solidFill>
                <a:effectLst/>
                <a:highlight>
                  <a:srgbClr val="FFFFFF"/>
                </a:highlight>
                <a:latin typeface="-apple-system"/>
              </a:rPr>
              <a:t>. Basically, you have an input layer, a few hidden layers in the middle, and an output layer at the end. Each layer changes its input using weights and biases, and then adds some nonlinearity with activation functions like Sigmoid or </a:t>
            </a:r>
            <a:r>
              <a:rPr lang="en-US" altLang="zh-CN" b="0" i="0" dirty="0" err="1">
                <a:solidFill>
                  <a:srgbClr val="4E4E4E"/>
                </a:solidFill>
                <a:effectLst/>
                <a:highlight>
                  <a:srgbClr val="FFFFFF"/>
                </a:highlight>
                <a:latin typeface="-apple-system"/>
              </a:rPr>
              <a:t>ReLU</a:t>
            </a:r>
            <a:r>
              <a:rPr lang="en-US" altLang="zh-CN" b="0" i="0" dirty="0">
                <a:solidFill>
                  <a:srgbClr val="4E4E4E"/>
                </a:solidFill>
                <a:effectLst/>
                <a:highlight>
                  <a:srgbClr val="FFFFFF"/>
                </a:highlight>
                <a:latin typeface="-apple-system"/>
              </a:rPr>
              <a:t>.</a:t>
            </a:r>
          </a:p>
          <a:p>
            <a:pPr algn="l"/>
            <a:r>
              <a:rPr lang="en-US" altLang="zh-CN" b="0" i="0" dirty="0">
                <a:solidFill>
                  <a:srgbClr val="4E4E4E"/>
                </a:solidFill>
                <a:effectLst/>
                <a:highlight>
                  <a:srgbClr val="FFFFFF"/>
                </a:highlight>
                <a:latin typeface="-apple-system"/>
              </a:rPr>
              <a:t>【click】 Some popular types—like DNN, VAE, and DBN—use these same ideas to help them learn complicated patterns and features.</a:t>
            </a:r>
          </a:p>
          <a:p>
            <a:pPr algn="l"/>
            <a:r>
              <a:rPr lang="en-US" altLang="zh-CN" b="0" i="0" dirty="0">
                <a:solidFill>
                  <a:srgbClr val="4E4E4E"/>
                </a:solidFill>
                <a:effectLst/>
                <a:highlight>
                  <a:srgbClr val="FFFFFF"/>
                </a:highlight>
                <a:latin typeface="-apple-system"/>
              </a:rPr>
              <a:t>But here’s the </a:t>
            </a:r>
            <a:r>
              <a:rPr lang="en-US" altLang="zh-CN" b="1" i="0" dirty="0">
                <a:solidFill>
                  <a:srgbClr val="4E4E4E"/>
                </a:solidFill>
                <a:effectLst/>
                <a:highlight>
                  <a:srgbClr val="FFFFFF"/>
                </a:highlight>
                <a:latin typeface="-apple-system"/>
              </a:rPr>
              <a:t>catch</a:t>
            </a:r>
            <a:r>
              <a:rPr lang="en-US" altLang="zh-CN" b="0" i="0" dirty="0">
                <a:solidFill>
                  <a:srgbClr val="4E4E4E"/>
                </a:solidFill>
                <a:effectLst/>
                <a:highlight>
                  <a:srgbClr val="FFFFFF"/>
                </a:highlight>
                <a:latin typeface="-apple-system"/>
              </a:rPr>
              <a:t>: Most neural networks run on digital computers, which actually use a lot of power and can be pretty slow. </a:t>
            </a:r>
            <a:r>
              <a:rPr lang="en-US" altLang="zh-CN" b="1" i="0" dirty="0">
                <a:solidFill>
                  <a:srgbClr val="4E4E4E"/>
                </a:solidFill>
                <a:effectLst/>
                <a:highlight>
                  <a:srgbClr val="FFFFFF"/>
                </a:highlight>
                <a:latin typeface="-apple-system"/>
              </a:rPr>
              <a:t>So</a:t>
            </a:r>
            <a:r>
              <a:rPr lang="en-US" altLang="zh-CN" b="0" i="0" dirty="0">
                <a:solidFill>
                  <a:srgbClr val="4E4E4E"/>
                </a:solidFill>
                <a:effectLst/>
                <a:highlight>
                  <a:srgbClr val="FFFFFF"/>
                </a:highlight>
                <a:latin typeface="-apple-system"/>
              </a:rPr>
              <a:t>, when we need real-time results and energy efficiency,</a:t>
            </a:r>
            <a:r>
              <a:rPr lang="zh-CN" altLang="en-US" b="0" i="0" dirty="0">
                <a:solidFill>
                  <a:srgbClr val="4E4E4E"/>
                </a:solidFill>
                <a:effectLst/>
                <a:highlight>
                  <a:srgbClr val="FFFFFF"/>
                </a:highlight>
                <a:latin typeface="-apple-system"/>
              </a:rPr>
              <a:t> </a:t>
            </a:r>
            <a:r>
              <a:rPr lang="en-US" altLang="zh-CN" b="1" i="0" dirty="0">
                <a:solidFill>
                  <a:srgbClr val="4E4E4E"/>
                </a:solidFill>
                <a:effectLst/>
                <a:highlight>
                  <a:srgbClr val="FFFFFF"/>
                </a:highlight>
                <a:latin typeface="-apple-system"/>
              </a:rPr>
              <a:t>for</a:t>
            </a:r>
            <a:r>
              <a:rPr lang="zh-CN" altLang="en-US" b="1" i="0" dirty="0">
                <a:solidFill>
                  <a:srgbClr val="4E4E4E"/>
                </a:solidFill>
                <a:effectLst/>
                <a:highlight>
                  <a:srgbClr val="FFFFFF"/>
                </a:highlight>
                <a:latin typeface="-apple-system"/>
              </a:rPr>
              <a:t> </a:t>
            </a:r>
            <a:r>
              <a:rPr lang="en-US" altLang="zh-CN" b="1" i="0" dirty="0">
                <a:solidFill>
                  <a:srgbClr val="4E4E4E"/>
                </a:solidFill>
                <a:effectLst/>
                <a:highlight>
                  <a:srgbClr val="FFFFFF"/>
                </a:highlight>
                <a:latin typeface="-apple-system"/>
              </a:rPr>
              <a:t>example</a:t>
            </a:r>
            <a:r>
              <a:rPr lang="zh-CN" altLang="en-US" b="1" i="0" dirty="0">
                <a:solidFill>
                  <a:srgbClr val="4E4E4E"/>
                </a:solidFill>
                <a:effectLst/>
                <a:highlight>
                  <a:srgbClr val="FFFFFF"/>
                </a:highlight>
                <a:latin typeface="-apple-system"/>
              </a:rPr>
              <a:t> </a:t>
            </a:r>
            <a:r>
              <a:rPr lang="en-US" altLang="zh-CN" b="1" i="0" dirty="0">
                <a:solidFill>
                  <a:srgbClr val="4E4E4E"/>
                </a:solidFill>
                <a:effectLst/>
                <a:highlight>
                  <a:srgbClr val="FFFFFF"/>
                </a:highlight>
                <a:latin typeface="-apple-system"/>
              </a:rPr>
              <a:t>in</a:t>
            </a:r>
            <a:r>
              <a:rPr lang="zh-CN" altLang="en-US" b="1" i="0" dirty="0">
                <a:solidFill>
                  <a:srgbClr val="4E4E4E"/>
                </a:solidFill>
                <a:effectLst/>
                <a:highlight>
                  <a:srgbClr val="FFFFFF"/>
                </a:highlight>
                <a:latin typeface="-apple-system"/>
              </a:rPr>
              <a:t> </a:t>
            </a:r>
            <a:r>
              <a:rPr lang="en-US" altLang="zh-CN" b="1" i="0" dirty="0">
                <a:solidFill>
                  <a:srgbClr val="4E4E4E"/>
                </a:solidFill>
                <a:effectLst/>
                <a:highlight>
                  <a:srgbClr val="FFFFFF"/>
                </a:highlight>
                <a:latin typeface="-apple-system"/>
              </a:rPr>
              <a:t>edge</a:t>
            </a:r>
            <a:r>
              <a:rPr lang="zh-CN" altLang="en-US" b="1" i="0" dirty="0">
                <a:solidFill>
                  <a:srgbClr val="4E4E4E"/>
                </a:solidFill>
                <a:effectLst/>
                <a:highlight>
                  <a:srgbClr val="FFFFFF"/>
                </a:highlight>
                <a:latin typeface="-apple-system"/>
              </a:rPr>
              <a:t> </a:t>
            </a:r>
            <a:r>
              <a:rPr lang="en-US" altLang="zh-CN" b="1" i="0" dirty="0">
                <a:solidFill>
                  <a:srgbClr val="4E4E4E"/>
                </a:solidFill>
                <a:effectLst/>
                <a:highlight>
                  <a:srgbClr val="FFFFFF"/>
                </a:highlight>
                <a:latin typeface="-apple-system"/>
              </a:rPr>
              <a:t>computing</a:t>
            </a:r>
            <a:r>
              <a:rPr lang="zh-CN" altLang="en-US" b="1" i="0" dirty="0">
                <a:solidFill>
                  <a:srgbClr val="4E4E4E"/>
                </a:solidFill>
                <a:effectLst/>
                <a:highlight>
                  <a:srgbClr val="FFFFFF"/>
                </a:highlight>
                <a:latin typeface="-apple-system"/>
              </a:rPr>
              <a:t> </a:t>
            </a:r>
            <a:r>
              <a:rPr lang="en-US" altLang="zh-CN" b="1" i="0" dirty="0">
                <a:solidFill>
                  <a:srgbClr val="4E4E4E"/>
                </a:solidFill>
                <a:effectLst/>
                <a:highlight>
                  <a:srgbClr val="FFFFFF"/>
                </a:highlight>
                <a:latin typeface="-apple-system"/>
              </a:rPr>
              <a:t>or</a:t>
            </a:r>
            <a:r>
              <a:rPr lang="zh-CN" altLang="en-US" b="1" i="0" dirty="0">
                <a:solidFill>
                  <a:srgbClr val="4E4E4E"/>
                </a:solidFill>
                <a:effectLst/>
                <a:highlight>
                  <a:srgbClr val="FFFFFF"/>
                </a:highlight>
                <a:latin typeface="-apple-system"/>
              </a:rPr>
              <a:t> </a:t>
            </a:r>
            <a:r>
              <a:rPr lang="en-US" altLang="zh-CN" b="1" i="0" dirty="0">
                <a:solidFill>
                  <a:srgbClr val="4E4E4E"/>
                </a:solidFill>
                <a:effectLst/>
                <a:highlight>
                  <a:srgbClr val="FFFFFF"/>
                </a:highlight>
                <a:latin typeface="-apple-system"/>
              </a:rPr>
              <a:t>IoT devices</a:t>
            </a:r>
            <a:r>
              <a:rPr lang="en-US" altLang="zh-CN" b="0" i="0" dirty="0">
                <a:solidFill>
                  <a:srgbClr val="4E4E4E"/>
                </a:solidFill>
                <a:effectLst/>
                <a:highlight>
                  <a:srgbClr val="FFFFFF"/>
                </a:highlight>
                <a:latin typeface="-apple-system"/>
              </a:rPr>
              <a:t>, it’s tough for traditional digital platforms to keep up.</a:t>
            </a:r>
          </a:p>
          <a:p>
            <a:pPr algn="l"/>
            <a:endParaRPr lang="en-US" altLang="zh-CN" b="0" i="0" dirty="0">
              <a:solidFill>
                <a:srgbClr val="4E4E4E"/>
              </a:solidFill>
              <a:effectLst/>
              <a:highlight>
                <a:srgbClr val="FFFFFF"/>
              </a:highlight>
              <a:latin typeface="-apple-system"/>
            </a:endParaRPr>
          </a:p>
          <a:p>
            <a:pPr algn="l"/>
            <a:r>
              <a:rPr lang="zh-CN" altLang="en-US" b="0" i="0" dirty="0">
                <a:solidFill>
                  <a:srgbClr val="4E4E4E"/>
                </a:solidFill>
                <a:effectLst/>
                <a:highlight>
                  <a:srgbClr val="FFFFFF"/>
                </a:highlight>
                <a:latin typeface="-apple-system"/>
              </a:rPr>
              <a:t>首先，我们来回顾一下传统神经网络的基本结构。神经网络通常由输入层、隐藏层和输出层组成。每一层通过权重（</a:t>
            </a:r>
            <a:r>
              <a:rPr lang="en-US" altLang="zh-CN" b="0" i="0" dirty="0">
                <a:solidFill>
                  <a:srgbClr val="4E4E4E"/>
                </a:solidFill>
                <a:effectLst/>
                <a:highlight>
                  <a:srgbClr val="FFFFFF"/>
                </a:highlight>
                <a:latin typeface="-apple-system"/>
              </a:rPr>
              <a:t>W</a:t>
            </a:r>
            <a:r>
              <a:rPr lang="zh-CN" altLang="en-US" b="0" i="0" dirty="0">
                <a:solidFill>
                  <a:srgbClr val="4E4E4E"/>
                </a:solidFill>
                <a:effectLst/>
                <a:highlight>
                  <a:srgbClr val="FFFFFF"/>
                </a:highlight>
                <a:latin typeface="-apple-system"/>
              </a:rPr>
              <a:t>）和偏置（</a:t>
            </a:r>
            <a:r>
              <a:rPr lang="en-US" altLang="zh-CN" b="0" i="0" dirty="0">
                <a:solidFill>
                  <a:srgbClr val="4E4E4E"/>
                </a:solidFill>
                <a:effectLst/>
                <a:highlight>
                  <a:srgbClr val="FFFFFF"/>
                </a:highlight>
                <a:latin typeface="-apple-system"/>
              </a:rPr>
              <a:t>b</a:t>
            </a:r>
            <a:r>
              <a:rPr lang="zh-CN" altLang="en-US" b="0" i="0" dirty="0">
                <a:solidFill>
                  <a:srgbClr val="4E4E4E"/>
                </a:solidFill>
                <a:effectLst/>
                <a:highlight>
                  <a:srgbClr val="FFFFFF"/>
                </a:highlight>
                <a:latin typeface="-apple-system"/>
              </a:rPr>
              <a:t>）对输入进行线性变换，并利用非线性激活函数（如 </a:t>
            </a:r>
            <a:r>
              <a:rPr lang="en-US" altLang="zh-CN" b="0" i="0" dirty="0">
                <a:solidFill>
                  <a:srgbClr val="4E4E4E"/>
                </a:solidFill>
                <a:effectLst/>
                <a:highlight>
                  <a:srgbClr val="FFFFFF"/>
                </a:highlight>
                <a:latin typeface="-apple-system"/>
              </a:rPr>
              <a:t>Sigmoid </a:t>
            </a:r>
            <a:r>
              <a:rPr lang="zh-CN" altLang="en-US" b="0" i="0" dirty="0">
                <a:solidFill>
                  <a:srgbClr val="4E4E4E"/>
                </a:solidFill>
                <a:effectLst/>
                <a:highlight>
                  <a:srgbClr val="FFFFFF"/>
                </a:highlight>
                <a:latin typeface="-apple-system"/>
              </a:rPr>
              <a:t>和 </a:t>
            </a:r>
            <a:r>
              <a:rPr lang="en-US" altLang="zh-CN" b="0" i="0" dirty="0" err="1">
                <a:solidFill>
                  <a:srgbClr val="4E4E4E"/>
                </a:solidFill>
                <a:effectLst/>
                <a:highlight>
                  <a:srgbClr val="FFFFFF"/>
                </a:highlight>
                <a:latin typeface="-apple-system"/>
              </a:rPr>
              <a:t>ReLU</a:t>
            </a:r>
            <a:r>
              <a:rPr lang="zh-CN" altLang="en-US" b="0" i="0" dirty="0">
                <a:solidFill>
                  <a:srgbClr val="4E4E4E"/>
                </a:solidFill>
                <a:effectLst/>
                <a:highlight>
                  <a:srgbClr val="FFFFFF"/>
                </a:highlight>
                <a:latin typeface="-apple-system"/>
              </a:rPr>
              <a:t>）赋予网络非线性表达能力。</a:t>
            </a:r>
          </a:p>
          <a:p>
            <a:pPr algn="l"/>
            <a:r>
              <a:rPr lang="en-US" altLang="zh-CN" b="0" i="0" dirty="0">
                <a:solidFill>
                  <a:srgbClr val="4E4E4E"/>
                </a:solidFill>
                <a:effectLst/>
                <a:highlight>
                  <a:srgbClr val="FFFFFF"/>
                </a:highlight>
                <a:latin typeface="-apple-system"/>
              </a:rPr>
              <a:t>【click】</a:t>
            </a:r>
            <a:r>
              <a:rPr lang="zh-CN" altLang="en-US" b="0" i="0" dirty="0">
                <a:solidFill>
                  <a:srgbClr val="4E4E4E"/>
                </a:solidFill>
                <a:effectLst/>
                <a:highlight>
                  <a:srgbClr val="FFFFFF"/>
                </a:highlight>
                <a:latin typeface="-apple-system"/>
              </a:rPr>
              <a:t>常见的结构如深度神经网络（</a:t>
            </a:r>
            <a:r>
              <a:rPr lang="en-US" altLang="zh-CN" b="0" i="0" dirty="0">
                <a:solidFill>
                  <a:srgbClr val="4E4E4E"/>
                </a:solidFill>
                <a:effectLst/>
                <a:highlight>
                  <a:srgbClr val="FFFFFF"/>
                </a:highlight>
                <a:latin typeface="-apple-system"/>
              </a:rPr>
              <a:t>DNN</a:t>
            </a:r>
            <a:r>
              <a:rPr lang="zh-CN" altLang="en-US" b="0" i="0" dirty="0">
                <a:solidFill>
                  <a:srgbClr val="4E4E4E"/>
                </a:solidFill>
                <a:effectLst/>
                <a:highlight>
                  <a:srgbClr val="FFFFFF"/>
                </a:highlight>
                <a:latin typeface="-apple-system"/>
              </a:rPr>
              <a:t>）、变分自编码器（</a:t>
            </a:r>
            <a:r>
              <a:rPr lang="en-US" altLang="zh-CN" b="0" i="0" dirty="0">
                <a:solidFill>
                  <a:srgbClr val="4E4E4E"/>
                </a:solidFill>
                <a:effectLst/>
                <a:highlight>
                  <a:srgbClr val="FFFFFF"/>
                </a:highlight>
                <a:latin typeface="-apple-system"/>
              </a:rPr>
              <a:t>VAE</a:t>
            </a:r>
            <a:r>
              <a:rPr lang="zh-CN" altLang="en-US" b="0" i="0" dirty="0">
                <a:solidFill>
                  <a:srgbClr val="4E4E4E"/>
                </a:solidFill>
                <a:effectLst/>
                <a:highlight>
                  <a:srgbClr val="FFFFFF"/>
                </a:highlight>
                <a:latin typeface="-apple-system"/>
              </a:rPr>
              <a:t>）、深度置信网络（</a:t>
            </a:r>
            <a:r>
              <a:rPr lang="en-US" altLang="zh-CN" b="0" i="0" dirty="0">
                <a:solidFill>
                  <a:srgbClr val="4E4E4E"/>
                </a:solidFill>
                <a:effectLst/>
                <a:highlight>
                  <a:srgbClr val="FFFFFF"/>
                </a:highlight>
                <a:latin typeface="-apple-system"/>
              </a:rPr>
              <a:t>DBN</a:t>
            </a:r>
            <a:r>
              <a:rPr lang="zh-CN" altLang="en-US" b="0" i="0" dirty="0">
                <a:solidFill>
                  <a:srgbClr val="4E4E4E"/>
                </a:solidFill>
                <a:effectLst/>
                <a:highlight>
                  <a:srgbClr val="FFFFFF"/>
                </a:highlight>
                <a:latin typeface="-apple-system"/>
              </a:rPr>
              <a:t>）等，都是通过上述机制，实现了复杂的函数拟合和特征提取。</a:t>
            </a:r>
          </a:p>
          <a:p>
            <a:pPr algn="l"/>
            <a:r>
              <a:rPr lang="zh-CN" altLang="en-US" b="0" i="0" dirty="0">
                <a:solidFill>
                  <a:srgbClr val="4E4E4E"/>
                </a:solidFill>
                <a:effectLst/>
                <a:highlight>
                  <a:srgbClr val="FFFFFF"/>
                </a:highlight>
                <a:latin typeface="-apple-system"/>
              </a:rPr>
              <a:t>然而，这些神经网络大多运行在数字计算平台上，存在着功耗高、延迟大的问题。特别是在边缘计算和物联网（</a:t>
            </a:r>
            <a:r>
              <a:rPr lang="en-US" altLang="zh-CN" b="0" i="0" dirty="0">
                <a:solidFill>
                  <a:srgbClr val="4E4E4E"/>
                </a:solidFill>
                <a:effectLst/>
                <a:highlight>
                  <a:srgbClr val="FFFFFF"/>
                </a:highlight>
                <a:latin typeface="-apple-system"/>
              </a:rPr>
              <a:t>IoT</a:t>
            </a:r>
            <a:r>
              <a:rPr lang="zh-CN" altLang="en-US" b="0" i="0" dirty="0">
                <a:solidFill>
                  <a:srgbClr val="4E4E4E"/>
                </a:solidFill>
                <a:effectLst/>
                <a:highlight>
                  <a:srgbClr val="FFFFFF"/>
                </a:highlight>
                <a:latin typeface="-apple-system"/>
              </a:rPr>
              <a:t>）等场景下，难以满足对实时性和能效的要求。</a:t>
            </a:r>
            <a:endParaRPr lang="en-US" altLang="zh-CN"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2</a:t>
            </a:fld>
            <a:endParaRPr lang="zh-CN" altLang="en-US"/>
          </a:p>
        </p:txBody>
      </p:sp>
    </p:spTree>
    <p:extLst>
      <p:ext uri="{BB962C8B-B14F-4D97-AF65-F5344CB8AC3E}">
        <p14:creationId xmlns:p14="http://schemas.microsoft.com/office/powerpoint/2010/main" val="183049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This is our experimental setup. During testing, we sent task-specific data to the WDNN system using either a signal generator or a USRP.</a:t>
            </a:r>
          </a:p>
          <a:p>
            <a:pPr algn="l"/>
            <a:r>
              <a:rPr lang="en-US" altLang="zh-CN" b="0" i="0" dirty="0">
                <a:solidFill>
                  <a:srgbClr val="4E4E4E"/>
                </a:solidFill>
                <a:effectLst/>
                <a:highlight>
                  <a:srgbClr val="FFFFFF"/>
                </a:highlight>
                <a:latin typeface="-apple-system"/>
              </a:rPr>
              <a:t>After the analog signal processing and propagation through the WDNN, the output was measured with a power detector and compared to the target labels.</a:t>
            </a:r>
          </a:p>
          <a:p>
            <a:endParaRPr lang="en-US" altLang="zh-CN" b="0" i="0" dirty="0">
              <a:solidFill>
                <a:srgbClr val="4E4E4E"/>
              </a:solidFill>
              <a:effectLst/>
              <a:highlight>
                <a:srgbClr val="FFFFFF"/>
              </a:highlight>
              <a:latin typeface="-apple-system"/>
            </a:endParaRPr>
          </a:p>
          <a:p>
            <a:r>
              <a:rPr lang="zh-CN" altLang="en-US" b="0" i="0" dirty="0">
                <a:solidFill>
                  <a:srgbClr val="4E4E4E"/>
                </a:solidFill>
                <a:effectLst/>
                <a:highlight>
                  <a:srgbClr val="FFFFFF"/>
                </a:highlight>
                <a:latin typeface="-apple-system"/>
              </a:rPr>
              <a:t>这是我们的实验搭建。实验过程中，我们将不同任务的数据通过信号发生器或</a:t>
            </a:r>
            <a:r>
              <a:rPr lang="en-US" altLang="zh-CN" b="0" i="0" dirty="0">
                <a:solidFill>
                  <a:srgbClr val="4E4E4E"/>
                </a:solidFill>
                <a:effectLst/>
                <a:highlight>
                  <a:srgbClr val="FFFFFF"/>
                </a:highlight>
                <a:latin typeface="-apple-system"/>
              </a:rPr>
              <a:t>USRP</a:t>
            </a:r>
            <a:r>
              <a:rPr lang="zh-CN" altLang="en-US" b="0" i="0" dirty="0">
                <a:solidFill>
                  <a:srgbClr val="4E4E4E"/>
                </a:solidFill>
                <a:effectLst/>
                <a:highlight>
                  <a:srgbClr val="FFFFFF"/>
                </a:highlight>
                <a:latin typeface="-apple-system"/>
              </a:rPr>
              <a:t>发送至</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系统。</a:t>
            </a:r>
            <a:br>
              <a:rPr lang="zh-CN" altLang="en-US" dirty="0"/>
            </a:br>
            <a:r>
              <a:rPr lang="zh-CN" altLang="en-US" b="0" i="0" dirty="0">
                <a:solidFill>
                  <a:srgbClr val="4E4E4E"/>
                </a:solidFill>
                <a:effectLst/>
                <a:highlight>
                  <a:srgbClr val="FFFFFF"/>
                </a:highlight>
                <a:latin typeface="-apple-system"/>
              </a:rPr>
              <a:t>信号经过模拟传播和</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的处理后，由输出端的功率探测器读取结果，并与目标标签进行比对。</a:t>
            </a:r>
            <a:br>
              <a:rPr lang="zh-CN" altLang="en-US" dirty="0"/>
            </a:br>
            <a:r>
              <a:rPr lang="zh-CN" altLang="en-US" b="0" i="0" dirty="0">
                <a:solidFill>
                  <a:srgbClr val="4E4E4E"/>
                </a:solidFill>
                <a:effectLst/>
                <a:highlight>
                  <a:srgbClr val="FFFFFF"/>
                </a:highlight>
                <a:latin typeface="-apple-system"/>
              </a:rPr>
              <a:t>这三个任务涵盖了从通信信号识别到无线感知的不同应用层面，能够较为全面地展示</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的通用性和适应性。</a:t>
            </a:r>
            <a:endParaRPr lang="en-US" altLang="zh-CN"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20</a:t>
            </a:fld>
            <a:endParaRPr lang="zh-CN" altLang="en-US"/>
          </a:p>
        </p:txBody>
      </p:sp>
    </p:spTree>
    <p:extLst>
      <p:ext uri="{BB962C8B-B14F-4D97-AF65-F5344CB8AC3E}">
        <p14:creationId xmlns:p14="http://schemas.microsoft.com/office/powerpoint/2010/main" val="1919976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First, for AM decoding, we used 32-level signals and asked WDNN to directly classify them in the RF domain—no digital demodulation needed. WDNN got </a:t>
            </a:r>
            <a:r>
              <a:rPr lang="en-US" altLang="zh-CN" b="1" i="0" dirty="0">
                <a:solidFill>
                  <a:srgbClr val="4E4E4E"/>
                </a:solidFill>
                <a:effectLst/>
                <a:highlight>
                  <a:srgbClr val="FFFFFF"/>
                </a:highlight>
                <a:latin typeface="-apple-system"/>
              </a:rPr>
              <a:t>98.5%</a:t>
            </a:r>
            <a:r>
              <a:rPr lang="en-US" altLang="zh-CN" b="0" i="0" dirty="0">
                <a:solidFill>
                  <a:srgbClr val="4E4E4E"/>
                </a:solidFill>
                <a:effectLst/>
                <a:highlight>
                  <a:srgbClr val="FFFFFF"/>
                </a:highlight>
                <a:latin typeface="-apple-system"/>
              </a:rPr>
              <a:t> accuracy, while the traditional diffractive network only reached </a:t>
            </a:r>
            <a:r>
              <a:rPr lang="en-US" altLang="zh-CN" b="1" i="0" dirty="0">
                <a:solidFill>
                  <a:srgbClr val="4E4E4E"/>
                </a:solidFill>
                <a:effectLst/>
                <a:highlight>
                  <a:srgbClr val="FFFFFF"/>
                </a:highlight>
                <a:latin typeface="-apple-system"/>
              </a:rPr>
              <a:t>21.6%</a:t>
            </a:r>
            <a:r>
              <a:rPr lang="en-US" altLang="zh-CN" b="0" i="0" dirty="0">
                <a:solidFill>
                  <a:srgbClr val="4E4E4E"/>
                </a:solidFill>
                <a:effectLst/>
                <a:highlight>
                  <a:srgbClr val="FFFFFF"/>
                </a:highlight>
                <a:latin typeface="-apple-system"/>
              </a:rPr>
              <a:t>.</a:t>
            </a:r>
          </a:p>
          <a:p>
            <a:pPr algn="l"/>
            <a:r>
              <a:rPr lang="en-US" altLang="zh-CN" b="0" i="0" dirty="0">
                <a:solidFill>
                  <a:srgbClr val="4E4E4E"/>
                </a:solidFill>
                <a:effectLst/>
                <a:highlight>
                  <a:srgbClr val="FFFFFF"/>
                </a:highlight>
                <a:latin typeface="-apple-system"/>
              </a:rPr>
              <a:t>Next, for angle of arrival, we tested signals from 31 angles using a multi-antenna array. WDNN identified the direction with </a:t>
            </a:r>
            <a:r>
              <a:rPr lang="en-US" altLang="zh-CN" b="1" i="0" dirty="0">
                <a:solidFill>
                  <a:srgbClr val="4E4E4E"/>
                </a:solidFill>
                <a:effectLst/>
                <a:highlight>
                  <a:srgbClr val="FFFFFF"/>
                </a:highlight>
                <a:latin typeface="-apple-system"/>
              </a:rPr>
              <a:t>93.7%</a:t>
            </a:r>
            <a:r>
              <a:rPr lang="en-US" altLang="zh-CN" b="0" i="0" dirty="0">
                <a:solidFill>
                  <a:srgbClr val="4E4E4E"/>
                </a:solidFill>
                <a:effectLst/>
                <a:highlight>
                  <a:srgbClr val="FFFFFF"/>
                </a:highlight>
                <a:latin typeface="-apple-system"/>
              </a:rPr>
              <a:t> accuracy versus just </a:t>
            </a:r>
            <a:r>
              <a:rPr lang="en-US" altLang="zh-CN" b="1" i="0" dirty="0">
                <a:solidFill>
                  <a:srgbClr val="4E4E4E"/>
                </a:solidFill>
                <a:effectLst/>
                <a:highlight>
                  <a:srgbClr val="FFFFFF"/>
                </a:highlight>
                <a:latin typeface="-apple-system"/>
              </a:rPr>
              <a:t>16.9%</a:t>
            </a:r>
            <a:r>
              <a:rPr lang="en-US" altLang="zh-CN" b="0" i="0" dirty="0">
                <a:solidFill>
                  <a:srgbClr val="4E4E4E"/>
                </a:solidFill>
                <a:effectLst/>
                <a:highlight>
                  <a:srgbClr val="FFFFFF"/>
                </a:highlight>
                <a:latin typeface="-apple-system"/>
              </a:rPr>
              <a:t> using the standard diffractive network.</a:t>
            </a:r>
          </a:p>
          <a:p>
            <a:pPr algn="l"/>
            <a:br>
              <a:rPr lang="en-US" altLang="zh-CN" b="0" i="0" dirty="0">
                <a:solidFill>
                  <a:srgbClr val="4E4E4E"/>
                </a:solidFill>
                <a:effectLst/>
                <a:highlight>
                  <a:srgbClr val="FFFFFF"/>
                </a:highlight>
                <a:latin typeface="-apple-system"/>
              </a:rPr>
            </a:br>
            <a:endParaRPr lang="en-US" altLang="zh-CN" b="0" i="0" dirty="0">
              <a:solidFill>
                <a:srgbClr val="4E4E4E"/>
              </a:solidFill>
              <a:effectLst/>
              <a:highlight>
                <a:srgbClr val="FFFFFF"/>
              </a:highlight>
              <a:latin typeface="-apple-system"/>
            </a:endParaRPr>
          </a:p>
          <a:p>
            <a:pPr algn="l"/>
            <a:r>
              <a:rPr lang="zh-CN" altLang="en-US" b="0" i="0" dirty="0">
                <a:solidFill>
                  <a:srgbClr val="4E4E4E"/>
                </a:solidFill>
                <a:effectLst/>
                <a:highlight>
                  <a:srgbClr val="FFFFFF"/>
                </a:highlight>
                <a:latin typeface="-apple-system"/>
              </a:rPr>
              <a:t>首先来看</a:t>
            </a:r>
            <a:r>
              <a:rPr lang="en-US" altLang="zh-CN" b="0" i="0" dirty="0">
                <a:solidFill>
                  <a:srgbClr val="4E4E4E"/>
                </a:solidFill>
                <a:effectLst/>
                <a:highlight>
                  <a:srgbClr val="FFFFFF"/>
                </a:highlight>
                <a:latin typeface="-apple-system"/>
              </a:rPr>
              <a:t>AM</a:t>
            </a:r>
            <a:r>
              <a:rPr lang="zh-CN" altLang="en-US" b="0" i="0" dirty="0">
                <a:solidFill>
                  <a:srgbClr val="4E4E4E"/>
                </a:solidFill>
                <a:effectLst/>
                <a:highlight>
                  <a:srgbClr val="FFFFFF"/>
                </a:highlight>
                <a:latin typeface="-apple-system"/>
              </a:rPr>
              <a:t>信号解码的表现。</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我们生成了</a:t>
            </a:r>
            <a:r>
              <a:rPr lang="en-US" altLang="zh-CN" b="0" i="0" dirty="0">
                <a:solidFill>
                  <a:srgbClr val="4E4E4E"/>
                </a:solidFill>
                <a:effectLst/>
                <a:highlight>
                  <a:srgbClr val="FFFFFF"/>
                </a:highlight>
                <a:latin typeface="-apple-system"/>
              </a:rPr>
              <a:t>32</a:t>
            </a:r>
            <a:r>
              <a:rPr lang="zh-CN" altLang="en-US" b="0" i="0" dirty="0">
                <a:solidFill>
                  <a:srgbClr val="4E4E4E"/>
                </a:solidFill>
                <a:effectLst/>
                <a:highlight>
                  <a:srgbClr val="FFFFFF"/>
                </a:highlight>
                <a:latin typeface="-apple-system"/>
              </a:rPr>
              <a:t>级幅度调制信号（</a:t>
            </a:r>
            <a:r>
              <a:rPr lang="en-US" altLang="zh-CN" b="0" i="0" dirty="0">
                <a:solidFill>
                  <a:srgbClr val="4E4E4E"/>
                </a:solidFill>
                <a:effectLst/>
                <a:highlight>
                  <a:srgbClr val="FFFFFF"/>
                </a:highlight>
                <a:latin typeface="-apple-system"/>
              </a:rPr>
              <a:t>AM-32</a:t>
            </a:r>
            <a:r>
              <a:rPr lang="zh-CN" altLang="en-US" b="0" i="0" dirty="0">
                <a:solidFill>
                  <a:srgbClr val="4E4E4E"/>
                </a:solidFill>
                <a:effectLst/>
                <a:highlight>
                  <a:srgbClr val="FFFFFF"/>
                </a:highlight>
                <a:latin typeface="-apple-system"/>
              </a:rPr>
              <a:t>）作为输入，任务目标是让</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在射频域直接识别每个符号类别，无需数字解调。</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实验结果显示，</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的分类准确率达到 </a:t>
            </a:r>
            <a:r>
              <a:rPr lang="en-US" altLang="zh-CN" b="1" i="0" dirty="0">
                <a:solidFill>
                  <a:srgbClr val="4E4E4E"/>
                </a:solidFill>
                <a:effectLst/>
                <a:highlight>
                  <a:srgbClr val="FFFFFF"/>
                </a:highlight>
                <a:latin typeface="-apple-system"/>
              </a:rPr>
              <a:t>98.5%</a:t>
            </a:r>
            <a:r>
              <a:rPr lang="zh-CN" altLang="en-US" b="0" i="0" dirty="0">
                <a:solidFill>
                  <a:srgbClr val="4E4E4E"/>
                </a:solidFill>
                <a:effectLst/>
                <a:highlight>
                  <a:srgbClr val="FFFFFF"/>
                </a:highlight>
                <a:latin typeface="-apple-system"/>
              </a:rPr>
              <a:t>，而最新的平面衍射神经网络（</a:t>
            </a:r>
            <a:r>
              <a:rPr lang="en-US" altLang="zh-CN" b="0" i="0" dirty="0">
                <a:solidFill>
                  <a:srgbClr val="4E4E4E"/>
                </a:solidFill>
                <a:effectLst/>
                <a:highlight>
                  <a:srgbClr val="FFFFFF"/>
                </a:highlight>
                <a:latin typeface="-apple-system"/>
              </a:rPr>
              <a:t>plane neural network</a:t>
            </a:r>
            <a:r>
              <a:rPr lang="zh-CN" altLang="en-US" b="0" i="0" dirty="0">
                <a:solidFill>
                  <a:srgbClr val="4E4E4E"/>
                </a:solidFill>
                <a:effectLst/>
                <a:highlight>
                  <a:srgbClr val="FFFFFF"/>
                </a:highlight>
                <a:latin typeface="-apple-system"/>
              </a:rPr>
              <a:t>）仅为 </a:t>
            </a:r>
            <a:r>
              <a:rPr lang="en-US" altLang="zh-CN" b="1" i="0" dirty="0">
                <a:solidFill>
                  <a:srgbClr val="4E4E4E"/>
                </a:solidFill>
                <a:effectLst/>
                <a:highlight>
                  <a:srgbClr val="FFFFFF"/>
                </a:highlight>
                <a:latin typeface="-apple-system"/>
              </a:rPr>
              <a:t>21.6%</a:t>
            </a:r>
            <a:r>
              <a:rPr lang="zh-CN" altLang="en-US" b="0" i="0" dirty="0">
                <a:solidFill>
                  <a:srgbClr val="4E4E4E"/>
                </a:solidFill>
                <a:effectLst/>
                <a:highlight>
                  <a:srgbClr val="FFFFFF"/>
                </a:highlight>
                <a:latin typeface="-apple-system"/>
              </a:rPr>
              <a:t>。</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这一结果非常关键</a:t>
            </a:r>
            <a:r>
              <a:rPr lang="en-US" altLang="zh-CN" b="0" i="0" dirty="0">
                <a:solidFill>
                  <a:srgbClr val="4E4E4E"/>
                </a:solidFill>
                <a:effectLst/>
                <a:highlight>
                  <a:srgbClr val="FFFFFF"/>
                </a:highlight>
                <a:latin typeface="-apple-system"/>
              </a:rPr>
              <a:t>——</a:t>
            </a:r>
            <a:r>
              <a:rPr lang="zh-CN" altLang="en-US" b="0" i="0" dirty="0">
                <a:solidFill>
                  <a:srgbClr val="4E4E4E"/>
                </a:solidFill>
                <a:effectLst/>
                <a:highlight>
                  <a:srgbClr val="FFFFFF"/>
                </a:highlight>
                <a:latin typeface="-apple-system"/>
              </a:rPr>
              <a:t>不仅证明</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能够“穿透电磁波”进行信号识别，还能直接完成调制与解码。</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这意味着在未来的通信系统中，</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有望在信号尚未数字化之前提前完成部分神经计算，大幅降低系统处理延迟。</a:t>
            </a:r>
            <a:endParaRPr lang="en-US" altLang="zh-CN" b="0" i="0" dirty="0">
              <a:solidFill>
                <a:srgbClr val="4E4E4E"/>
              </a:solidFill>
              <a:effectLst/>
              <a:highlight>
                <a:srgbClr val="FFFFFF"/>
              </a:highlight>
              <a:latin typeface="-apple-system"/>
            </a:endParaRPr>
          </a:p>
          <a:p>
            <a:pPr algn="l"/>
            <a:endParaRPr lang="zh-CN" altLang="en-US" b="0" i="0" dirty="0">
              <a:solidFill>
                <a:srgbClr val="4E4E4E"/>
              </a:solidFill>
              <a:effectLst/>
              <a:highlight>
                <a:srgbClr val="FFFFFF"/>
              </a:highlight>
              <a:latin typeface="-apple-system"/>
            </a:endParaRPr>
          </a:p>
          <a:p>
            <a:pPr algn="l"/>
            <a:r>
              <a:rPr lang="zh-CN" altLang="en-US" b="0" i="0" dirty="0">
                <a:solidFill>
                  <a:srgbClr val="4E4E4E"/>
                </a:solidFill>
                <a:effectLst/>
                <a:highlight>
                  <a:srgbClr val="FFFFFF"/>
                </a:highlight>
                <a:latin typeface="-apple-system"/>
              </a:rPr>
              <a:t>第二项实验是入射角检测（</a:t>
            </a:r>
            <a:r>
              <a:rPr lang="en-US" altLang="zh-CN" b="0" i="0" dirty="0">
                <a:solidFill>
                  <a:srgbClr val="4E4E4E"/>
                </a:solidFill>
                <a:effectLst/>
                <a:highlight>
                  <a:srgbClr val="FFFFFF"/>
                </a:highlight>
                <a:latin typeface="-apple-system"/>
              </a:rPr>
              <a:t>Angle of Arrival Estimation</a:t>
            </a:r>
            <a:r>
              <a:rPr lang="zh-CN" altLang="en-US" b="0" i="0" dirty="0">
                <a:solidFill>
                  <a:srgbClr val="4E4E4E"/>
                </a:solidFill>
                <a:effectLst/>
                <a:highlight>
                  <a:srgbClr val="FFFFFF"/>
                </a:highlight>
                <a:latin typeface="-apple-system"/>
              </a:rPr>
              <a:t>）。</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我们采用多天线阵列，从</a:t>
            </a:r>
            <a:r>
              <a:rPr lang="en-US" altLang="zh-CN" b="0" i="0" dirty="0">
                <a:solidFill>
                  <a:srgbClr val="4E4E4E"/>
                </a:solidFill>
                <a:effectLst/>
                <a:highlight>
                  <a:srgbClr val="FFFFFF"/>
                </a:highlight>
                <a:latin typeface="-apple-system"/>
              </a:rPr>
              <a:t>-60°</a:t>
            </a:r>
            <a:r>
              <a:rPr lang="zh-CN" altLang="en-US" b="0" i="0" dirty="0">
                <a:solidFill>
                  <a:srgbClr val="4E4E4E"/>
                </a:solidFill>
                <a:effectLst/>
                <a:highlight>
                  <a:srgbClr val="FFFFFF"/>
                </a:highlight>
                <a:latin typeface="-apple-system"/>
              </a:rPr>
              <a:t>到</a:t>
            </a:r>
            <a:r>
              <a:rPr lang="en-US" altLang="zh-CN" b="0" i="0" dirty="0">
                <a:solidFill>
                  <a:srgbClr val="4E4E4E"/>
                </a:solidFill>
                <a:effectLst/>
                <a:highlight>
                  <a:srgbClr val="FFFFFF"/>
                </a:highlight>
                <a:latin typeface="-apple-system"/>
              </a:rPr>
              <a:t>+60°</a:t>
            </a:r>
            <a:r>
              <a:rPr lang="zh-CN" altLang="en-US" b="0" i="0" dirty="0">
                <a:solidFill>
                  <a:srgbClr val="4E4E4E"/>
                </a:solidFill>
                <a:effectLst/>
                <a:highlight>
                  <a:srgbClr val="FFFFFF"/>
                </a:highlight>
                <a:latin typeface="-apple-system"/>
              </a:rPr>
              <a:t>，共</a:t>
            </a:r>
            <a:r>
              <a:rPr lang="en-US" altLang="zh-CN" b="0" i="0" dirty="0">
                <a:solidFill>
                  <a:srgbClr val="4E4E4E"/>
                </a:solidFill>
                <a:effectLst/>
                <a:highlight>
                  <a:srgbClr val="FFFFFF"/>
                </a:highlight>
                <a:latin typeface="-apple-system"/>
              </a:rPr>
              <a:t>31</a:t>
            </a:r>
            <a:r>
              <a:rPr lang="zh-CN" altLang="en-US" b="0" i="0" dirty="0">
                <a:solidFill>
                  <a:srgbClr val="4E4E4E"/>
                </a:solidFill>
                <a:effectLst/>
                <a:highlight>
                  <a:srgbClr val="FFFFFF"/>
                </a:highlight>
                <a:latin typeface="-apple-system"/>
              </a:rPr>
              <a:t>个入射角度信号作为输入。</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目标是让</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仅根据接收到的射频信号，准确判断信号的入射方向。</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实验结果显示，</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的分类准确率高达 </a:t>
            </a:r>
            <a:r>
              <a:rPr lang="en-US" altLang="zh-CN" b="1" i="0" dirty="0">
                <a:solidFill>
                  <a:srgbClr val="4E4E4E"/>
                </a:solidFill>
                <a:effectLst/>
                <a:highlight>
                  <a:srgbClr val="FFFFFF"/>
                </a:highlight>
                <a:latin typeface="-apple-system"/>
              </a:rPr>
              <a:t>93.7%</a:t>
            </a:r>
            <a:r>
              <a:rPr lang="zh-CN" altLang="en-US" b="0" i="0" dirty="0">
                <a:solidFill>
                  <a:srgbClr val="4E4E4E"/>
                </a:solidFill>
                <a:effectLst/>
                <a:highlight>
                  <a:srgbClr val="FFFFFF"/>
                </a:highlight>
                <a:latin typeface="-apple-system"/>
              </a:rPr>
              <a:t>，而对比的平面衍射神经网络仅为 </a:t>
            </a:r>
            <a:r>
              <a:rPr lang="en-US" altLang="zh-CN" b="1" i="0" dirty="0">
                <a:solidFill>
                  <a:srgbClr val="4E4E4E"/>
                </a:solidFill>
                <a:effectLst/>
                <a:highlight>
                  <a:srgbClr val="FFFFFF"/>
                </a:highlight>
                <a:latin typeface="-apple-system"/>
              </a:rPr>
              <a:t>16.9%</a:t>
            </a:r>
            <a:r>
              <a:rPr lang="zh-CN" altLang="en-US" b="0" i="0" dirty="0">
                <a:solidFill>
                  <a:srgbClr val="4E4E4E"/>
                </a:solidFill>
                <a:effectLst/>
                <a:highlight>
                  <a:srgbClr val="FFFFFF"/>
                </a:highlight>
                <a:latin typeface="-apple-system"/>
              </a:rPr>
              <a:t>。</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这说明</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能够有效捕获射频信号中的微弱相位和幅度变化，并将其准确映射为空间角度信息。</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这种空间感知能力，使</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非常适合定位、姿态识别和射频感知等应用场景。</a:t>
            </a:r>
            <a:endParaRPr lang="en-US" altLang="zh-CN" b="0" i="0" dirty="0">
              <a:solidFill>
                <a:srgbClr val="4E4E4E"/>
              </a:solidFill>
              <a:effectLst/>
              <a:highlight>
                <a:srgbClr val="FFFFFF"/>
              </a:highlight>
              <a:latin typeface="-apple-system"/>
            </a:endParaRPr>
          </a:p>
          <a:p>
            <a:pPr algn="l"/>
            <a:endParaRPr lang="zh-CN" altLang="en-US" b="0" i="0" dirty="0">
              <a:solidFill>
                <a:srgbClr val="4E4E4E"/>
              </a:solidFill>
              <a:effectLst/>
              <a:highlight>
                <a:srgbClr val="FFFFFF"/>
              </a:highlight>
              <a:latin typeface="-apple-system"/>
            </a:endParaRPr>
          </a:p>
          <a:p>
            <a:pPr algn="l"/>
            <a:r>
              <a:rPr lang="zh-CN" altLang="en-US" b="0" i="0" dirty="0">
                <a:solidFill>
                  <a:srgbClr val="4E4E4E"/>
                </a:solidFill>
                <a:effectLst/>
                <a:highlight>
                  <a:srgbClr val="FFFFFF"/>
                </a:highlight>
                <a:latin typeface="-apple-system"/>
              </a:rPr>
              <a:t>第三项实验是</a:t>
            </a:r>
            <a:r>
              <a:rPr lang="en-US" altLang="zh-CN" b="0" i="0" dirty="0">
                <a:solidFill>
                  <a:srgbClr val="4E4E4E"/>
                </a:solidFill>
                <a:effectLst/>
                <a:highlight>
                  <a:srgbClr val="FFFFFF"/>
                </a:highlight>
                <a:latin typeface="-apple-system"/>
              </a:rPr>
              <a:t>Wi-Fi</a:t>
            </a:r>
            <a:r>
              <a:rPr lang="zh-CN" altLang="en-US" b="0" i="0" dirty="0">
                <a:solidFill>
                  <a:srgbClr val="4E4E4E"/>
                </a:solidFill>
                <a:effectLst/>
                <a:highlight>
                  <a:srgbClr val="FFFFFF"/>
                </a:highlight>
                <a:latin typeface="-apple-system"/>
              </a:rPr>
              <a:t>跌倒检测。</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我们采集了人在房间内的多种动作信号，包括站立、行走、跌倒等。</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所有信号经</a:t>
            </a:r>
            <a:r>
              <a:rPr lang="en-US" altLang="zh-CN" b="0" i="0" dirty="0">
                <a:solidFill>
                  <a:srgbClr val="4E4E4E"/>
                </a:solidFill>
                <a:effectLst/>
                <a:highlight>
                  <a:srgbClr val="FFFFFF"/>
                </a:highlight>
                <a:latin typeface="-apple-system"/>
              </a:rPr>
              <a:t>Wi-Fi CSI</a:t>
            </a:r>
            <a:r>
              <a:rPr lang="zh-CN" altLang="en-US" b="0" i="0" dirty="0">
                <a:solidFill>
                  <a:srgbClr val="4E4E4E"/>
                </a:solidFill>
                <a:effectLst/>
                <a:highlight>
                  <a:srgbClr val="FFFFFF"/>
                </a:highlight>
                <a:latin typeface="-apple-system"/>
              </a:rPr>
              <a:t>采样后，实时送入</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硬件进行分类。</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结果显示，</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的分类准确率达到 </a:t>
            </a:r>
            <a:r>
              <a:rPr lang="en-US" altLang="zh-CN" b="1" i="0" dirty="0">
                <a:solidFill>
                  <a:srgbClr val="4E4E4E"/>
                </a:solidFill>
                <a:effectLst/>
                <a:highlight>
                  <a:srgbClr val="FFFFFF"/>
                </a:highlight>
                <a:latin typeface="-apple-system"/>
              </a:rPr>
              <a:t>90.8%</a:t>
            </a:r>
            <a:r>
              <a:rPr lang="zh-CN" altLang="en-US" b="0" i="0" dirty="0">
                <a:solidFill>
                  <a:srgbClr val="4E4E4E"/>
                </a:solidFill>
                <a:effectLst/>
                <a:highlight>
                  <a:srgbClr val="FFFFFF"/>
                </a:highlight>
                <a:latin typeface="-apple-system"/>
              </a:rPr>
              <a:t>，比现有最前沿的射频感知方法高出 </a:t>
            </a:r>
            <a:r>
              <a:rPr lang="en-US" altLang="zh-CN" b="1" i="0" dirty="0">
                <a:solidFill>
                  <a:srgbClr val="4E4E4E"/>
                </a:solidFill>
                <a:effectLst/>
                <a:highlight>
                  <a:srgbClr val="FFFFFF"/>
                </a:highlight>
                <a:latin typeface="-apple-system"/>
              </a:rPr>
              <a:t>27.5%</a:t>
            </a:r>
            <a:r>
              <a:rPr lang="zh-CN" altLang="en-US" b="0" i="0" dirty="0">
                <a:solidFill>
                  <a:srgbClr val="4E4E4E"/>
                </a:solidFill>
                <a:effectLst/>
                <a:highlight>
                  <a:srgbClr val="FFFFFF"/>
                </a:highlight>
                <a:latin typeface="-apple-system"/>
              </a:rPr>
              <a:t>。</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这表明</a:t>
            </a:r>
            <a:r>
              <a:rPr lang="en-US" altLang="zh-CN" b="0" i="0" dirty="0">
                <a:solidFill>
                  <a:srgbClr val="4E4E4E"/>
                </a:solidFill>
                <a:effectLst/>
                <a:highlight>
                  <a:srgbClr val="FFFFFF"/>
                </a:highlight>
                <a:latin typeface="-apple-system"/>
              </a:rPr>
              <a:t>WDNN</a:t>
            </a:r>
            <a:r>
              <a:rPr lang="zh-CN" altLang="en-US" b="0" i="0" dirty="0">
                <a:solidFill>
                  <a:srgbClr val="4E4E4E"/>
                </a:solidFill>
                <a:effectLst/>
                <a:highlight>
                  <a:srgbClr val="FFFFFF"/>
                </a:highlight>
                <a:latin typeface="-apple-system"/>
              </a:rPr>
              <a:t>不仅能处理通信信号，也具备杰出的动态感知能力，特别是在复杂室内多径环境下展现出卓越的鲁棒性。</a:t>
            </a:r>
            <a:endParaRPr lang="en-US" altLang="zh-CN"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21</a:t>
            </a:fld>
            <a:endParaRPr lang="zh-CN" altLang="en-US"/>
          </a:p>
        </p:txBody>
      </p:sp>
    </p:spTree>
    <p:extLst>
      <p:ext uri="{BB962C8B-B14F-4D97-AF65-F5344CB8AC3E}">
        <p14:creationId xmlns:p14="http://schemas.microsoft.com/office/powerpoint/2010/main" val="2771450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The third experiment was Wi-Fi fall detection. We used an open-source dataset of human movements, sampled with Wi-Fi CSI, and ran them through WDNN for real-time classification. WDNN reached </a:t>
            </a:r>
            <a:r>
              <a:rPr lang="en-US" altLang="zh-CN" b="1" i="0" dirty="0">
                <a:solidFill>
                  <a:srgbClr val="4E4E4E"/>
                </a:solidFill>
                <a:effectLst/>
                <a:highlight>
                  <a:srgbClr val="FFFFFF"/>
                </a:highlight>
                <a:latin typeface="-apple-system"/>
              </a:rPr>
              <a:t>90.8%</a:t>
            </a:r>
            <a:r>
              <a:rPr lang="en-US" altLang="zh-CN" b="0" i="0" dirty="0">
                <a:solidFill>
                  <a:srgbClr val="4E4E4E"/>
                </a:solidFill>
                <a:effectLst/>
                <a:highlight>
                  <a:srgbClr val="FFFFFF"/>
                </a:highlight>
                <a:latin typeface="-apple-system"/>
              </a:rPr>
              <a:t> accuracy—</a:t>
            </a:r>
            <a:r>
              <a:rPr lang="en-US" altLang="zh-CN" b="1" i="0" dirty="0">
                <a:solidFill>
                  <a:srgbClr val="4E4E4E"/>
                </a:solidFill>
                <a:effectLst/>
                <a:highlight>
                  <a:srgbClr val="FFFFFF"/>
                </a:highlight>
                <a:latin typeface="-apple-system"/>
              </a:rPr>
              <a:t>27.5%</a:t>
            </a:r>
            <a:r>
              <a:rPr lang="en-US" altLang="zh-CN" b="0" i="0" dirty="0">
                <a:solidFill>
                  <a:srgbClr val="4E4E4E"/>
                </a:solidFill>
                <a:effectLst/>
                <a:highlight>
                  <a:srgbClr val="FFFFFF"/>
                </a:highlight>
                <a:latin typeface="-apple-system"/>
              </a:rPr>
              <a:t> higher than the best current RF sensing methods.</a:t>
            </a:r>
          </a:p>
          <a:p>
            <a:pPr algn="l"/>
            <a:r>
              <a:rPr lang="en-US" altLang="zh-CN" b="0" i="0" dirty="0">
                <a:solidFill>
                  <a:srgbClr val="4E4E4E"/>
                </a:solidFill>
                <a:effectLst/>
                <a:highlight>
                  <a:srgbClr val="FFFFFF"/>
                </a:highlight>
                <a:latin typeface="-apple-system"/>
              </a:rPr>
              <a:t>Across all three tasks, WDNN outperformed other neural network architectures and came very close to the performance of digital networks.</a:t>
            </a:r>
          </a:p>
          <a:p>
            <a:endParaRPr lang="en-US" altLang="zh-CN" dirty="0"/>
          </a:p>
          <a:p>
            <a:r>
              <a:rPr lang="zh-CN" altLang="en-US" dirty="0"/>
              <a:t>第三个实验是</a:t>
            </a:r>
            <a:r>
              <a:rPr lang="en-US" altLang="zh-CN" dirty="0"/>
              <a:t>Wi-Fi</a:t>
            </a:r>
            <a:r>
              <a:rPr lang="zh-CN" altLang="en-US" dirty="0"/>
              <a:t>跌倒检测。</a:t>
            </a:r>
            <a:br>
              <a:rPr lang="zh-CN" altLang="en-US" dirty="0"/>
            </a:br>
            <a:r>
              <a:rPr lang="zh-CN" altLang="en-US" dirty="0"/>
              <a:t>我们使用了开源数据集中人类在房间内的动作信号。所有信号都通过</a:t>
            </a:r>
            <a:r>
              <a:rPr lang="en-US" altLang="zh-CN" dirty="0"/>
              <a:t>Wi-Fi CSI</a:t>
            </a:r>
            <a:r>
              <a:rPr lang="zh-CN" altLang="en-US" dirty="0"/>
              <a:t>采样，再经由</a:t>
            </a:r>
            <a:r>
              <a:rPr lang="en-US" altLang="zh-CN" dirty="0"/>
              <a:t>WDNN</a:t>
            </a:r>
            <a:r>
              <a:rPr lang="zh-CN" altLang="en-US" dirty="0"/>
              <a:t>硬件进行实时分类。</a:t>
            </a:r>
          </a:p>
          <a:p>
            <a:r>
              <a:rPr lang="zh-CN" altLang="en-US" dirty="0"/>
              <a:t>结果显示，</a:t>
            </a:r>
            <a:r>
              <a:rPr lang="en-US" altLang="zh-CN" dirty="0"/>
              <a:t>WDNN</a:t>
            </a:r>
            <a:r>
              <a:rPr lang="zh-CN" altLang="en-US" dirty="0"/>
              <a:t>的分类准确率达到</a:t>
            </a:r>
            <a:r>
              <a:rPr lang="en-US" altLang="zh-CN" b="1" dirty="0"/>
              <a:t>90.8%</a:t>
            </a:r>
            <a:r>
              <a:rPr lang="zh-CN" altLang="en-US" dirty="0"/>
              <a:t>，比现有最先进的射频感知方法高出</a:t>
            </a:r>
            <a:r>
              <a:rPr lang="en-US" altLang="zh-CN" b="1" dirty="0"/>
              <a:t>27.5%</a:t>
            </a:r>
            <a:r>
              <a:rPr lang="zh-CN" altLang="en-US" dirty="0"/>
              <a:t>。</a:t>
            </a:r>
            <a:endParaRPr lang="en-US" altLang="zh-CN" dirty="0"/>
          </a:p>
          <a:p>
            <a:endParaRPr lang="en-US" altLang="zh-CN" dirty="0"/>
          </a:p>
          <a:p>
            <a:r>
              <a:rPr lang="zh-CN" altLang="en-US" dirty="0"/>
              <a:t>同时我们对所有的三个实验对比了不同结构神经网络的实现，结果发现我们的</a:t>
            </a:r>
            <a:r>
              <a:rPr lang="en-US" altLang="zh-CN" dirty="0"/>
              <a:t>WDNN</a:t>
            </a:r>
            <a:r>
              <a:rPr lang="zh-CN" altLang="en-US" dirty="0"/>
              <a:t>远高出其他实现，同时接近数字神经网络的效果</a:t>
            </a:r>
          </a:p>
          <a:p>
            <a:endParaRPr lang="zh-CN" altLang="en-US" dirty="0"/>
          </a:p>
        </p:txBody>
      </p:sp>
      <p:sp>
        <p:nvSpPr>
          <p:cNvPr id="4" name="灯片编号占位符 3"/>
          <p:cNvSpPr>
            <a:spLocks noGrp="1"/>
          </p:cNvSpPr>
          <p:nvPr>
            <p:ph type="sldNum" sz="quarter" idx="5"/>
          </p:nvPr>
        </p:nvSpPr>
        <p:spPr/>
        <p:txBody>
          <a:bodyPr/>
          <a:lstStyle/>
          <a:p>
            <a:fld id="{D2BAB530-5560-41E3-9FEE-177E22367D8E}" type="slidenum">
              <a:rPr lang="zh-CN" altLang="en-US" smtClean="0"/>
              <a:t>22</a:t>
            </a:fld>
            <a:endParaRPr lang="zh-CN" altLang="en-US"/>
          </a:p>
        </p:txBody>
      </p:sp>
    </p:spTree>
    <p:extLst>
      <p:ext uri="{BB962C8B-B14F-4D97-AF65-F5344CB8AC3E}">
        <p14:creationId xmlns:p14="http://schemas.microsoft.com/office/powerpoint/2010/main" val="2925378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4E4E4E"/>
                </a:solidFill>
                <a:effectLst/>
                <a:highlight>
                  <a:srgbClr val="FFFFFF"/>
                </a:highlight>
                <a:latin typeface="-apple-system"/>
              </a:rPr>
              <a:t>That wraps up my presentation. Thank you all for listening! I’m happy to answer any questions. </a:t>
            </a:r>
          </a:p>
          <a:p>
            <a:endParaRPr lang="en-US" altLang="zh-CN" b="0" i="0" dirty="0">
              <a:solidFill>
                <a:srgbClr val="4E4E4E"/>
              </a:solidFill>
              <a:effectLst/>
              <a:highlight>
                <a:srgbClr val="FFFFFF"/>
              </a:highlight>
              <a:latin typeface="-apple-system"/>
            </a:endParaRPr>
          </a:p>
          <a:p>
            <a:r>
              <a:rPr lang="zh-CN" altLang="en-US" b="0" i="0" dirty="0">
                <a:solidFill>
                  <a:srgbClr val="4E4E4E"/>
                </a:solidFill>
                <a:effectLst/>
                <a:highlight>
                  <a:srgbClr val="FFFFFF"/>
                </a:highlight>
                <a:latin typeface="-apple-system"/>
              </a:rPr>
              <a:t>我的报告到此结束，非常感谢大家的聆听。如果各位对实现细节或实验系统感兴趣，非常欢迎会后与我交流讨论。</a:t>
            </a:r>
            <a:endParaRPr lang="en-US" altLang="zh-CN" b="0" i="0" dirty="0">
              <a:solidFill>
                <a:srgbClr val="4E4E4E"/>
              </a:solidFill>
              <a:effectLst/>
              <a:highlight>
                <a:srgbClr val="FFFFFF"/>
              </a:highlight>
              <a:latin typeface="-apple-system"/>
            </a:endParaRPr>
          </a:p>
          <a:p>
            <a:r>
              <a:rPr lang="zh-CN" altLang="en-US" b="0" i="0" dirty="0">
                <a:solidFill>
                  <a:srgbClr val="4E4E4E"/>
                </a:solidFill>
                <a:effectLst/>
                <a:highlight>
                  <a:srgbClr val="FFFFFF"/>
                </a:highlight>
                <a:latin typeface="-apple-system"/>
              </a:rPr>
              <a:t>谢谢大家！</a:t>
            </a:r>
            <a:endParaRPr lang="en-US" altLang="zh-CN"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23</a:t>
            </a:fld>
            <a:endParaRPr lang="zh-CN" altLang="en-US"/>
          </a:p>
        </p:txBody>
      </p:sp>
    </p:spTree>
    <p:extLst>
      <p:ext uri="{BB962C8B-B14F-4D97-AF65-F5344CB8AC3E}">
        <p14:creationId xmlns:p14="http://schemas.microsoft.com/office/powerpoint/2010/main" val="2430076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To </a:t>
            </a:r>
            <a:r>
              <a:rPr lang="en-US" altLang="zh-CN" b="1" i="0" dirty="0">
                <a:solidFill>
                  <a:srgbClr val="4E4E4E"/>
                </a:solidFill>
                <a:effectLst/>
                <a:highlight>
                  <a:srgbClr val="FFFFFF"/>
                </a:highlight>
                <a:latin typeface="-apple-system"/>
              </a:rPr>
              <a:t>tackle</a:t>
            </a:r>
            <a:r>
              <a:rPr lang="en-US" altLang="zh-CN" b="0" i="0" dirty="0">
                <a:solidFill>
                  <a:srgbClr val="4E4E4E"/>
                </a:solidFill>
                <a:effectLst/>
                <a:highlight>
                  <a:srgbClr val="FFFFFF"/>
                </a:highlight>
                <a:latin typeface="-apple-system"/>
              </a:rPr>
              <a:t> these challenges, researchers have recently come up with Diffractive Neural Networks. These are </a:t>
            </a:r>
            <a:r>
              <a:rPr lang="en-US" altLang="zh-CN" b="1" i="0" dirty="0">
                <a:solidFill>
                  <a:srgbClr val="4E4E4E"/>
                </a:solidFill>
                <a:effectLst/>
                <a:highlight>
                  <a:srgbClr val="FFFFFF"/>
                </a:highlight>
                <a:latin typeface="-apple-system"/>
              </a:rPr>
              <a:t>all-optical</a:t>
            </a:r>
            <a:r>
              <a:rPr lang="en-US" altLang="zh-CN" b="0" i="0" dirty="0">
                <a:solidFill>
                  <a:srgbClr val="4E4E4E"/>
                </a:solidFill>
                <a:effectLst/>
                <a:highlight>
                  <a:srgbClr val="FFFFFF"/>
                </a:highlight>
                <a:latin typeface="-apple-system"/>
              </a:rPr>
              <a:t> networks, meaning they use light—rather than electricity—to do their calculations. Basically, they perform matrix operations using light diffraction, so there’s no need for traditional electronic computation.</a:t>
            </a:r>
          </a:p>
          <a:p>
            <a:pPr algn="l"/>
            <a:endParaRPr lang="en-US" altLang="zh-CN" b="0" i="0" dirty="0">
              <a:solidFill>
                <a:srgbClr val="4E4E4E"/>
              </a:solidFill>
              <a:effectLst/>
              <a:highlight>
                <a:srgbClr val="FFFFFF"/>
              </a:highlight>
              <a:latin typeface="-apple-system"/>
            </a:endParaRPr>
          </a:p>
          <a:p>
            <a:pPr algn="l"/>
            <a:r>
              <a:rPr lang="zh-CN" altLang="en-US" b="0" i="0" dirty="0">
                <a:solidFill>
                  <a:srgbClr val="4E4E4E"/>
                </a:solidFill>
                <a:effectLst/>
                <a:highlight>
                  <a:srgbClr val="FFFFFF"/>
                </a:highlight>
                <a:latin typeface="-apple-system"/>
              </a:rPr>
              <a:t>为了解决上述问题，近年来衍射神经网络（</a:t>
            </a:r>
            <a:r>
              <a:rPr lang="en-US" altLang="zh-CN" b="0" i="0" dirty="0">
                <a:solidFill>
                  <a:srgbClr val="4E4E4E"/>
                </a:solidFill>
                <a:effectLst/>
                <a:highlight>
                  <a:srgbClr val="FFFFFF"/>
                </a:highlight>
                <a:latin typeface="-apple-system"/>
              </a:rPr>
              <a:t>Diffractive Neural Network, DNN</a:t>
            </a:r>
            <a:r>
              <a:rPr lang="zh-CN" altLang="en-US" b="0" i="0" dirty="0">
                <a:solidFill>
                  <a:srgbClr val="4E4E4E"/>
                </a:solidFill>
                <a:effectLst/>
                <a:highlight>
                  <a:srgbClr val="FFFFFF"/>
                </a:highlight>
                <a:latin typeface="-apple-system"/>
              </a:rPr>
              <a:t>）应运而生。它是一种</a:t>
            </a:r>
            <a:r>
              <a:rPr lang="zh-CN" altLang="en-US" b="1" i="0" dirty="0">
                <a:solidFill>
                  <a:srgbClr val="4E4E4E"/>
                </a:solidFill>
                <a:effectLst/>
                <a:highlight>
                  <a:srgbClr val="FFFFFF"/>
                </a:highlight>
                <a:latin typeface="-apple-system"/>
              </a:rPr>
              <a:t>全光学</a:t>
            </a:r>
            <a:r>
              <a:rPr lang="zh-CN" altLang="en-US" b="0" i="0" dirty="0">
                <a:solidFill>
                  <a:srgbClr val="4E4E4E"/>
                </a:solidFill>
                <a:effectLst/>
                <a:highlight>
                  <a:srgbClr val="FFFFFF"/>
                </a:highlight>
                <a:latin typeface="-apple-system"/>
              </a:rPr>
              <a:t>的神经网络，通过光的衍射传播实现矩阵运算，无需依赖电子计算。</a:t>
            </a:r>
          </a:p>
          <a:p>
            <a:pPr algn="l"/>
            <a:r>
              <a:rPr lang="zh-CN" altLang="en-US" b="0" i="0" dirty="0">
                <a:solidFill>
                  <a:srgbClr val="4E4E4E"/>
                </a:solidFill>
                <a:effectLst/>
                <a:highlight>
                  <a:srgbClr val="FFFFFF"/>
                </a:highlight>
                <a:latin typeface="-apple-system"/>
              </a:rPr>
              <a:t>如图所示，输入的光信号通过多层超表面（</a:t>
            </a:r>
            <a:r>
              <a:rPr lang="en-US" altLang="zh-CN" b="0" i="0" dirty="0">
                <a:solidFill>
                  <a:srgbClr val="4E4E4E"/>
                </a:solidFill>
                <a:effectLst/>
                <a:highlight>
                  <a:srgbClr val="FFFFFF"/>
                </a:highlight>
                <a:latin typeface="-apple-system"/>
              </a:rPr>
              <a:t>metasurface</a:t>
            </a:r>
            <a:r>
              <a:rPr lang="zh-CN" altLang="en-US" b="0" i="0" dirty="0">
                <a:solidFill>
                  <a:srgbClr val="4E4E4E"/>
                </a:solidFill>
                <a:effectLst/>
                <a:highlight>
                  <a:srgbClr val="FFFFFF"/>
                </a:highlight>
                <a:latin typeface="-apple-system"/>
              </a:rPr>
              <a:t>）进行衍射，每一层对应于神经网络的一个层级。光的相位和幅度在这里分别起到类似权重和偏置的作用，最终在输出平面上形成分类结果。</a:t>
            </a:r>
          </a:p>
          <a:p>
            <a:pPr algn="l"/>
            <a:r>
              <a:rPr lang="zh-CN" altLang="en-US" b="0" i="0" dirty="0">
                <a:solidFill>
                  <a:srgbClr val="4E4E4E"/>
                </a:solidFill>
                <a:effectLst/>
                <a:highlight>
                  <a:srgbClr val="FFFFFF"/>
                </a:highlight>
                <a:latin typeface="-apple-system"/>
              </a:rPr>
              <a:t>这一方法不仅拥有超低的能耗和极高的并行性，还为物理层</a:t>
            </a:r>
            <a:r>
              <a:rPr lang="en-US" altLang="zh-CN" b="0" i="0" dirty="0">
                <a:solidFill>
                  <a:srgbClr val="4E4E4E"/>
                </a:solidFill>
                <a:effectLst/>
                <a:highlight>
                  <a:srgbClr val="FFFFFF"/>
                </a:highlight>
                <a:latin typeface="-apple-system"/>
              </a:rPr>
              <a:t>AI</a:t>
            </a:r>
            <a:r>
              <a:rPr lang="zh-CN" altLang="en-US" b="0" i="0" dirty="0">
                <a:solidFill>
                  <a:srgbClr val="4E4E4E"/>
                </a:solidFill>
                <a:effectLst/>
                <a:highlight>
                  <a:srgbClr val="FFFFFF"/>
                </a:highlight>
                <a:latin typeface="-apple-system"/>
              </a:rPr>
              <a:t>的发展提供了重要方向。</a:t>
            </a:r>
            <a:endParaRPr lang="en-US" altLang="zh-CN"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3</a:t>
            </a:fld>
            <a:endParaRPr lang="zh-CN" altLang="en-US"/>
          </a:p>
        </p:txBody>
      </p:sp>
    </p:spTree>
    <p:extLst>
      <p:ext uri="{BB962C8B-B14F-4D97-AF65-F5344CB8AC3E}">
        <p14:creationId xmlns:p14="http://schemas.microsoft.com/office/powerpoint/2010/main" val="1341801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In optical diffractive neural networks that use metasurfaces, the setup is built from several diffraction zones, and each layer is made up of lots of tiny structures called meta-atoms.</a:t>
            </a:r>
          </a:p>
          <a:p>
            <a:pPr algn="l"/>
            <a:r>
              <a:rPr lang="en-US" altLang="zh-CN" b="0" i="0" dirty="0">
                <a:solidFill>
                  <a:srgbClr val="4E4E4E"/>
                </a:solidFill>
                <a:effectLst/>
                <a:highlight>
                  <a:srgbClr val="FFFFFF"/>
                </a:highlight>
                <a:latin typeface="-apple-system"/>
              </a:rPr>
              <a:t>【click】 When an electromagnetic wave hits each meta-atom, it changes the phase and amplitude of the wave, creating new waves that move on to the next layer.</a:t>
            </a:r>
          </a:p>
          <a:p>
            <a:pPr algn="l"/>
            <a:r>
              <a:rPr lang="en-US" altLang="zh-CN" b="0" i="0" dirty="0">
                <a:solidFill>
                  <a:srgbClr val="4E4E4E"/>
                </a:solidFill>
                <a:effectLst/>
                <a:highlight>
                  <a:srgbClr val="FFFFFF"/>
                </a:highlight>
                <a:latin typeface="-apple-system"/>
              </a:rPr>
              <a:t>【click】 This process is kind of like the way neurons and fully connected layers work in traditional digital neural networks.</a:t>
            </a:r>
          </a:p>
          <a:p>
            <a:endParaRPr lang="en-US" altLang="zh-CN" dirty="0"/>
          </a:p>
          <a:p>
            <a:r>
              <a:rPr lang="zh-CN" altLang="en-US" dirty="0"/>
              <a:t>在基于超表面的光学衍射神经网络中，其结构由多层神经网络构成</a:t>
            </a:r>
            <a:r>
              <a:rPr lang="en-US" altLang="zh-CN" dirty="0"/>
              <a:t>diffraction zones</a:t>
            </a:r>
            <a:r>
              <a:rPr lang="zh-CN" altLang="en-US" dirty="0"/>
              <a:t>，每层超表面由</a:t>
            </a:r>
            <a:r>
              <a:rPr lang="en-US" altLang="zh-CN" dirty="0"/>
              <a:t>meta-atom</a:t>
            </a:r>
            <a:r>
              <a:rPr lang="zh-CN" altLang="en-US" dirty="0"/>
              <a:t>组成。</a:t>
            </a:r>
            <a:endParaRPr lang="en-US" altLang="zh-CN" dirty="0"/>
          </a:p>
          <a:p>
            <a:r>
              <a:rPr lang="zh-CN" altLang="en-US" dirty="0"/>
              <a:t>入射的激励电子波传播到每个</a:t>
            </a:r>
            <a:r>
              <a:rPr lang="en-US" altLang="zh-CN" dirty="0"/>
              <a:t>meta-atom</a:t>
            </a:r>
            <a:r>
              <a:rPr lang="zh-CN" altLang="en-US" dirty="0"/>
              <a:t>后，每个</a:t>
            </a:r>
            <a:r>
              <a:rPr lang="en-US" altLang="zh-CN" dirty="0"/>
              <a:t>meta-atom</a:t>
            </a:r>
            <a:r>
              <a:rPr lang="zh-CN" altLang="en-US" dirty="0"/>
              <a:t>能够对入射波的相位与幅度进行修改，产生</a:t>
            </a:r>
            <a:r>
              <a:rPr lang="en-US" altLang="zh-CN" dirty="0"/>
              <a:t>secondary wave</a:t>
            </a:r>
            <a:r>
              <a:rPr lang="zh-CN" altLang="en-US" dirty="0"/>
              <a:t>，传播到下一层。</a:t>
            </a:r>
            <a:endParaRPr lang="en-US" altLang="zh-CN" dirty="0"/>
          </a:p>
          <a:p>
            <a:r>
              <a:rPr lang="zh-CN" altLang="en-US" dirty="0"/>
              <a:t>这样的操作类似与神经网络中的神经元和全连接层。</a:t>
            </a:r>
            <a:endParaRPr lang="en-US" altLang="zh-CN" dirty="0"/>
          </a:p>
        </p:txBody>
      </p:sp>
      <p:sp>
        <p:nvSpPr>
          <p:cNvPr id="4" name="灯片编号占位符 3"/>
          <p:cNvSpPr>
            <a:spLocks noGrp="1"/>
          </p:cNvSpPr>
          <p:nvPr>
            <p:ph type="sldNum" sz="quarter" idx="5"/>
          </p:nvPr>
        </p:nvSpPr>
        <p:spPr/>
        <p:txBody>
          <a:bodyPr/>
          <a:lstStyle/>
          <a:p>
            <a:fld id="{D2BAB530-5560-41E3-9FEE-177E22367D8E}" type="slidenum">
              <a:rPr lang="zh-CN" altLang="en-US" smtClean="0"/>
              <a:t>4</a:t>
            </a:fld>
            <a:endParaRPr lang="zh-CN" altLang="en-US"/>
          </a:p>
        </p:txBody>
      </p:sp>
    </p:spTree>
    <p:extLst>
      <p:ext uri="{BB962C8B-B14F-4D97-AF65-F5344CB8AC3E}">
        <p14:creationId xmlns:p14="http://schemas.microsoft.com/office/powerpoint/2010/main" val="225826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Each meta-atom acts like a neuron, adjusting the amplitude and phase of the incoming signal.</a:t>
            </a:r>
          </a:p>
          <a:p>
            <a:pPr algn="l"/>
            <a:r>
              <a:rPr lang="en-US" altLang="zh-CN" b="0" i="0" dirty="0">
                <a:solidFill>
                  <a:srgbClr val="4E4E4E"/>
                </a:solidFill>
                <a:effectLst/>
                <a:highlight>
                  <a:srgbClr val="FFFFFF"/>
                </a:highlight>
                <a:latin typeface="-apple-system"/>
              </a:rPr>
              <a:t>【click】 In diffractive neural networks, the way light moves between layers is similar to complex matrix </a:t>
            </a:r>
            <a:r>
              <a:rPr lang="en-US" altLang="zh-CN" b="1" i="0" dirty="0">
                <a:solidFill>
                  <a:srgbClr val="4E4E4E"/>
                </a:solidFill>
                <a:effectLst/>
                <a:highlight>
                  <a:srgbClr val="FFFFFF"/>
                </a:highlight>
                <a:latin typeface="-apple-system"/>
              </a:rPr>
              <a:t>multiplication</a:t>
            </a:r>
            <a:r>
              <a:rPr lang="en-US" altLang="zh-CN" b="0" i="0" dirty="0">
                <a:solidFill>
                  <a:srgbClr val="4E4E4E"/>
                </a:solidFill>
                <a:effectLst/>
                <a:highlight>
                  <a:srgbClr val="FFFFFF"/>
                </a:highlight>
                <a:latin typeface="-apple-system"/>
              </a:rPr>
              <a:t>. Each meta-atom is connected to every meta-atom in the next layer through the air gaps, just like a fully connected layer in a digital network. The "weights" of these connections depend on how much the signal is changed—both in amplitude and phase—as it travels. </a:t>
            </a:r>
          </a:p>
          <a:p>
            <a:pPr algn="l"/>
            <a:r>
              <a:rPr lang="en-US" altLang="zh-CN" b="0" i="0" dirty="0">
                <a:solidFill>
                  <a:srgbClr val="4E4E4E"/>
                </a:solidFill>
                <a:effectLst/>
                <a:highlight>
                  <a:srgbClr val="FFFFFF"/>
                </a:highlight>
                <a:latin typeface="-apple-system"/>
              </a:rPr>
              <a:t>【click】 Here’s a visualization showing how each transmission matrix changes amplitude and phase during light propagation.</a:t>
            </a:r>
          </a:p>
          <a:p>
            <a:pPr algn="l"/>
            <a:r>
              <a:rPr lang="en-US" altLang="zh-CN" b="0" i="0" dirty="0">
                <a:solidFill>
                  <a:srgbClr val="4E4E4E"/>
                </a:solidFill>
                <a:effectLst/>
                <a:highlight>
                  <a:srgbClr val="FFFFFF"/>
                </a:highlight>
                <a:latin typeface="-apple-system"/>
              </a:rPr>
              <a:t>【click】 But, since the transmission matrix is set by the physical distance between layers, there isn’t much room to tweak or optimize the network. This limits how flexible and powerful the network can be.</a:t>
            </a:r>
          </a:p>
          <a:p>
            <a:pPr algn="l"/>
            <a:endParaRPr lang="en-US" altLang="zh-CN" b="0" i="0" dirty="0">
              <a:solidFill>
                <a:srgbClr val="4E4E4E"/>
              </a:solidFill>
              <a:effectLst/>
              <a:highlight>
                <a:srgbClr val="FFFFFF"/>
              </a:highligh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4E4E4E"/>
                </a:solidFill>
                <a:effectLst/>
                <a:highlight>
                  <a:srgbClr val="FFFFFF"/>
                </a:highlight>
                <a:latin typeface="-apple-system"/>
              </a:rPr>
              <a:t>每个超原子（</a:t>
            </a:r>
            <a:r>
              <a:rPr lang="en-US" altLang="zh-CN" b="0" i="0" dirty="0">
                <a:solidFill>
                  <a:srgbClr val="4E4E4E"/>
                </a:solidFill>
                <a:effectLst/>
                <a:highlight>
                  <a:srgbClr val="FFFFFF"/>
                </a:highlight>
                <a:latin typeface="-apple-system"/>
              </a:rPr>
              <a:t>meta-atom</a:t>
            </a:r>
            <a:r>
              <a:rPr lang="zh-CN" altLang="en-US" b="0" i="0" dirty="0">
                <a:solidFill>
                  <a:srgbClr val="4E4E4E"/>
                </a:solidFill>
                <a:effectLst/>
                <a:highlight>
                  <a:srgbClr val="FFFFFF"/>
                </a:highlight>
                <a:latin typeface="-apple-system"/>
              </a:rPr>
              <a:t>）相当于一个神经元，上一层的每个超原子，通过空气间隙的传播作用，被连接到下一层的每个超原子，形成类似于全连接层的结构。神经元之间的连接权重由传播距离导致的幅度衰减和相位延迟来决定。</a:t>
            </a:r>
            <a:endParaRPr lang="en-US" altLang="zh-CN" b="0" i="0" dirty="0">
              <a:solidFill>
                <a:srgbClr val="4E4E4E"/>
              </a:solidFill>
              <a:effectLst/>
              <a:highlight>
                <a:srgbClr val="FFFFFF"/>
              </a:highligh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4E4E4E"/>
                </a:solidFill>
                <a:effectLst/>
                <a:highlight>
                  <a:srgbClr val="FFFFFF"/>
                </a:highlight>
                <a:latin typeface="-apple-system"/>
              </a:rPr>
              <a:t>【click】</a:t>
            </a:r>
            <a:r>
              <a:rPr lang="zh-CN" altLang="en-US" b="0" i="0" dirty="0">
                <a:solidFill>
                  <a:srgbClr val="4E4E4E"/>
                </a:solidFill>
                <a:effectLst/>
                <a:highlight>
                  <a:srgbClr val="FFFFFF"/>
                </a:highlight>
                <a:latin typeface="-apple-system"/>
              </a:rPr>
              <a:t>在衍射神经网络中，每一层的信号传播过程可以看作是一个复值矩阵乘法，能够对每个输入施加幅度衰减和相位延迟的偏置。</a:t>
            </a:r>
            <a:endParaRPr lang="en-US" altLang="zh-CN" b="0" i="0" dirty="0">
              <a:solidFill>
                <a:srgbClr val="4E4E4E"/>
              </a:solidFill>
              <a:effectLst/>
              <a:highlight>
                <a:srgbClr val="FFFFFF"/>
              </a:highligh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4E4E4E"/>
                </a:solidFill>
                <a:effectLst/>
                <a:highlight>
                  <a:srgbClr val="FFFFFF"/>
                </a:highlight>
                <a:latin typeface="-apple-system"/>
              </a:rPr>
              <a:t>【click】</a:t>
            </a:r>
            <a:r>
              <a:rPr lang="zh-CN" altLang="en-US" b="0" i="0" dirty="0">
                <a:solidFill>
                  <a:srgbClr val="4E4E4E"/>
                </a:solidFill>
                <a:effectLst/>
                <a:highlight>
                  <a:srgbClr val="FFFFFF"/>
                </a:highlight>
                <a:latin typeface="-apple-system"/>
              </a:rPr>
              <a:t>以 </a:t>
            </a:r>
            <a:r>
              <a:rPr lang="en-US" altLang="zh-CN" b="0" i="0" dirty="0">
                <a:solidFill>
                  <a:srgbClr val="4E4E4E"/>
                </a:solidFill>
                <a:effectLst/>
                <a:highlight>
                  <a:srgbClr val="FFFFFF"/>
                </a:highlight>
                <a:latin typeface="-apple-system"/>
              </a:rPr>
              <a:t>MNIST </a:t>
            </a:r>
            <a:r>
              <a:rPr lang="zh-CN" altLang="en-US" b="0" i="0" dirty="0">
                <a:solidFill>
                  <a:srgbClr val="4E4E4E"/>
                </a:solidFill>
                <a:effectLst/>
                <a:highlight>
                  <a:srgbClr val="FFFFFF"/>
                </a:highlight>
                <a:latin typeface="-apple-system"/>
              </a:rPr>
              <a:t>数据集为例，所有连接权重共同组成了传输权重矩阵，多层超表面的叠加则构成了完整的神经网络。入射波经过多层神经网络传播后，到达最后一层的探测器阵列，其中强度最高的神经元直接输出识别结果。</a:t>
            </a:r>
          </a:p>
          <a:p>
            <a:pPr algn="l"/>
            <a:r>
              <a:rPr lang="en-US" altLang="zh-CN" b="0" i="0" dirty="0">
                <a:solidFill>
                  <a:srgbClr val="4E4E4E"/>
                </a:solidFill>
                <a:effectLst/>
                <a:highlight>
                  <a:srgbClr val="FFFFFF"/>
                </a:highlight>
                <a:latin typeface="-apple-system"/>
              </a:rPr>
              <a:t>【click】</a:t>
            </a:r>
            <a:r>
              <a:rPr lang="zh-CN" altLang="en-US" b="0" i="0" dirty="0">
                <a:solidFill>
                  <a:srgbClr val="4E4E4E"/>
                </a:solidFill>
                <a:effectLst/>
                <a:highlight>
                  <a:srgbClr val="FFFFFF"/>
                </a:highlight>
                <a:latin typeface="-apple-system"/>
              </a:rPr>
              <a:t>右侧展示的是每一次传播矩阵对信号幅值和相位调整的可视化结果。</a:t>
            </a:r>
          </a:p>
          <a:p>
            <a:pPr algn="l"/>
            <a:r>
              <a:rPr lang="en-US" altLang="zh-CN" b="0" i="0" dirty="0">
                <a:solidFill>
                  <a:srgbClr val="4E4E4E"/>
                </a:solidFill>
                <a:effectLst/>
                <a:highlight>
                  <a:srgbClr val="FFFFFF"/>
                </a:highlight>
                <a:latin typeface="-apple-system"/>
              </a:rPr>
              <a:t>【click】</a:t>
            </a:r>
            <a:r>
              <a:rPr lang="zh-CN" altLang="en-US" b="0" i="0" dirty="0">
                <a:solidFill>
                  <a:srgbClr val="4E4E4E"/>
                </a:solidFill>
                <a:effectLst/>
                <a:highlight>
                  <a:srgbClr val="FFFFFF"/>
                </a:highlight>
                <a:latin typeface="-apple-system"/>
              </a:rPr>
              <a:t>然而，由于超表面之间的传输矩阵由空气间隙决定，这种实现方式存在调整空间有限的问题，难以灵活优化网络结构和性能。</a:t>
            </a:r>
            <a:endParaRPr lang="en-US" altLang="zh-CN"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5</a:t>
            </a:fld>
            <a:endParaRPr lang="zh-CN" altLang="en-US"/>
          </a:p>
        </p:txBody>
      </p:sp>
    </p:spTree>
    <p:extLst>
      <p:ext uri="{BB962C8B-B14F-4D97-AF65-F5344CB8AC3E}">
        <p14:creationId xmlns:p14="http://schemas.microsoft.com/office/powerpoint/2010/main" val="2995762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Right now, there are several related works to build diffractive neural networks with metasurfaces. </a:t>
            </a:r>
          </a:p>
          <a:p>
            <a:pPr algn="l"/>
            <a:r>
              <a:rPr lang="en-US" altLang="zh-CN" b="0" i="0" dirty="0">
                <a:solidFill>
                  <a:srgbClr val="4E4E4E"/>
                </a:solidFill>
                <a:effectLst/>
                <a:highlight>
                  <a:srgbClr val="FFFFFF"/>
                </a:highlight>
                <a:latin typeface="-apple-system"/>
              </a:rPr>
              <a:t>For example, some researchers have made optical neural networks with millions of neurons using nanoscale metasurfaces. </a:t>
            </a:r>
          </a:p>
          <a:p>
            <a:pPr algn="l"/>
            <a:r>
              <a:rPr lang="en-US" altLang="zh-CN" b="0" i="0" dirty="0">
                <a:solidFill>
                  <a:srgbClr val="4E4E4E"/>
                </a:solidFill>
                <a:effectLst/>
                <a:highlight>
                  <a:srgbClr val="FFFFFF"/>
                </a:highlight>
                <a:latin typeface="-apple-system"/>
              </a:rPr>
              <a:t>Others use programmable metasurfaces for airborne AI. </a:t>
            </a:r>
          </a:p>
          <a:p>
            <a:pPr algn="l"/>
            <a:r>
              <a:rPr lang="en-US" altLang="zh-CN" b="0" i="0" dirty="0">
                <a:solidFill>
                  <a:srgbClr val="4E4E4E"/>
                </a:solidFill>
                <a:effectLst/>
                <a:highlight>
                  <a:srgbClr val="FFFFFF"/>
                </a:highlight>
                <a:latin typeface="-apple-system"/>
              </a:rPr>
              <a:t>There are also diffractive networks with real-time tuning for image recognition. </a:t>
            </a:r>
          </a:p>
          <a:p>
            <a:pPr algn="l"/>
            <a:r>
              <a:rPr lang="en-US" altLang="zh-CN" b="0" i="0" dirty="0">
                <a:solidFill>
                  <a:srgbClr val="4E4E4E"/>
                </a:solidFill>
                <a:effectLst/>
                <a:highlight>
                  <a:srgbClr val="FFFFFF"/>
                </a:highlight>
                <a:latin typeface="-apple-system"/>
              </a:rPr>
              <a:t>And some designs work completely on-chip with visible light, handling multiple tasks all in one chip.</a:t>
            </a:r>
          </a:p>
          <a:p>
            <a:pPr algn="l"/>
            <a:endParaRPr lang="en-US" altLang="zh-CN" b="0" i="0" dirty="0">
              <a:solidFill>
                <a:srgbClr val="4E4E4E"/>
              </a:solidFill>
              <a:effectLst/>
              <a:highlight>
                <a:srgbClr val="FFFFFF"/>
              </a:highlight>
              <a:latin typeface="-apple-system"/>
            </a:endParaRPr>
          </a:p>
          <a:p>
            <a:pPr algn="l"/>
            <a:r>
              <a:rPr lang="zh-CN" altLang="en-US" b="0" i="0" dirty="0">
                <a:solidFill>
                  <a:srgbClr val="4E4E4E"/>
                </a:solidFill>
                <a:effectLst/>
                <a:highlight>
                  <a:srgbClr val="FFFFFF"/>
                </a:highlight>
                <a:latin typeface="-apple-system"/>
              </a:rPr>
              <a:t>目前，已经有多种基于超表面和射频（</a:t>
            </a:r>
            <a:r>
              <a:rPr lang="en-US" altLang="zh-CN" b="0" i="0" dirty="0">
                <a:solidFill>
                  <a:srgbClr val="4E4E4E"/>
                </a:solidFill>
                <a:effectLst/>
                <a:highlight>
                  <a:srgbClr val="FFFFFF"/>
                </a:highlight>
                <a:latin typeface="-apple-system"/>
              </a:rPr>
              <a:t>RF</a:t>
            </a:r>
            <a:r>
              <a:rPr lang="zh-CN" altLang="en-US" b="0" i="0" dirty="0">
                <a:solidFill>
                  <a:srgbClr val="4E4E4E"/>
                </a:solidFill>
                <a:effectLst/>
                <a:highlight>
                  <a:srgbClr val="FFFFFF"/>
                </a:highlight>
                <a:latin typeface="-apple-system"/>
              </a:rPr>
              <a:t>）电路的衍射神经网络实现方案。例如：</a:t>
            </a:r>
          </a:p>
          <a:p>
            <a:pPr algn="l"/>
            <a:r>
              <a:rPr lang="en-US" altLang="zh-CN" b="0" i="0" dirty="0">
                <a:solidFill>
                  <a:srgbClr val="4E4E4E"/>
                </a:solidFill>
                <a:effectLst/>
                <a:highlight>
                  <a:srgbClr val="FFFFFF"/>
                </a:highlight>
                <a:latin typeface="-apple-system"/>
              </a:rPr>
              <a:t>• [1] </a:t>
            </a:r>
            <a:r>
              <a:rPr lang="zh-CN" altLang="en-US" b="0" i="0" dirty="0">
                <a:solidFill>
                  <a:srgbClr val="4E4E4E"/>
                </a:solidFill>
                <a:effectLst/>
                <a:highlight>
                  <a:srgbClr val="FFFFFF"/>
                </a:highlight>
                <a:latin typeface="-apple-system"/>
              </a:rPr>
              <a:t>利用纳米级超表面，实现了百万级神经元规模的光学神经网络；</a:t>
            </a:r>
            <a:br>
              <a:rPr lang="zh-CN" altLang="en-US"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 [2] </a:t>
            </a:r>
            <a:r>
              <a:rPr lang="zh-CN" altLang="en-US" b="0" i="0" dirty="0">
                <a:solidFill>
                  <a:srgbClr val="4E4E4E"/>
                </a:solidFill>
                <a:effectLst/>
                <a:highlight>
                  <a:srgbClr val="FFFFFF"/>
                </a:highlight>
                <a:latin typeface="-apple-system"/>
              </a:rPr>
              <a:t>采用可编程超表面阵列，完成了空中</a:t>
            </a:r>
            <a:r>
              <a:rPr lang="en-US" altLang="zh-CN" b="0" i="0" dirty="0">
                <a:solidFill>
                  <a:srgbClr val="4E4E4E"/>
                </a:solidFill>
                <a:effectLst/>
                <a:highlight>
                  <a:srgbClr val="FFFFFF"/>
                </a:highlight>
                <a:latin typeface="-apple-system"/>
              </a:rPr>
              <a:t>AI</a:t>
            </a:r>
            <a:r>
              <a:rPr lang="zh-CN" altLang="en-US" b="0" i="0" dirty="0">
                <a:solidFill>
                  <a:srgbClr val="4E4E4E"/>
                </a:solidFill>
                <a:effectLst/>
                <a:highlight>
                  <a:srgbClr val="FFFFFF"/>
                </a:highlight>
                <a:latin typeface="-apple-system"/>
              </a:rPr>
              <a:t>推理；</a:t>
            </a:r>
            <a:br>
              <a:rPr lang="zh-CN" altLang="en-US"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 [3] </a:t>
            </a:r>
            <a:r>
              <a:rPr lang="zh-CN" altLang="en-US" b="0" i="0" dirty="0">
                <a:solidFill>
                  <a:srgbClr val="4E4E4E"/>
                </a:solidFill>
                <a:effectLst/>
                <a:highlight>
                  <a:srgbClr val="FFFFFF"/>
                </a:highlight>
                <a:latin typeface="-apple-system"/>
              </a:rPr>
              <a:t>在可见光波段，实现了片上多路复用的衍射神经网络；</a:t>
            </a:r>
            <a:br>
              <a:rPr lang="zh-CN" altLang="en-US"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 [4] </a:t>
            </a:r>
            <a:r>
              <a:rPr lang="zh-CN" altLang="en-US" b="0" i="0" dirty="0">
                <a:solidFill>
                  <a:srgbClr val="4E4E4E"/>
                </a:solidFill>
                <a:effectLst/>
                <a:highlight>
                  <a:srgbClr val="FFFFFF"/>
                </a:highlight>
                <a:latin typeface="-apple-system"/>
              </a:rPr>
              <a:t>运用太赫兹波段的仿等离激元（</a:t>
            </a:r>
            <a:r>
              <a:rPr lang="en-US" altLang="zh-CN" b="0" i="0" dirty="0">
                <a:solidFill>
                  <a:srgbClr val="4E4E4E"/>
                </a:solidFill>
                <a:effectLst/>
                <a:highlight>
                  <a:srgbClr val="FFFFFF"/>
                </a:highlight>
                <a:latin typeface="-apple-system"/>
              </a:rPr>
              <a:t>spoof plasmonic</a:t>
            </a:r>
            <a:r>
              <a:rPr lang="zh-CN" altLang="en-US" b="0" i="0" dirty="0">
                <a:solidFill>
                  <a:srgbClr val="4E4E4E"/>
                </a:solidFill>
                <a:effectLst/>
                <a:highlight>
                  <a:srgbClr val="FFFFFF"/>
                </a:highlight>
                <a:latin typeface="-apple-system"/>
              </a:rPr>
              <a:t>）结构进行信息识别。</a:t>
            </a:r>
          </a:p>
          <a:p>
            <a:pPr algn="l"/>
            <a:r>
              <a:rPr lang="zh-CN" altLang="en-US" b="0" i="0" dirty="0">
                <a:solidFill>
                  <a:srgbClr val="4E4E4E"/>
                </a:solidFill>
                <a:effectLst/>
                <a:highlight>
                  <a:srgbClr val="FFFFFF"/>
                </a:highlight>
                <a:latin typeface="-apple-system"/>
              </a:rPr>
              <a:t>尽管这些方案在特定应用场景下取得了良好的效果，但它们普遍存在</a:t>
            </a:r>
            <a:r>
              <a:rPr lang="zh-CN" altLang="en-US" b="1" i="0" dirty="0">
                <a:solidFill>
                  <a:srgbClr val="4E4E4E"/>
                </a:solidFill>
                <a:effectLst/>
                <a:highlight>
                  <a:srgbClr val="FFFFFF"/>
                </a:highlight>
                <a:latin typeface="-apple-system"/>
              </a:rPr>
              <a:t>权重调整受限、缺乏复值偏置、以及缺乏非线性激活</a:t>
            </a:r>
            <a:r>
              <a:rPr lang="zh-CN" altLang="en-US" b="0" i="0" dirty="0">
                <a:solidFill>
                  <a:srgbClr val="4E4E4E"/>
                </a:solidFill>
                <a:effectLst/>
                <a:highlight>
                  <a:srgbClr val="FFFFFF"/>
                </a:highlight>
                <a:latin typeface="-apple-system"/>
              </a:rPr>
              <a:t>等问题。</a:t>
            </a:r>
          </a:p>
        </p:txBody>
      </p:sp>
      <p:sp>
        <p:nvSpPr>
          <p:cNvPr id="4" name="灯片编号占位符 3"/>
          <p:cNvSpPr>
            <a:spLocks noGrp="1"/>
          </p:cNvSpPr>
          <p:nvPr>
            <p:ph type="sldNum" sz="quarter" idx="5"/>
          </p:nvPr>
        </p:nvSpPr>
        <p:spPr/>
        <p:txBody>
          <a:bodyPr/>
          <a:lstStyle/>
          <a:p>
            <a:fld id="{D2BAB530-5560-41E3-9FEE-177E22367D8E}" type="slidenum">
              <a:rPr lang="zh-CN" altLang="en-US" smtClean="0"/>
              <a:t>6</a:t>
            </a:fld>
            <a:endParaRPr lang="zh-CN" altLang="en-US"/>
          </a:p>
        </p:txBody>
      </p:sp>
    </p:spTree>
    <p:extLst>
      <p:ext uri="{BB962C8B-B14F-4D97-AF65-F5344CB8AC3E}">
        <p14:creationId xmlns:p14="http://schemas.microsoft.com/office/powerpoint/2010/main" val="1846129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zh-CN" b="0" i="0" dirty="0">
                <a:solidFill>
                  <a:srgbClr val="4E4E4E"/>
                </a:solidFill>
                <a:effectLst/>
                <a:highlight>
                  <a:srgbClr val="FFFFFF"/>
                </a:highlight>
                <a:latin typeface="-apple-system"/>
              </a:rPr>
              <a:t>Besides using light, researchers have also built diffractive neural networks with RF circuits. As shown in the figure, the input RF signal goes into the system through an antenna array and travels through a propagation module, like a coupler network. The weights are tuned using phase shifters, and at the end, power detectors are used to measure the output.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ltLang="zh-CN" b="0" i="0" dirty="0">
              <a:solidFill>
                <a:srgbClr val="4E4E4E"/>
              </a:solidFill>
              <a:effectLst/>
              <a:highlight>
                <a:srgbClr val="FFFFFF"/>
              </a:highlight>
              <a:latin typeface="-apple-system"/>
            </a:endParaRPr>
          </a:p>
          <a:p>
            <a:pPr algn="l" fontAlgn="base"/>
            <a:r>
              <a:rPr lang="zh-CN" altLang="en-US" b="0" i="0" dirty="0">
                <a:solidFill>
                  <a:srgbClr val="4E4E4E"/>
                </a:solidFill>
                <a:effectLst/>
                <a:highlight>
                  <a:srgbClr val="FFFFFF"/>
                </a:highlight>
                <a:latin typeface="-apple-system"/>
              </a:rPr>
              <a:t>除了光学实现之外，近年来射频（</a:t>
            </a:r>
            <a:r>
              <a:rPr lang="en-US" altLang="zh-CN" b="0" i="0" dirty="0">
                <a:solidFill>
                  <a:srgbClr val="4E4E4E"/>
                </a:solidFill>
                <a:effectLst/>
                <a:highlight>
                  <a:srgbClr val="FFFFFF"/>
                </a:highlight>
                <a:latin typeface="-apple-system"/>
              </a:rPr>
              <a:t>RF</a:t>
            </a:r>
            <a:r>
              <a:rPr lang="zh-CN" altLang="en-US" b="0" i="0" dirty="0">
                <a:solidFill>
                  <a:srgbClr val="4E4E4E"/>
                </a:solidFill>
                <a:effectLst/>
                <a:highlight>
                  <a:srgbClr val="FFFFFF"/>
                </a:highlight>
                <a:latin typeface="-apple-system"/>
              </a:rPr>
              <a:t>）电路也逐渐被应用于衍射神经网络的构建。如图所示，输入的</a:t>
            </a:r>
            <a:r>
              <a:rPr lang="en-US" altLang="zh-CN" b="0" i="0" dirty="0">
                <a:solidFill>
                  <a:srgbClr val="4E4E4E"/>
                </a:solidFill>
                <a:effectLst/>
                <a:highlight>
                  <a:srgbClr val="FFFFFF"/>
                </a:highlight>
                <a:latin typeface="-apple-system"/>
              </a:rPr>
              <a:t>RF</a:t>
            </a:r>
            <a:r>
              <a:rPr lang="zh-CN" altLang="en-US" b="0" i="0" dirty="0">
                <a:solidFill>
                  <a:srgbClr val="4E4E4E"/>
                </a:solidFill>
                <a:effectLst/>
                <a:highlight>
                  <a:srgbClr val="FFFFFF"/>
                </a:highlight>
                <a:latin typeface="-apple-system"/>
              </a:rPr>
              <a:t>信号通过天线阵列注入到传播模块（如耦合器网络），并通过移相器实现权重的调节，最终可以通过功率检测器获取输出结果。</a:t>
            </a:r>
            <a:endParaRPr lang="en-US" altLang="zh-CN"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7</a:t>
            </a:fld>
            <a:endParaRPr lang="zh-CN" altLang="en-US"/>
          </a:p>
        </p:txBody>
      </p:sp>
    </p:spTree>
    <p:extLst>
      <p:ext uri="{BB962C8B-B14F-4D97-AF65-F5344CB8AC3E}">
        <p14:creationId xmlns:p14="http://schemas.microsoft.com/office/powerpoint/2010/main" val="399966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Now, let’s break down how each layer works in RF circuit-based diffractive neural networks.</a:t>
            </a:r>
          </a:p>
          <a:p>
            <a:pPr algn="l"/>
            <a:r>
              <a:rPr lang="en-US" altLang="zh-CN" b="0" i="0" dirty="0">
                <a:solidFill>
                  <a:srgbClr val="4E4E4E"/>
                </a:solidFill>
                <a:effectLst/>
                <a:highlight>
                  <a:srgbClr val="FFFFFF"/>
                </a:highlight>
                <a:latin typeface="-apple-system"/>
              </a:rPr>
              <a:t>【click】 First, the diffraction matrix—similar to the air gap in optical networks—is built using RF coupler units.</a:t>
            </a:r>
          </a:p>
          <a:p>
            <a:pPr algn="l"/>
            <a:r>
              <a:rPr lang="en-US" altLang="zh-CN" b="0" i="0" dirty="0">
                <a:solidFill>
                  <a:srgbClr val="4E4E4E"/>
                </a:solidFill>
                <a:effectLst/>
                <a:highlight>
                  <a:srgbClr val="FFFFFF"/>
                </a:highlight>
                <a:latin typeface="-apple-system"/>
              </a:rPr>
              <a:t>【click】 If you look at the weight matrix for this part, you’ll notice it still has a symmetrical structure.</a:t>
            </a:r>
          </a:p>
          <a:p>
            <a:pPr algn="l"/>
            <a:r>
              <a:rPr lang="en-US" altLang="zh-CN" b="0" i="0" dirty="0">
                <a:solidFill>
                  <a:srgbClr val="4E4E4E"/>
                </a:solidFill>
                <a:effectLst/>
                <a:highlight>
                  <a:srgbClr val="FFFFFF"/>
                </a:highlight>
                <a:latin typeface="-apple-system"/>
              </a:rPr>
              <a:t>【click】 Next, for adjusting neuron weights, RF circuits use phase shifter units. These act like the bias module in traditional neural networks.</a:t>
            </a:r>
          </a:p>
          <a:p>
            <a:pPr algn="l"/>
            <a:r>
              <a:rPr lang="en-US" altLang="zh-CN" b="0" i="0" dirty="0">
                <a:solidFill>
                  <a:srgbClr val="4E4E4E"/>
                </a:solidFill>
                <a:effectLst/>
                <a:highlight>
                  <a:srgbClr val="FFFFFF"/>
                </a:highlight>
                <a:latin typeface="-apple-system"/>
              </a:rPr>
              <a:t>【click】 Finally, in the output layer, power detectors measure how strong each signal is. The detector with the highest intensity gives us the final result.</a:t>
            </a:r>
          </a:p>
          <a:p>
            <a:pPr algn="l"/>
            <a:endParaRPr lang="en-US" altLang="zh-CN" b="0" i="0" dirty="0">
              <a:solidFill>
                <a:srgbClr val="4E4E4E"/>
              </a:solidFill>
              <a:effectLst/>
              <a:highlight>
                <a:srgbClr val="FFFFFF"/>
              </a:highlight>
              <a:latin typeface="-apple-system"/>
            </a:endParaRPr>
          </a:p>
          <a:p>
            <a:pPr algn="l"/>
            <a:r>
              <a:rPr lang="zh-CN" altLang="en-US" b="0" i="0" dirty="0">
                <a:solidFill>
                  <a:srgbClr val="4E4E4E"/>
                </a:solidFill>
                <a:effectLst/>
                <a:highlight>
                  <a:srgbClr val="FFFFFF"/>
                </a:highlight>
                <a:latin typeface="-apple-system"/>
              </a:rPr>
              <a:t>接下来，我们具体介绍一下用于实现基于射频电路的衍射神经网络中，每一层的射频电路结构。</a:t>
            </a:r>
          </a:p>
          <a:p>
            <a:pPr algn="l"/>
            <a:r>
              <a:rPr lang="en-US" altLang="zh-CN" b="0" i="0" dirty="0">
                <a:solidFill>
                  <a:srgbClr val="4E4E4E"/>
                </a:solidFill>
                <a:effectLst/>
                <a:highlight>
                  <a:srgbClr val="FFFFFF"/>
                </a:highlight>
                <a:latin typeface="-apple-system"/>
              </a:rPr>
              <a:t>【click】</a:t>
            </a:r>
            <a:r>
              <a:rPr lang="zh-CN" altLang="en-US" b="0" i="0" dirty="0">
                <a:solidFill>
                  <a:srgbClr val="4E4E4E"/>
                </a:solidFill>
                <a:effectLst/>
                <a:highlight>
                  <a:srgbClr val="FFFFFF"/>
                </a:highlight>
                <a:latin typeface="-apple-system"/>
              </a:rPr>
              <a:t>首先，原本光学神经网络中的空气间隙所对应的衍射矩阵，在射频实现中被射频耦合器单元所替代。将该权重矩阵可视化后，可以发现它依然呈现对称结构。</a:t>
            </a:r>
          </a:p>
          <a:p>
            <a:pPr algn="l"/>
            <a:r>
              <a:rPr lang="en-US" altLang="zh-CN" b="0" i="0" dirty="0">
                <a:solidFill>
                  <a:srgbClr val="4E4E4E"/>
                </a:solidFill>
                <a:effectLst/>
                <a:highlight>
                  <a:srgbClr val="FFFFFF"/>
                </a:highlight>
                <a:latin typeface="-apple-system"/>
              </a:rPr>
              <a:t>【click】</a:t>
            </a:r>
            <a:r>
              <a:rPr lang="zh-CN" altLang="en-US" b="0" i="0" dirty="0">
                <a:solidFill>
                  <a:srgbClr val="4E4E4E"/>
                </a:solidFill>
                <a:effectLst/>
                <a:highlight>
                  <a:srgbClr val="FFFFFF"/>
                </a:highlight>
                <a:latin typeface="-apple-system"/>
              </a:rPr>
              <a:t>其次，负责调节神经元权重的部分由移相器单元构成，用于实现偏置模块。</a:t>
            </a:r>
          </a:p>
          <a:p>
            <a:pPr algn="l"/>
            <a:r>
              <a:rPr lang="en-US" altLang="zh-CN" b="0" i="0" dirty="0">
                <a:solidFill>
                  <a:srgbClr val="4E4E4E"/>
                </a:solidFill>
                <a:effectLst/>
                <a:highlight>
                  <a:srgbClr val="FFFFFF"/>
                </a:highlight>
                <a:latin typeface="-apple-system"/>
              </a:rPr>
              <a:t>【click】</a:t>
            </a:r>
            <a:r>
              <a:rPr lang="zh-CN" altLang="en-US" b="0" i="0" dirty="0">
                <a:solidFill>
                  <a:srgbClr val="4E4E4E"/>
                </a:solidFill>
                <a:effectLst/>
                <a:highlight>
                  <a:srgbClr val="FFFFFF"/>
                </a:highlight>
                <a:latin typeface="-apple-system"/>
              </a:rPr>
              <a:t>最后，在输出层中，通过功率检测器对信号进行检测，依然是直接将强度最大的信号作为最终输出。</a:t>
            </a:r>
            <a:endParaRPr lang="en-US" altLang="zh-CN"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8</a:t>
            </a:fld>
            <a:endParaRPr lang="zh-CN" altLang="en-US"/>
          </a:p>
        </p:txBody>
      </p:sp>
    </p:spTree>
    <p:extLst>
      <p:ext uri="{BB962C8B-B14F-4D97-AF65-F5344CB8AC3E}">
        <p14:creationId xmlns:p14="http://schemas.microsoft.com/office/powerpoint/2010/main" val="839490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E4E4E"/>
                </a:solidFill>
                <a:effectLst/>
                <a:highlight>
                  <a:srgbClr val="FFFFFF"/>
                </a:highlight>
                <a:latin typeface="-apple-system"/>
              </a:rPr>
              <a:t>When we look at current optical and RF-based diffractive neural networks, we still face some big challenges:</a:t>
            </a:r>
          </a:p>
          <a:p>
            <a:pPr algn="l">
              <a:buFont typeface="Arial" panose="020B0604020202020204" pitchFamily="34" charset="0"/>
              <a:buChar char="•"/>
            </a:pPr>
            <a:r>
              <a:rPr lang="en-US" altLang="zh-CN" b="0" i="0" dirty="0">
                <a:solidFill>
                  <a:srgbClr val="4E4E4E"/>
                </a:solidFill>
                <a:effectLst/>
                <a:highlight>
                  <a:srgbClr val="FFFFFF"/>
                </a:highlight>
                <a:latin typeface="-apple-system"/>
              </a:rPr>
              <a:t>The range for adjusting weights is limited</a:t>
            </a:r>
          </a:p>
          <a:p>
            <a:pPr algn="l">
              <a:buFont typeface="Arial" panose="020B0604020202020204" pitchFamily="34" charset="0"/>
              <a:buChar char="•"/>
            </a:pPr>
            <a:r>
              <a:rPr lang="en-US" altLang="zh-CN" b="0" i="0" dirty="0">
                <a:solidFill>
                  <a:srgbClr val="4E4E4E"/>
                </a:solidFill>
                <a:effectLst/>
                <a:highlight>
                  <a:srgbClr val="FFFFFF"/>
                </a:highlight>
                <a:latin typeface="-apple-system"/>
              </a:rPr>
              <a:t>There’s no support for complex-valued bias</a:t>
            </a:r>
          </a:p>
          <a:p>
            <a:pPr algn="l">
              <a:buFont typeface="Arial" panose="020B0604020202020204" pitchFamily="34" charset="0"/>
              <a:buChar char="•"/>
            </a:pPr>
            <a:r>
              <a:rPr lang="en-US" altLang="zh-CN" b="0" i="0" dirty="0">
                <a:solidFill>
                  <a:srgbClr val="4E4E4E"/>
                </a:solidFill>
                <a:effectLst/>
                <a:highlight>
                  <a:srgbClr val="FFFFFF"/>
                </a:highlight>
                <a:latin typeface="-apple-system"/>
              </a:rPr>
              <a:t>And there’s no nonlinear activation function</a:t>
            </a:r>
          </a:p>
          <a:p>
            <a:pPr algn="l">
              <a:buFont typeface="Arial" panose="020B0604020202020204" pitchFamily="34" charset="0"/>
              <a:buNone/>
            </a:pPr>
            <a:endParaRPr lang="en-US" altLang="zh-CN" b="0" i="0" dirty="0">
              <a:solidFill>
                <a:srgbClr val="4E4E4E"/>
              </a:solidFill>
              <a:effectLst/>
              <a:highlight>
                <a:srgbClr val="FFFFFF"/>
              </a:highlight>
              <a:latin typeface="-apple-system"/>
            </a:endParaRPr>
          </a:p>
          <a:p>
            <a:pPr algn="l"/>
            <a:r>
              <a:rPr lang="en-US" altLang="zh-CN" b="0" i="0" dirty="0">
                <a:solidFill>
                  <a:srgbClr val="4E4E4E"/>
                </a:solidFill>
                <a:effectLst/>
                <a:highlight>
                  <a:srgbClr val="FFFFFF"/>
                </a:highlight>
                <a:latin typeface="-apple-system"/>
              </a:rPr>
              <a:t>So, the big question is: How can we build a physical diffractive neural network that’s fully connected, lets us adjust complex weights and biases however we want, and also includes nonlinear activation?</a:t>
            </a:r>
          </a:p>
          <a:p>
            <a:pPr algn="l"/>
            <a:endParaRPr lang="en-US" altLang="zh-CN" b="0" i="0" dirty="0">
              <a:solidFill>
                <a:srgbClr val="4E4E4E"/>
              </a:solidFill>
              <a:effectLst/>
              <a:highlight>
                <a:srgbClr val="FFFFFF"/>
              </a:highlight>
              <a:latin typeface="-apple-system"/>
            </a:endParaRPr>
          </a:p>
          <a:p>
            <a:pPr algn="l"/>
            <a:r>
              <a:rPr lang="en-US" altLang="zh-CN" b="0" i="0" dirty="0">
                <a:solidFill>
                  <a:srgbClr val="4E4E4E"/>
                </a:solidFill>
                <a:effectLst/>
                <a:highlight>
                  <a:srgbClr val="FFFFFF"/>
                </a:highlight>
                <a:latin typeface="-apple-system"/>
              </a:rPr>
              <a:t>【click】 Our goal is to create a truly "learnable" physical network.</a:t>
            </a:r>
            <a:br>
              <a:rPr lang="en-US" altLang="zh-CN"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In other words, we want a system that can do these three things:</a:t>
            </a:r>
          </a:p>
          <a:p>
            <a:pPr algn="l">
              <a:buFont typeface="+mj-lt"/>
              <a:buAutoNum type="arabicPeriod"/>
            </a:pPr>
            <a:r>
              <a:rPr lang="en-US" altLang="zh-CN" b="0" i="0" dirty="0">
                <a:solidFill>
                  <a:srgbClr val="4E4E4E"/>
                </a:solidFill>
                <a:effectLst/>
                <a:highlight>
                  <a:srgbClr val="FFFFFF"/>
                </a:highlight>
                <a:latin typeface="-apple-system"/>
              </a:rPr>
              <a:t>Support fully connected structures</a:t>
            </a:r>
          </a:p>
          <a:p>
            <a:pPr algn="l">
              <a:buFont typeface="+mj-lt"/>
              <a:buAutoNum type="arabicPeriod"/>
            </a:pPr>
            <a:r>
              <a:rPr lang="en-US" altLang="zh-CN" b="0" i="0" dirty="0">
                <a:solidFill>
                  <a:srgbClr val="4E4E4E"/>
                </a:solidFill>
                <a:effectLst/>
                <a:highlight>
                  <a:srgbClr val="FFFFFF"/>
                </a:highlight>
                <a:latin typeface="-apple-system"/>
              </a:rPr>
              <a:t>Let us continuously and independently control every weight and bias—even complex ones</a:t>
            </a:r>
          </a:p>
          <a:p>
            <a:pPr algn="l">
              <a:buFont typeface="+mj-lt"/>
              <a:buAutoNum type="arabicPeriod"/>
            </a:pPr>
            <a:r>
              <a:rPr lang="en-US" altLang="zh-CN" b="0" i="0" dirty="0">
                <a:solidFill>
                  <a:srgbClr val="4E4E4E"/>
                </a:solidFill>
                <a:effectLst/>
                <a:highlight>
                  <a:srgbClr val="FFFFFF"/>
                </a:highlight>
                <a:latin typeface="-apple-system"/>
              </a:rPr>
              <a:t>Add nonlinear activation so the network can better understand and fit complex patterns</a:t>
            </a:r>
          </a:p>
          <a:p>
            <a:pPr algn="l"/>
            <a:r>
              <a:rPr lang="en-US" altLang="zh-CN" b="0" i="0" dirty="0">
                <a:solidFill>
                  <a:srgbClr val="4E4E4E"/>
                </a:solidFill>
                <a:effectLst/>
                <a:highlight>
                  <a:srgbClr val="FFFFFF"/>
                </a:highlight>
                <a:latin typeface="-apple-system"/>
              </a:rPr>
              <a:t>These are the main reasons why digital neural networks are so powerful. Our goal is to bring all of these features into RF hardware as well.</a:t>
            </a:r>
          </a:p>
          <a:p>
            <a:pPr algn="l"/>
            <a:endParaRPr lang="en-US" altLang="zh-CN" b="0" i="0" dirty="0">
              <a:solidFill>
                <a:srgbClr val="4E4E4E"/>
              </a:solidFill>
              <a:effectLst/>
              <a:highlight>
                <a:srgbClr val="FFFFFF"/>
              </a:highlight>
              <a:latin typeface="-apple-system"/>
            </a:endParaRPr>
          </a:p>
          <a:p>
            <a:pPr algn="l"/>
            <a:r>
              <a:rPr lang="zh-CN" altLang="en-US" b="0" i="0" dirty="0">
                <a:solidFill>
                  <a:srgbClr val="4E4E4E"/>
                </a:solidFill>
                <a:effectLst/>
                <a:highlight>
                  <a:srgbClr val="FFFFFF"/>
                </a:highlight>
                <a:latin typeface="-apple-system"/>
              </a:rPr>
              <a:t>综合现有的基于光学和射频电路的衍射神经网络方案，仍然面临以下几个问题：</a:t>
            </a:r>
            <a:br>
              <a:rPr lang="zh-CN" altLang="en-US"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 </a:t>
            </a:r>
            <a:r>
              <a:rPr lang="zh-CN" altLang="en-US" b="0" i="0" dirty="0">
                <a:solidFill>
                  <a:srgbClr val="4E4E4E"/>
                </a:solidFill>
                <a:effectLst/>
                <a:highlight>
                  <a:srgbClr val="FFFFFF"/>
                </a:highlight>
                <a:latin typeface="-apple-system"/>
              </a:rPr>
              <a:t>权重调整的范围受限；</a:t>
            </a:r>
            <a:br>
              <a:rPr lang="zh-CN" altLang="en-US"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 </a:t>
            </a:r>
            <a:r>
              <a:rPr lang="zh-CN" altLang="en-US" b="0" i="0" dirty="0">
                <a:solidFill>
                  <a:srgbClr val="4E4E4E"/>
                </a:solidFill>
                <a:effectLst/>
                <a:highlight>
                  <a:srgbClr val="FFFFFF"/>
                </a:highlight>
                <a:latin typeface="-apple-system"/>
              </a:rPr>
              <a:t>不支持复值偏置；</a:t>
            </a:r>
            <a:br>
              <a:rPr lang="zh-CN" altLang="en-US" b="0" i="0" dirty="0">
                <a:solidFill>
                  <a:srgbClr val="4E4E4E"/>
                </a:solidFill>
                <a:effectLst/>
                <a:highlight>
                  <a:srgbClr val="FFFFFF"/>
                </a:highlight>
                <a:latin typeface="-apple-system"/>
              </a:rPr>
            </a:br>
            <a:r>
              <a:rPr lang="en-US" altLang="zh-CN" b="0" i="0" dirty="0">
                <a:solidFill>
                  <a:srgbClr val="4E4E4E"/>
                </a:solidFill>
                <a:effectLst/>
                <a:highlight>
                  <a:srgbClr val="FFFFFF"/>
                </a:highlight>
                <a:latin typeface="-apple-system"/>
              </a:rPr>
              <a:t>• </a:t>
            </a:r>
            <a:r>
              <a:rPr lang="zh-CN" altLang="en-US" b="0" i="0" dirty="0">
                <a:solidFill>
                  <a:srgbClr val="4E4E4E"/>
                </a:solidFill>
                <a:effectLst/>
                <a:highlight>
                  <a:srgbClr val="FFFFFF"/>
                </a:highlight>
                <a:latin typeface="-apple-system"/>
              </a:rPr>
              <a:t>缺乏非线性激活。</a:t>
            </a:r>
          </a:p>
          <a:p>
            <a:pPr algn="l"/>
            <a:r>
              <a:rPr lang="zh-CN" altLang="en-US" b="0" i="0" dirty="0">
                <a:solidFill>
                  <a:srgbClr val="4E4E4E"/>
                </a:solidFill>
                <a:effectLst/>
                <a:highlight>
                  <a:srgbClr val="FFFFFF"/>
                </a:highlight>
                <a:latin typeface="-apple-system"/>
              </a:rPr>
              <a:t>因此，我们提出一个核心问题：</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如何设计一个物理衍射神经网络，既能实现全连接和复值权重及偏置的灵活调节，又能够支持非线性激活？</a:t>
            </a:r>
          </a:p>
          <a:p>
            <a:pPr algn="l"/>
            <a:r>
              <a:rPr lang="en-US" altLang="zh-CN" b="0" i="0" dirty="0">
                <a:solidFill>
                  <a:srgbClr val="4E4E4E"/>
                </a:solidFill>
                <a:effectLst/>
                <a:highlight>
                  <a:srgbClr val="FFFFFF"/>
                </a:highlight>
                <a:latin typeface="-apple-system"/>
              </a:rPr>
              <a:t>【click】</a:t>
            </a:r>
            <a:r>
              <a:rPr lang="zh-CN" altLang="en-US" b="0" i="0" dirty="0">
                <a:solidFill>
                  <a:srgbClr val="4E4E4E"/>
                </a:solidFill>
                <a:effectLst/>
                <a:highlight>
                  <a:srgbClr val="FFFFFF"/>
                </a:highlight>
                <a:latin typeface="-apple-system"/>
              </a:rPr>
              <a:t>我们希望构建一个真正“可学习”的物理网络。</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换句话说，我们希望它具备以下三项能力：</a:t>
            </a:r>
          </a:p>
          <a:p>
            <a:pPr algn="l">
              <a:buFont typeface="+mj-lt"/>
              <a:buAutoNum type="arabicPeriod"/>
            </a:pPr>
            <a:r>
              <a:rPr lang="zh-CN" altLang="en-US" b="0" i="0" dirty="0">
                <a:solidFill>
                  <a:srgbClr val="4E4E4E"/>
                </a:solidFill>
                <a:effectLst/>
                <a:highlight>
                  <a:srgbClr val="FFFFFF"/>
                </a:highlight>
                <a:latin typeface="-apple-system"/>
              </a:rPr>
              <a:t>支持全连接传播结构；</a:t>
            </a:r>
          </a:p>
          <a:p>
            <a:pPr algn="l">
              <a:buFont typeface="+mj-lt"/>
              <a:buAutoNum type="arabicPeriod"/>
            </a:pPr>
            <a:r>
              <a:rPr lang="zh-CN" altLang="en-US" b="0" i="0" dirty="0">
                <a:solidFill>
                  <a:srgbClr val="4E4E4E"/>
                </a:solidFill>
                <a:effectLst/>
                <a:highlight>
                  <a:srgbClr val="FFFFFF"/>
                </a:highlight>
                <a:latin typeface="-apple-system"/>
              </a:rPr>
              <a:t>每个权重和偏置都可以独立且连续地调节，包括复数权重；</a:t>
            </a:r>
          </a:p>
          <a:p>
            <a:pPr algn="l">
              <a:buFont typeface="+mj-lt"/>
              <a:buAutoNum type="arabicPeriod"/>
            </a:pPr>
            <a:r>
              <a:rPr lang="zh-CN" altLang="en-US" b="0" i="0" dirty="0">
                <a:solidFill>
                  <a:srgbClr val="4E4E4E"/>
                </a:solidFill>
                <a:effectLst/>
                <a:highlight>
                  <a:srgbClr val="FFFFFF"/>
                </a:highlight>
                <a:latin typeface="-apple-system"/>
              </a:rPr>
              <a:t>具备非线性激活功能，从而拥有更强的表达和拟合能力。</a:t>
            </a:r>
          </a:p>
          <a:p>
            <a:pPr algn="l"/>
            <a:r>
              <a:rPr lang="zh-CN" altLang="en-US" b="0" i="0" dirty="0">
                <a:solidFill>
                  <a:srgbClr val="4E4E4E"/>
                </a:solidFill>
                <a:effectLst/>
                <a:highlight>
                  <a:srgbClr val="FFFFFF"/>
                </a:highlight>
                <a:latin typeface="-apple-system"/>
              </a:rPr>
              <a:t>这三个特征正是数字神经网络强大的根本。</a:t>
            </a:r>
            <a:br>
              <a:rPr lang="zh-CN" altLang="en-US" b="0" i="0" dirty="0">
                <a:solidFill>
                  <a:srgbClr val="4E4E4E"/>
                </a:solidFill>
                <a:effectLst/>
                <a:highlight>
                  <a:srgbClr val="FFFFFF"/>
                </a:highlight>
                <a:latin typeface="-apple-system"/>
              </a:rPr>
            </a:br>
            <a:r>
              <a:rPr lang="zh-CN" altLang="en-US" b="0" i="0" dirty="0">
                <a:solidFill>
                  <a:srgbClr val="4E4E4E"/>
                </a:solidFill>
                <a:effectLst/>
                <a:highlight>
                  <a:srgbClr val="FFFFFF"/>
                </a:highlight>
                <a:latin typeface="-apple-system"/>
              </a:rPr>
              <a:t>我们的目标，就是在射频硬件层面，将这三点全面实现。</a:t>
            </a:r>
            <a:endParaRPr lang="en-US" altLang="zh-CN" b="0" i="0" dirty="0">
              <a:solidFill>
                <a:srgbClr val="4E4E4E"/>
              </a:solidFill>
              <a:effectLst/>
              <a:highlight>
                <a:srgbClr val="FFFFFF"/>
              </a:highlight>
              <a:latin typeface="-apple-system"/>
            </a:endParaRPr>
          </a:p>
        </p:txBody>
      </p:sp>
      <p:sp>
        <p:nvSpPr>
          <p:cNvPr id="4" name="灯片编号占位符 3"/>
          <p:cNvSpPr>
            <a:spLocks noGrp="1"/>
          </p:cNvSpPr>
          <p:nvPr>
            <p:ph type="sldNum" sz="quarter" idx="5"/>
          </p:nvPr>
        </p:nvSpPr>
        <p:spPr/>
        <p:txBody>
          <a:bodyPr/>
          <a:lstStyle/>
          <a:p>
            <a:fld id="{D2BAB530-5560-41E3-9FEE-177E22367D8E}" type="slidenum">
              <a:rPr lang="zh-CN" altLang="en-US" smtClean="0"/>
              <a:t>9</a:t>
            </a:fld>
            <a:endParaRPr lang="zh-CN" altLang="en-US"/>
          </a:p>
        </p:txBody>
      </p:sp>
    </p:spTree>
    <p:extLst>
      <p:ext uri="{BB962C8B-B14F-4D97-AF65-F5344CB8AC3E}">
        <p14:creationId xmlns:p14="http://schemas.microsoft.com/office/powerpoint/2010/main" val="1014347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88582D-5262-8322-19A8-0A622EAE16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D63693-AAE8-EAC6-DB72-96E68DFB28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0930621-346C-2110-3C9B-2612D5CEFD27}"/>
              </a:ext>
            </a:extLst>
          </p:cNvPr>
          <p:cNvSpPr>
            <a:spLocks noGrp="1"/>
          </p:cNvSpPr>
          <p:nvPr>
            <p:ph type="dt" sz="half" idx="10"/>
          </p:nvPr>
        </p:nvSpPr>
        <p:spPr/>
        <p:txBody>
          <a:bodyPr/>
          <a:lstStyle/>
          <a:p>
            <a:fld id="{C531BECA-C1AF-415C-81D4-F321AB4661F8}"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12A3FDE2-36DF-B026-8316-E96B76A61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07548D-0C3C-3A4E-AA74-5907E818D614}"/>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48628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E3C262-417A-A8BB-EDF7-BE563D3EA08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4C6AC0-CFD1-9E83-2DFD-34BCC42EB59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62D62F-3461-ECD6-C4A3-95D8210F0539}"/>
              </a:ext>
            </a:extLst>
          </p:cNvPr>
          <p:cNvSpPr>
            <a:spLocks noGrp="1"/>
          </p:cNvSpPr>
          <p:nvPr>
            <p:ph type="dt" sz="half" idx="10"/>
          </p:nvPr>
        </p:nvSpPr>
        <p:spPr/>
        <p:txBody>
          <a:bodyPr/>
          <a:lstStyle/>
          <a:p>
            <a:fld id="{C531BECA-C1AF-415C-81D4-F321AB4661F8}"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7C64086E-0977-8105-63DE-339FED537F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B62A6B-2E2C-07F5-4E8A-B7D0CD277C6F}"/>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1974073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0176834-4133-849F-F020-BC5D79B3527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39D10A5-D8B5-2DAF-3C04-9CECFFC874B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233F12-4E1E-2CBC-34F8-60934BF1628C}"/>
              </a:ext>
            </a:extLst>
          </p:cNvPr>
          <p:cNvSpPr>
            <a:spLocks noGrp="1"/>
          </p:cNvSpPr>
          <p:nvPr>
            <p:ph type="dt" sz="half" idx="10"/>
          </p:nvPr>
        </p:nvSpPr>
        <p:spPr/>
        <p:txBody>
          <a:bodyPr/>
          <a:lstStyle/>
          <a:p>
            <a:fld id="{C531BECA-C1AF-415C-81D4-F321AB4661F8}"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00553FB9-85B6-82E5-BA7F-8C51242683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E3CA6E8-82ED-59CF-8057-4A28FAFFDBC1}"/>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241119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2" name="矩形 1"/>
          <p:cNvSpPr/>
          <p:nvPr userDrawn="1"/>
        </p:nvSpPr>
        <p:spPr>
          <a:xfrm>
            <a:off x="0" y="6728058"/>
            <a:ext cx="12201524" cy="1299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矩形 9"/>
          <p:cNvSpPr/>
          <p:nvPr userDrawn="1"/>
        </p:nvSpPr>
        <p:spPr>
          <a:xfrm>
            <a:off x="0" y="0"/>
            <a:ext cx="12201524" cy="8562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1" name="文本占位符 11"/>
          <p:cNvSpPr>
            <a:spLocks noGrp="1"/>
          </p:cNvSpPr>
          <p:nvPr>
            <p:ph type="body" sz="quarter" idx="10" hasCustomPrompt="1"/>
          </p:nvPr>
        </p:nvSpPr>
        <p:spPr>
          <a:xfrm>
            <a:off x="9524" y="1"/>
            <a:ext cx="12172952" cy="856210"/>
          </a:xfrm>
        </p:spPr>
        <p:txBody>
          <a:bodyPr lIns="144000" tIns="144000" rIns="144000" bIns="144000" anchor="ctr" anchorCtr="0">
            <a:noAutofit/>
          </a:bodyPr>
          <a:lstStyle>
            <a:lvl1pPr marL="0" indent="0" algn="ctr">
              <a:buNone/>
              <a:defRPr sz="3600" b="1">
                <a:solidFill>
                  <a:schemeClr val="bg1"/>
                </a:solidFill>
                <a:effectLst>
                  <a:outerShdw blurRad="38100" dist="38100" dir="2700000" algn="tl">
                    <a:srgbClr val="000000">
                      <a:alpha val="43137"/>
                    </a:srgbClr>
                  </a:outerShdw>
                </a:effectLst>
                <a:latin typeface="Aptos Display (标题)"/>
                <a:ea typeface="+mj-ea"/>
              </a:defRPr>
            </a:lvl1pPr>
          </a:lstStyle>
          <a:p>
            <a:pPr lvl="0"/>
            <a:r>
              <a:rPr lang="zh-CN" altLang="en-US"/>
              <a:t>单击此处编辑标题</a:t>
            </a:r>
          </a:p>
        </p:txBody>
      </p:sp>
      <p:sp>
        <p:nvSpPr>
          <p:cNvPr id="13" name="内容占位符 12"/>
          <p:cNvSpPr>
            <a:spLocks noGrp="1"/>
          </p:cNvSpPr>
          <p:nvPr>
            <p:ph sz="quarter" idx="11" hasCustomPrompt="1"/>
          </p:nvPr>
        </p:nvSpPr>
        <p:spPr>
          <a:xfrm>
            <a:off x="639763" y="1420813"/>
            <a:ext cx="10964862" cy="4656137"/>
          </a:xfrm>
        </p:spPr>
        <p:txBody>
          <a:bodyPr/>
          <a:lstStyle>
            <a:lvl1pPr marL="457200" indent="-457200">
              <a:lnSpc>
                <a:spcPct val="120000"/>
              </a:lnSpc>
              <a:spcAft>
                <a:spcPts val="600"/>
              </a:spcAft>
              <a:buFont typeface="Arial" panose="020B0604020202020204" pitchFamily="34" charset="0"/>
              <a:buChar char="•"/>
              <a:defRPr>
                <a:solidFill>
                  <a:schemeClr val="tx1"/>
                </a:solidFill>
              </a:defRPr>
            </a:lvl1pPr>
            <a:lvl2pPr marL="800100" indent="-342900">
              <a:lnSpc>
                <a:spcPct val="120000"/>
              </a:lnSpc>
              <a:spcAft>
                <a:spcPts val="600"/>
              </a:spcAft>
              <a:buFont typeface="Arial" panose="020B0604020202020204" pitchFamily="34" charset="0"/>
              <a:buChar char="•"/>
              <a:defRPr>
                <a:solidFill>
                  <a:schemeClr val="tx1"/>
                </a:solidFill>
              </a:defRPr>
            </a:lvl2pPr>
            <a:lvl3pPr marL="1257300" indent="-342900">
              <a:lnSpc>
                <a:spcPct val="120000"/>
              </a:lnSpc>
              <a:spcAft>
                <a:spcPts val="600"/>
              </a:spcAft>
              <a:buFont typeface="Arial" panose="020B0604020202020204" pitchFamily="34" charset="0"/>
              <a:buChar char="•"/>
              <a:defRPr>
                <a:solidFill>
                  <a:schemeClr val="tx1"/>
                </a:solidFill>
              </a:defRPr>
            </a:lvl3pPr>
            <a:lvl4pPr marL="1657350" indent="-285750">
              <a:lnSpc>
                <a:spcPct val="120000"/>
              </a:lnSpc>
              <a:spcAft>
                <a:spcPts val="600"/>
              </a:spcAft>
              <a:buFont typeface="Arial" panose="020B0604020202020204" pitchFamily="34" charset="0"/>
              <a:buChar char="•"/>
              <a:defRPr>
                <a:solidFill>
                  <a:schemeClr val="tx1"/>
                </a:solidFill>
              </a:defRPr>
            </a:lvl4pPr>
            <a:lvl5pPr marL="2114550" indent="-285750">
              <a:lnSpc>
                <a:spcPct val="120000"/>
              </a:lnSpc>
              <a:spcAft>
                <a:spcPts val="600"/>
              </a:spcAft>
              <a:buFont typeface="Arial" panose="020B0604020202020204" pitchFamily="34" charset="0"/>
              <a:buChar char="•"/>
              <a:defRPr>
                <a:solidFill>
                  <a:schemeClr val="tx1"/>
                </a:solidFill>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4" name="灯片编号占位符 2"/>
          <p:cNvSpPr>
            <a:spLocks noGrp="1"/>
          </p:cNvSpPr>
          <p:nvPr>
            <p:ph type="sldNum" sz="quarter" idx="12"/>
          </p:nvPr>
        </p:nvSpPr>
        <p:spPr>
          <a:xfrm>
            <a:off x="10982973" y="6348122"/>
            <a:ext cx="1037230" cy="342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3781C-E1F6-4315-A39D-61273F2E0596}"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ea typeface="微软雅黑" panose="020B0503020204020204" charset="-122"/>
                <a:cs typeface="Aharon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ea typeface="微软雅黑" panose="020B0503020204020204" charset="-122"/>
              <a:cs typeface="Aharoni"/>
            </a:endParaRPr>
          </a:p>
        </p:txBody>
      </p:sp>
      <p:pic>
        <p:nvPicPr>
          <p:cNvPr id="5" name="图片 4" descr="Microsoft logo png, Microsoft icon transparent png 27127473 PNG">
            <a:extLst>
              <a:ext uri="{FF2B5EF4-FFF2-40B4-BE49-F238E27FC236}">
                <a16:creationId xmlns:a16="http://schemas.microsoft.com/office/drawing/2014/main" id="{4B7D5EEE-5950-44CC-8A56-EB8379E09FE4}"/>
              </a:ext>
            </a:extLst>
          </p:cNvPr>
          <p:cNvPicPr>
            <a:picLocks noChangeAspect="1"/>
          </p:cNvPicPr>
          <p:nvPr/>
        </p:nvPicPr>
        <p:blipFill>
          <a:blip r:embed="rId2">
            <a:biLevel thresh="25000"/>
          </a:blip>
          <a:srcRect l="13283" t="15113" r="11939"/>
          <a:stretch>
            <a:fillRect/>
          </a:stretch>
        </p:blipFill>
        <p:spPr>
          <a:xfrm>
            <a:off x="61236" y="82436"/>
            <a:ext cx="549616" cy="623919"/>
          </a:xfrm>
          <a:prstGeom prst="rect">
            <a:avLst/>
          </a:prstGeom>
        </p:spPr>
      </p:pic>
      <p:sp>
        <p:nvSpPr>
          <p:cNvPr id="6" name="文本框 5">
            <a:extLst>
              <a:ext uri="{FF2B5EF4-FFF2-40B4-BE49-F238E27FC236}">
                <a16:creationId xmlns:a16="http://schemas.microsoft.com/office/drawing/2014/main" id="{E49C3406-52D5-8F4E-D847-9C607FBA0E58}"/>
              </a:ext>
            </a:extLst>
          </p:cNvPr>
          <p:cNvSpPr txBox="1"/>
          <p:nvPr userDrawn="1"/>
        </p:nvSpPr>
        <p:spPr>
          <a:xfrm>
            <a:off x="9524" y="552467"/>
            <a:ext cx="6637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prstClr val="white"/>
                </a:solidFill>
                <a:effectLst/>
                <a:uLnTx/>
                <a:uFillTx/>
                <a:latin typeface="Aptos" panose="020B0004020202020204"/>
                <a:ea typeface="宋体" panose="02010600030101010101" pitchFamily="2" charset="-122"/>
                <a:cs typeface="+mn-cs"/>
              </a:rPr>
              <a:t>MSRA</a:t>
            </a:r>
            <a:endParaRPr kumimoji="0" lang="zh-CN" altLang="en-US" sz="1400" b="1" i="0" u="none" strike="noStrike" kern="1200" cap="none" spc="0" normalizeH="0" baseline="0" noProof="0">
              <a:ln>
                <a:noFill/>
              </a:ln>
              <a:solidFill>
                <a:prstClr val="white"/>
              </a:solidFill>
              <a:effectLst/>
              <a:uLnTx/>
              <a:uFillTx/>
              <a:latin typeface="Aptos" panose="020B0004020202020204"/>
              <a:ea typeface="宋体" panose="02010600030101010101" pitchFamily="2" charset="-122"/>
              <a:cs typeface="+mn-cs"/>
            </a:endParaRPr>
          </a:p>
        </p:txBody>
      </p:sp>
      <p:pic>
        <p:nvPicPr>
          <p:cNvPr id="3" name="图片 2">
            <a:extLst>
              <a:ext uri="{FF2B5EF4-FFF2-40B4-BE49-F238E27FC236}">
                <a16:creationId xmlns:a16="http://schemas.microsoft.com/office/drawing/2014/main" id="{5C425FC4-A577-07C4-4240-6CFD63FC3F87}"/>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71419"/>
          <a:stretch>
            <a:fillRect/>
          </a:stretch>
        </p:blipFill>
        <p:spPr>
          <a:xfrm>
            <a:off x="673232" y="122670"/>
            <a:ext cx="659535" cy="610870"/>
          </a:xfrm>
          <a:prstGeom prst="rect">
            <a:avLst/>
          </a:prstGeom>
        </p:spPr>
      </p:pic>
    </p:spTree>
    <p:extLst>
      <p:ext uri="{BB962C8B-B14F-4D97-AF65-F5344CB8AC3E}">
        <p14:creationId xmlns:p14="http://schemas.microsoft.com/office/powerpoint/2010/main" val="190485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88582D-5262-8322-19A8-0A622EAE16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D63693-AAE8-EAC6-DB72-96E68DFB28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0930621-346C-2110-3C9B-2612D5CEFD27}"/>
              </a:ext>
            </a:extLst>
          </p:cNvPr>
          <p:cNvSpPr>
            <a:spLocks noGrp="1"/>
          </p:cNvSpPr>
          <p:nvPr>
            <p:ph type="dt" sz="half" idx="10"/>
          </p:nvPr>
        </p:nvSpPr>
        <p:spPr/>
        <p:txBody>
          <a:bodyPr/>
          <a:lstStyle/>
          <a:p>
            <a:fld id="{C531BECA-C1AF-415C-81D4-F321AB4661F8}"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12A3FDE2-36DF-B026-8316-E96B76A61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07548D-0C3C-3A4E-AA74-5907E818D614}"/>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2887859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88582D-5262-8322-19A8-0A622EAE16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D63693-AAE8-EAC6-DB72-96E68DFB28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0930621-346C-2110-3C9B-2612D5CEFD27}"/>
              </a:ext>
            </a:extLst>
          </p:cNvPr>
          <p:cNvSpPr>
            <a:spLocks noGrp="1"/>
          </p:cNvSpPr>
          <p:nvPr>
            <p:ph type="dt" sz="half" idx="10"/>
          </p:nvPr>
        </p:nvSpPr>
        <p:spPr/>
        <p:txBody>
          <a:bodyPr/>
          <a:lstStyle/>
          <a:p>
            <a:fld id="{C531BECA-C1AF-415C-81D4-F321AB4661F8}"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12A3FDE2-36DF-B026-8316-E96B76A61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07548D-0C3C-3A4E-AA74-5907E818D614}"/>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2887859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AF1829-2111-A0FF-C697-5E026A9D23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4710DE2-2D04-09C0-9329-47149A66EC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8BDF9D1-1C85-50F0-E169-2CB7437699E3}"/>
              </a:ext>
            </a:extLst>
          </p:cNvPr>
          <p:cNvSpPr>
            <a:spLocks noGrp="1"/>
          </p:cNvSpPr>
          <p:nvPr>
            <p:ph type="dt" sz="half" idx="10"/>
          </p:nvPr>
        </p:nvSpPr>
        <p:spPr/>
        <p:txBody>
          <a:bodyPr/>
          <a:lstStyle/>
          <a:p>
            <a:fld id="{9B5F9090-CDF2-4832-9613-57A9950538A5}"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B000B6DE-BDE5-19E9-0B58-E6432B4A42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899955-19FD-8CE6-79C7-8F5FFFC5BC1A}"/>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2501432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2FE891-E6E5-F9C0-082A-13BB54F384D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0FF2FC-F45B-58DC-32FA-D882234D550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510C7E4-E1FB-C258-6508-4CA03EC747CA}"/>
              </a:ext>
            </a:extLst>
          </p:cNvPr>
          <p:cNvSpPr>
            <a:spLocks noGrp="1"/>
          </p:cNvSpPr>
          <p:nvPr>
            <p:ph type="dt" sz="half" idx="10"/>
          </p:nvPr>
        </p:nvSpPr>
        <p:spPr/>
        <p:txBody>
          <a:bodyPr/>
          <a:lstStyle/>
          <a:p>
            <a:fld id="{9B5F9090-CDF2-4832-9613-57A9950538A5}"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6FF9F6D6-DE5A-BF3E-CDC9-7C2C4A2C5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CCDEF7-CD53-13B9-B4D8-3821F28636A9}"/>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3964716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DAED66-9B40-0207-A814-95C47576213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2021E7B-9945-5EB4-563C-1AD028E3F5E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98C207D-EE18-D40E-DF37-7B2C2D6004EB}"/>
              </a:ext>
            </a:extLst>
          </p:cNvPr>
          <p:cNvSpPr>
            <a:spLocks noGrp="1"/>
          </p:cNvSpPr>
          <p:nvPr>
            <p:ph type="dt" sz="half" idx="10"/>
          </p:nvPr>
        </p:nvSpPr>
        <p:spPr/>
        <p:txBody>
          <a:bodyPr/>
          <a:lstStyle/>
          <a:p>
            <a:fld id="{9B5F9090-CDF2-4832-9613-57A9950538A5}"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21D042DB-B560-C78B-8280-A1F2E98605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1974D9-A878-A8B8-97C3-E8DF017AC8F9}"/>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1640316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D50EBF-4CB4-8650-C800-F175A863E29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F6F279-1894-B890-5A01-F5E207D2DB3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87449A5-0763-4CFC-C868-DC38BDCDEA0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744B5AD-B270-D64C-3895-F33065E762EB}"/>
              </a:ext>
            </a:extLst>
          </p:cNvPr>
          <p:cNvSpPr>
            <a:spLocks noGrp="1"/>
          </p:cNvSpPr>
          <p:nvPr>
            <p:ph type="dt" sz="half" idx="10"/>
          </p:nvPr>
        </p:nvSpPr>
        <p:spPr/>
        <p:txBody>
          <a:bodyPr/>
          <a:lstStyle/>
          <a:p>
            <a:fld id="{9B5F9090-CDF2-4832-9613-57A9950538A5}" type="datetimeFigureOut">
              <a:rPr lang="zh-CN" altLang="en-US" smtClean="0"/>
              <a:t>2025/11/11</a:t>
            </a:fld>
            <a:endParaRPr lang="zh-CN" altLang="en-US"/>
          </a:p>
        </p:txBody>
      </p:sp>
      <p:sp>
        <p:nvSpPr>
          <p:cNvPr id="6" name="页脚占位符 5">
            <a:extLst>
              <a:ext uri="{FF2B5EF4-FFF2-40B4-BE49-F238E27FC236}">
                <a16:creationId xmlns:a16="http://schemas.microsoft.com/office/drawing/2014/main" id="{C13D9F27-11C7-D804-3278-901818AECC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ADE1DCC-0213-80AD-FCCC-ECBDA42C0513}"/>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347754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553BF1-0AE7-A3DC-E07B-9BA400108D2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586E19-EED6-5DD6-4AB6-517B570CCC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068E610-B41C-F211-3914-DDDCC41DAD2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B3588AE-482F-0BAE-1C89-5D03C76F7B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76FBA37-5EDF-B3B0-BB4E-30636D99A83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96BA678-DE41-227C-D41F-7656BA914130}"/>
              </a:ext>
            </a:extLst>
          </p:cNvPr>
          <p:cNvSpPr>
            <a:spLocks noGrp="1"/>
          </p:cNvSpPr>
          <p:nvPr>
            <p:ph type="dt" sz="half" idx="10"/>
          </p:nvPr>
        </p:nvSpPr>
        <p:spPr/>
        <p:txBody>
          <a:bodyPr/>
          <a:lstStyle/>
          <a:p>
            <a:fld id="{9B5F9090-CDF2-4832-9613-57A9950538A5}" type="datetimeFigureOut">
              <a:rPr lang="zh-CN" altLang="en-US" smtClean="0"/>
              <a:t>2025/11/11</a:t>
            </a:fld>
            <a:endParaRPr lang="zh-CN" altLang="en-US"/>
          </a:p>
        </p:txBody>
      </p:sp>
      <p:sp>
        <p:nvSpPr>
          <p:cNvPr id="8" name="页脚占位符 7">
            <a:extLst>
              <a:ext uri="{FF2B5EF4-FFF2-40B4-BE49-F238E27FC236}">
                <a16:creationId xmlns:a16="http://schemas.microsoft.com/office/drawing/2014/main" id="{16029A27-4AD0-A7E9-B496-403E2713484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7598EFD-43CB-2301-1E6D-8C4E08AE1B8A}"/>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3485231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0C59DB-2807-8543-F67E-2DE87008B89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340F40-1C3D-AB71-DC5D-BD18BCB0F5C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923003-31F9-5BA4-B659-3AD386255CD8}"/>
              </a:ext>
            </a:extLst>
          </p:cNvPr>
          <p:cNvSpPr>
            <a:spLocks noGrp="1"/>
          </p:cNvSpPr>
          <p:nvPr>
            <p:ph type="dt" sz="half" idx="10"/>
          </p:nvPr>
        </p:nvSpPr>
        <p:spPr/>
        <p:txBody>
          <a:bodyPr/>
          <a:lstStyle/>
          <a:p>
            <a:fld id="{C531BECA-C1AF-415C-81D4-F321AB4661F8}"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38542C1F-32F3-673F-F7E9-6A6C7E85C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B13BCF-5639-1356-7B25-2E0F7AA4CD56}"/>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1427403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10D31C-1DED-BFE3-59F3-BE494B9A786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7941796-22BD-A85D-5A83-7112BFE980EE}"/>
              </a:ext>
            </a:extLst>
          </p:cNvPr>
          <p:cNvSpPr>
            <a:spLocks noGrp="1"/>
          </p:cNvSpPr>
          <p:nvPr>
            <p:ph type="dt" sz="half" idx="10"/>
          </p:nvPr>
        </p:nvSpPr>
        <p:spPr/>
        <p:txBody>
          <a:bodyPr/>
          <a:lstStyle/>
          <a:p>
            <a:fld id="{9B5F9090-CDF2-4832-9613-57A9950538A5}" type="datetimeFigureOut">
              <a:rPr lang="zh-CN" altLang="en-US" smtClean="0"/>
              <a:t>2025/11/11</a:t>
            </a:fld>
            <a:endParaRPr lang="zh-CN" altLang="en-US"/>
          </a:p>
        </p:txBody>
      </p:sp>
      <p:sp>
        <p:nvSpPr>
          <p:cNvPr id="4" name="页脚占位符 3">
            <a:extLst>
              <a:ext uri="{FF2B5EF4-FFF2-40B4-BE49-F238E27FC236}">
                <a16:creationId xmlns:a16="http://schemas.microsoft.com/office/drawing/2014/main" id="{0886C343-9C80-E584-5E22-CC11CB26C43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ACEC944-805A-3540-3D89-F506C3AE66F8}"/>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1075520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8C4A1D6-99BC-2392-6079-40C0B95B3C33}"/>
              </a:ext>
            </a:extLst>
          </p:cNvPr>
          <p:cNvSpPr>
            <a:spLocks noGrp="1"/>
          </p:cNvSpPr>
          <p:nvPr>
            <p:ph type="dt" sz="half" idx="10"/>
          </p:nvPr>
        </p:nvSpPr>
        <p:spPr/>
        <p:txBody>
          <a:bodyPr/>
          <a:lstStyle/>
          <a:p>
            <a:fld id="{9B5F9090-CDF2-4832-9613-57A9950538A5}" type="datetimeFigureOut">
              <a:rPr lang="zh-CN" altLang="en-US" smtClean="0"/>
              <a:t>2025/11/11</a:t>
            </a:fld>
            <a:endParaRPr lang="zh-CN" altLang="en-US"/>
          </a:p>
        </p:txBody>
      </p:sp>
      <p:sp>
        <p:nvSpPr>
          <p:cNvPr id="3" name="页脚占位符 2">
            <a:extLst>
              <a:ext uri="{FF2B5EF4-FFF2-40B4-BE49-F238E27FC236}">
                <a16:creationId xmlns:a16="http://schemas.microsoft.com/office/drawing/2014/main" id="{7F3E97CF-DF96-6D72-5097-A219A4E6B1C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83CDE98-4819-56BA-B2C3-22F1BC55AF3A}"/>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123441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550C41-A937-FA0D-014E-A01C58E5184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448C21-4146-FABC-C125-B02456080E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B7BBF7-14FA-EDBF-03CB-71D2818BD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04A991-E6B1-1655-6193-720C7CA6C655}"/>
              </a:ext>
            </a:extLst>
          </p:cNvPr>
          <p:cNvSpPr>
            <a:spLocks noGrp="1"/>
          </p:cNvSpPr>
          <p:nvPr>
            <p:ph type="dt" sz="half" idx="10"/>
          </p:nvPr>
        </p:nvSpPr>
        <p:spPr/>
        <p:txBody>
          <a:bodyPr/>
          <a:lstStyle/>
          <a:p>
            <a:fld id="{9B5F9090-CDF2-4832-9613-57A9950538A5}" type="datetimeFigureOut">
              <a:rPr lang="zh-CN" altLang="en-US" smtClean="0"/>
              <a:t>2025/11/11</a:t>
            </a:fld>
            <a:endParaRPr lang="zh-CN" altLang="en-US"/>
          </a:p>
        </p:txBody>
      </p:sp>
      <p:sp>
        <p:nvSpPr>
          <p:cNvPr id="6" name="页脚占位符 5">
            <a:extLst>
              <a:ext uri="{FF2B5EF4-FFF2-40B4-BE49-F238E27FC236}">
                <a16:creationId xmlns:a16="http://schemas.microsoft.com/office/drawing/2014/main" id="{5177E02E-1865-FA4E-52F0-4363E883DCC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2824B94-4675-D353-FC0A-1EDB859B2AC4}"/>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2447267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ECD2BC-35DB-42D4-19B2-EC3EBDD5D9E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BB0852B-909C-BC3D-7E3B-2BDFD2955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3D3BD8A-48DF-7E51-44B9-05F624AB99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46103D8-F6C8-3440-FE1C-268A020FC249}"/>
              </a:ext>
            </a:extLst>
          </p:cNvPr>
          <p:cNvSpPr>
            <a:spLocks noGrp="1"/>
          </p:cNvSpPr>
          <p:nvPr>
            <p:ph type="dt" sz="half" idx="10"/>
          </p:nvPr>
        </p:nvSpPr>
        <p:spPr/>
        <p:txBody>
          <a:bodyPr/>
          <a:lstStyle/>
          <a:p>
            <a:fld id="{9B5F9090-CDF2-4832-9613-57A9950538A5}" type="datetimeFigureOut">
              <a:rPr lang="zh-CN" altLang="en-US" smtClean="0"/>
              <a:t>2025/11/11</a:t>
            </a:fld>
            <a:endParaRPr lang="zh-CN" altLang="en-US"/>
          </a:p>
        </p:txBody>
      </p:sp>
      <p:sp>
        <p:nvSpPr>
          <p:cNvPr id="6" name="页脚占位符 5">
            <a:extLst>
              <a:ext uri="{FF2B5EF4-FFF2-40B4-BE49-F238E27FC236}">
                <a16:creationId xmlns:a16="http://schemas.microsoft.com/office/drawing/2014/main" id="{99EC7ECA-257B-2AE5-77DA-B5C8D27E29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AB1006F-7820-7F6B-670A-AF90C04BB0AC}"/>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822099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C0D6B0-1894-87A6-ACB8-850FC0B2827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34D13A8-99B0-D7A4-FCD4-B9C9BFF3072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D579CB-300D-2A1D-9EDE-250813E06252}"/>
              </a:ext>
            </a:extLst>
          </p:cNvPr>
          <p:cNvSpPr>
            <a:spLocks noGrp="1"/>
          </p:cNvSpPr>
          <p:nvPr>
            <p:ph type="dt" sz="half" idx="10"/>
          </p:nvPr>
        </p:nvSpPr>
        <p:spPr/>
        <p:txBody>
          <a:bodyPr/>
          <a:lstStyle/>
          <a:p>
            <a:fld id="{9B5F9090-CDF2-4832-9613-57A9950538A5}"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4D7B5A30-6A6B-D523-B64C-2CA97EE6C2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1DA4ED-2C4B-8B80-CB1B-3B43EAFEDCBD}"/>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411253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480540D-1515-8CDE-39E4-E454AE152D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6ACC5F-39FE-427A-7329-D98DF01187A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AF7380-6514-C4ED-E8E8-F03D4F6B488A}"/>
              </a:ext>
            </a:extLst>
          </p:cNvPr>
          <p:cNvSpPr>
            <a:spLocks noGrp="1"/>
          </p:cNvSpPr>
          <p:nvPr>
            <p:ph type="dt" sz="half" idx="10"/>
          </p:nvPr>
        </p:nvSpPr>
        <p:spPr/>
        <p:txBody>
          <a:bodyPr/>
          <a:lstStyle/>
          <a:p>
            <a:fld id="{9B5F9090-CDF2-4832-9613-57A9950538A5}"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50A48D37-ACD3-9CAD-27C1-8B2BF5F228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929B4F-C3DA-0375-8D09-F5B9E760A109}"/>
              </a:ext>
            </a:extLst>
          </p:cNvPr>
          <p:cNvSpPr>
            <a:spLocks noGrp="1"/>
          </p:cNvSpPr>
          <p:nvPr>
            <p:ph type="sldNum" sz="quarter" idx="12"/>
          </p:nvPr>
        </p:nvSpPr>
        <p:spPr/>
        <p:txBody>
          <a:body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195803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F741BC-A3AF-3EE8-A0DA-22642968E01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07E812D-2FE4-D77C-6623-4F3724240E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F0AFC29-23FE-30B3-E6FC-74398B015DA2}"/>
              </a:ext>
            </a:extLst>
          </p:cNvPr>
          <p:cNvSpPr>
            <a:spLocks noGrp="1"/>
          </p:cNvSpPr>
          <p:nvPr>
            <p:ph type="dt" sz="half" idx="10"/>
          </p:nvPr>
        </p:nvSpPr>
        <p:spPr/>
        <p:txBody>
          <a:bodyPr/>
          <a:lstStyle/>
          <a:p>
            <a:fld id="{C531BECA-C1AF-415C-81D4-F321AB4661F8}"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1FDEFD41-02DE-665B-F4EC-7DF7EF40E3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AA6B85D-F6F9-1190-17A2-0D724DA962D9}"/>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2320314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F37111-BA85-01EE-A305-9FFE28DDE49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66DC3F5-1CC2-0EBA-9675-A20474528A9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58708F3-AB37-E91A-18B9-21E19CD66D3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179DF89-D2F5-70CE-EA90-F4CD5405F7A1}"/>
              </a:ext>
            </a:extLst>
          </p:cNvPr>
          <p:cNvSpPr>
            <a:spLocks noGrp="1"/>
          </p:cNvSpPr>
          <p:nvPr>
            <p:ph type="dt" sz="half" idx="10"/>
          </p:nvPr>
        </p:nvSpPr>
        <p:spPr/>
        <p:txBody>
          <a:bodyPr/>
          <a:lstStyle/>
          <a:p>
            <a:fld id="{C531BECA-C1AF-415C-81D4-F321AB4661F8}" type="datetimeFigureOut">
              <a:rPr lang="zh-CN" altLang="en-US" smtClean="0"/>
              <a:t>2025/11/11</a:t>
            </a:fld>
            <a:endParaRPr lang="zh-CN" altLang="en-US"/>
          </a:p>
        </p:txBody>
      </p:sp>
      <p:sp>
        <p:nvSpPr>
          <p:cNvPr id="6" name="页脚占位符 5">
            <a:extLst>
              <a:ext uri="{FF2B5EF4-FFF2-40B4-BE49-F238E27FC236}">
                <a16:creationId xmlns:a16="http://schemas.microsoft.com/office/drawing/2014/main" id="{69C7CF2A-E198-4B01-595C-B7A949BD95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E7CD3F-45DF-BEEF-6928-65702589FA6F}"/>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109186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8B40A3-20D4-E73D-70DE-0A68428C816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A278552-3DFC-363D-0FAC-BCFF58C440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6EE1956-9CD7-4D06-A666-D5A1B9D7C44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B1FB28F-605E-96C4-EAF3-FF7638C673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363FB83-2D4E-FDE5-6089-D9F807F4B19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F0C7CFF-5F50-F853-7CB0-70382AF531F5}"/>
              </a:ext>
            </a:extLst>
          </p:cNvPr>
          <p:cNvSpPr>
            <a:spLocks noGrp="1"/>
          </p:cNvSpPr>
          <p:nvPr>
            <p:ph type="dt" sz="half" idx="10"/>
          </p:nvPr>
        </p:nvSpPr>
        <p:spPr/>
        <p:txBody>
          <a:bodyPr/>
          <a:lstStyle/>
          <a:p>
            <a:fld id="{C531BECA-C1AF-415C-81D4-F321AB4661F8}" type="datetimeFigureOut">
              <a:rPr lang="zh-CN" altLang="en-US" smtClean="0"/>
              <a:t>2025/11/11</a:t>
            </a:fld>
            <a:endParaRPr lang="zh-CN" altLang="en-US"/>
          </a:p>
        </p:txBody>
      </p:sp>
      <p:sp>
        <p:nvSpPr>
          <p:cNvPr id="8" name="页脚占位符 7">
            <a:extLst>
              <a:ext uri="{FF2B5EF4-FFF2-40B4-BE49-F238E27FC236}">
                <a16:creationId xmlns:a16="http://schemas.microsoft.com/office/drawing/2014/main" id="{89446119-523A-D37A-A110-F99C4F6F0F1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718E262-A915-E84C-8A57-DDBF8879D0DA}"/>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71822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649B7-1AD3-B723-87C0-CE88DB2260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7C7238-41BD-D4A0-3EF9-05C7E587FED4}"/>
              </a:ext>
            </a:extLst>
          </p:cNvPr>
          <p:cNvSpPr>
            <a:spLocks noGrp="1"/>
          </p:cNvSpPr>
          <p:nvPr>
            <p:ph type="dt" sz="half" idx="10"/>
          </p:nvPr>
        </p:nvSpPr>
        <p:spPr/>
        <p:txBody>
          <a:bodyPr/>
          <a:lstStyle/>
          <a:p>
            <a:fld id="{C531BECA-C1AF-415C-81D4-F321AB4661F8}" type="datetimeFigureOut">
              <a:rPr lang="zh-CN" altLang="en-US" smtClean="0"/>
              <a:t>2025/11/11</a:t>
            </a:fld>
            <a:endParaRPr lang="zh-CN" altLang="en-US"/>
          </a:p>
        </p:txBody>
      </p:sp>
      <p:sp>
        <p:nvSpPr>
          <p:cNvPr id="4" name="页脚占位符 3">
            <a:extLst>
              <a:ext uri="{FF2B5EF4-FFF2-40B4-BE49-F238E27FC236}">
                <a16:creationId xmlns:a16="http://schemas.microsoft.com/office/drawing/2014/main" id="{1972A57B-36DE-A2D9-875E-F0634C944D5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2E40D84-047E-A310-D8C9-684647B58325}"/>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990587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1B6DF8-A126-8C31-8D60-FBEA0F7EC1B3}"/>
              </a:ext>
            </a:extLst>
          </p:cNvPr>
          <p:cNvSpPr>
            <a:spLocks noGrp="1"/>
          </p:cNvSpPr>
          <p:nvPr>
            <p:ph type="dt" sz="half" idx="10"/>
          </p:nvPr>
        </p:nvSpPr>
        <p:spPr/>
        <p:txBody>
          <a:bodyPr/>
          <a:lstStyle/>
          <a:p>
            <a:fld id="{C531BECA-C1AF-415C-81D4-F321AB4661F8}" type="datetimeFigureOut">
              <a:rPr lang="zh-CN" altLang="en-US" smtClean="0"/>
              <a:t>2025/11/11</a:t>
            </a:fld>
            <a:endParaRPr lang="zh-CN" altLang="en-US"/>
          </a:p>
        </p:txBody>
      </p:sp>
      <p:sp>
        <p:nvSpPr>
          <p:cNvPr id="3" name="页脚占位符 2">
            <a:extLst>
              <a:ext uri="{FF2B5EF4-FFF2-40B4-BE49-F238E27FC236}">
                <a16:creationId xmlns:a16="http://schemas.microsoft.com/office/drawing/2014/main" id="{A0FB6F88-27A6-7075-3380-B18C8A8B56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DE70301-69F0-DA08-ADF8-D56E755A38BC}"/>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2524559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C63C97-0846-A990-0382-C0AD109B2BC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B26A96-8D2D-38BD-1461-316BD36A77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DD1D506-CA39-7ECC-7377-A011B8F54D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4F5BAD-2DCB-CF78-0A3C-818C732C6CEF}"/>
              </a:ext>
            </a:extLst>
          </p:cNvPr>
          <p:cNvSpPr>
            <a:spLocks noGrp="1"/>
          </p:cNvSpPr>
          <p:nvPr>
            <p:ph type="dt" sz="half" idx="10"/>
          </p:nvPr>
        </p:nvSpPr>
        <p:spPr/>
        <p:txBody>
          <a:bodyPr/>
          <a:lstStyle/>
          <a:p>
            <a:fld id="{C531BECA-C1AF-415C-81D4-F321AB4661F8}" type="datetimeFigureOut">
              <a:rPr lang="zh-CN" altLang="en-US" smtClean="0"/>
              <a:t>2025/11/11</a:t>
            </a:fld>
            <a:endParaRPr lang="zh-CN" altLang="en-US"/>
          </a:p>
        </p:txBody>
      </p:sp>
      <p:sp>
        <p:nvSpPr>
          <p:cNvPr id="6" name="页脚占位符 5">
            <a:extLst>
              <a:ext uri="{FF2B5EF4-FFF2-40B4-BE49-F238E27FC236}">
                <a16:creationId xmlns:a16="http://schemas.microsoft.com/office/drawing/2014/main" id="{47291259-DF39-D92E-4E9B-45F07AEDD73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42ED83D-C8BB-DF4A-874C-3B1D83D6A490}"/>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3243765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629D33-7780-93AC-5827-8C7B77F75B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1B89200-62E0-D58D-C332-19715E8760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458F7E9-E9CC-6D9D-403E-61166B811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5828C5C-745E-34AF-1AE3-2CD9390CDC77}"/>
              </a:ext>
            </a:extLst>
          </p:cNvPr>
          <p:cNvSpPr>
            <a:spLocks noGrp="1"/>
          </p:cNvSpPr>
          <p:nvPr>
            <p:ph type="dt" sz="half" idx="10"/>
          </p:nvPr>
        </p:nvSpPr>
        <p:spPr/>
        <p:txBody>
          <a:bodyPr/>
          <a:lstStyle/>
          <a:p>
            <a:fld id="{C531BECA-C1AF-415C-81D4-F321AB4661F8}" type="datetimeFigureOut">
              <a:rPr lang="zh-CN" altLang="en-US" smtClean="0"/>
              <a:t>2025/11/11</a:t>
            </a:fld>
            <a:endParaRPr lang="zh-CN" altLang="en-US"/>
          </a:p>
        </p:txBody>
      </p:sp>
      <p:sp>
        <p:nvSpPr>
          <p:cNvPr id="6" name="页脚占位符 5">
            <a:extLst>
              <a:ext uri="{FF2B5EF4-FFF2-40B4-BE49-F238E27FC236}">
                <a16:creationId xmlns:a16="http://schemas.microsoft.com/office/drawing/2014/main" id="{8B11120C-11EC-AA6D-1C6E-8B126A402A8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9F4BC35-8589-AA2F-21E9-D82A76DAF11B}"/>
              </a:ext>
            </a:extLst>
          </p:cNvPr>
          <p:cNvSpPr>
            <a:spLocks noGrp="1"/>
          </p:cNvSpPr>
          <p:nvPr>
            <p:ph type="sldNum" sz="quarter" idx="12"/>
          </p:nvPr>
        </p:nvSpPr>
        <p:spPr/>
        <p:txBody>
          <a:body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652513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14CEA36-6A1F-93D3-5498-084061DC65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2D23E1D-B1D1-967A-07E1-FC57F7D29D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AABB55-8A69-5B14-C8B0-353121A645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31BECA-C1AF-415C-81D4-F321AB4661F8}"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A1DF421D-14A9-9FE4-E679-F9C1D2B38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4A79CF9D-ECF3-483F-397A-E347B258EE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CCBAED-4945-40C7-AE4F-C652022E6057}" type="slidenum">
              <a:rPr lang="zh-CN" altLang="en-US" smtClean="0"/>
              <a:t>‹#›</a:t>
            </a:fld>
            <a:endParaRPr lang="zh-CN" altLang="en-US"/>
          </a:p>
        </p:txBody>
      </p:sp>
    </p:spTree>
    <p:extLst>
      <p:ext uri="{BB962C8B-B14F-4D97-AF65-F5344CB8AC3E}">
        <p14:creationId xmlns:p14="http://schemas.microsoft.com/office/powerpoint/2010/main" val="1873366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D17B11-CCD8-4EEC-AD7E-F410C1454966}" type="datetimeFigureOut">
              <a:rPr kumimoji="0" lang="zh-CN" altLang="en-US" sz="1200" b="0" i="0" u="none" strike="noStrike" kern="1200" cap="none" spc="0" normalizeH="0" baseline="0" noProof="0" smtClean="0">
                <a:ln>
                  <a:noFill/>
                </a:ln>
                <a:solidFill>
                  <a:prstClr val="black">
                    <a:tint val="82000"/>
                  </a:prstClr>
                </a:solidFill>
                <a:effectLst/>
                <a:uLnTx/>
                <a:uFillTx/>
                <a:latin typeface="Aptos" panose="020B000402020202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82000"/>
                </a:prstClr>
              </a:solidFill>
              <a:effectLst/>
              <a:uLnTx/>
              <a:uFillTx/>
              <a:latin typeface="Aptos" panose="020B000402020202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82000"/>
                </a:prstClr>
              </a:solidFill>
              <a:effectLst/>
              <a:uLnTx/>
              <a:uFillTx/>
              <a:latin typeface="Aptos" panose="020B000402020202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9CB688-378F-4534-BFFE-AF122467FDB7}" type="slidenum">
              <a:rPr kumimoji="0" lang="zh-CN" altLang="en-US" sz="1200" b="0" i="0" u="none" strike="noStrike" kern="1200" cap="none" spc="0" normalizeH="0" baseline="0" noProof="0" smtClean="0">
                <a:ln>
                  <a:noFill/>
                </a:ln>
                <a:solidFill>
                  <a:prstClr val="black">
                    <a:tint val="82000"/>
                  </a:prstClr>
                </a:solidFill>
                <a:effectLst/>
                <a:uLnTx/>
                <a:uFillTx/>
                <a:latin typeface="Aptos" panose="020B000402020202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82000"/>
                </a:prstClr>
              </a:solidFill>
              <a:effectLst/>
              <a:uLnTx/>
              <a:uFillTx/>
              <a:latin typeface="Aptos" panose="020B0004020202020204"/>
              <a:ea typeface="宋体" panose="02010600030101010101" pitchFamily="2" charset="-122"/>
              <a:cs typeface="+mn-cs"/>
            </a:endParaRPr>
          </a:p>
        </p:txBody>
      </p:sp>
    </p:spTree>
    <p:extLst>
      <p:ext uri="{BB962C8B-B14F-4D97-AF65-F5344CB8AC3E}">
        <p14:creationId xmlns:p14="http://schemas.microsoft.com/office/powerpoint/2010/main" val="1517462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5FD8612-C29C-1300-FD1D-1D59939E1B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B77C77B-9460-49CA-2AFE-4DA5418A24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8CE7C7-6D05-4154-70E4-E54BAECF47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5F9090-CDF2-4832-9613-57A9950538A5}"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F5FF7D78-05F8-23C1-6CFA-46D8266BA8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447928B2-0B3C-4627-78F7-8CE8D66961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DE240F-4872-4E90-9444-C54F29D792C6}" type="slidenum">
              <a:rPr lang="zh-CN" altLang="en-US" smtClean="0"/>
              <a:t>‹#›</a:t>
            </a:fld>
            <a:endParaRPr lang="zh-CN" altLang="en-US"/>
          </a:p>
        </p:txBody>
      </p:sp>
    </p:spTree>
    <p:extLst>
      <p:ext uri="{BB962C8B-B14F-4D97-AF65-F5344CB8AC3E}">
        <p14:creationId xmlns:p14="http://schemas.microsoft.com/office/powerpoint/2010/main" val="3207731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9" Type="http://schemas.openxmlformats.org/officeDocument/2006/relationships/image" Target="../media/image97.png"/><Relationship Id="rId21" Type="http://schemas.openxmlformats.org/officeDocument/2006/relationships/image" Target="../media/image79.png"/><Relationship Id="rId34" Type="http://schemas.openxmlformats.org/officeDocument/2006/relationships/image" Target="../media/image92.png"/><Relationship Id="rId42" Type="http://schemas.openxmlformats.org/officeDocument/2006/relationships/image" Target="../media/image100.png"/><Relationship Id="rId47" Type="http://schemas.openxmlformats.org/officeDocument/2006/relationships/image" Target="../media/image105.png"/><Relationship Id="rId50" Type="http://schemas.openxmlformats.org/officeDocument/2006/relationships/image" Target="../media/image108.png"/><Relationship Id="rId7" Type="http://schemas.openxmlformats.org/officeDocument/2006/relationships/image" Target="../media/image65.png"/><Relationship Id="rId2" Type="http://schemas.openxmlformats.org/officeDocument/2006/relationships/notesSlide" Target="../notesSlides/notesSlide11.xml"/><Relationship Id="rId16" Type="http://schemas.openxmlformats.org/officeDocument/2006/relationships/image" Target="../media/image74.png"/><Relationship Id="rId29" Type="http://schemas.openxmlformats.org/officeDocument/2006/relationships/image" Target="../media/image87.png"/><Relationship Id="rId11" Type="http://schemas.openxmlformats.org/officeDocument/2006/relationships/image" Target="../media/image69.png"/><Relationship Id="rId24" Type="http://schemas.openxmlformats.org/officeDocument/2006/relationships/image" Target="../media/image82.png"/><Relationship Id="rId32" Type="http://schemas.openxmlformats.org/officeDocument/2006/relationships/image" Target="../media/image90.png"/><Relationship Id="rId37" Type="http://schemas.openxmlformats.org/officeDocument/2006/relationships/image" Target="../media/image95.png"/><Relationship Id="rId40" Type="http://schemas.openxmlformats.org/officeDocument/2006/relationships/image" Target="../media/image98.png"/><Relationship Id="rId45" Type="http://schemas.openxmlformats.org/officeDocument/2006/relationships/image" Target="../media/image103.png"/><Relationship Id="rId53" Type="http://schemas.openxmlformats.org/officeDocument/2006/relationships/image" Target="../media/image111.png"/><Relationship Id="rId5" Type="http://schemas.openxmlformats.org/officeDocument/2006/relationships/image" Target="../media/image630.png"/><Relationship Id="rId10" Type="http://schemas.openxmlformats.org/officeDocument/2006/relationships/image" Target="../media/image68.png"/><Relationship Id="rId19" Type="http://schemas.openxmlformats.org/officeDocument/2006/relationships/image" Target="../media/image77.png"/><Relationship Id="rId31" Type="http://schemas.openxmlformats.org/officeDocument/2006/relationships/image" Target="../media/image89.png"/><Relationship Id="rId44" Type="http://schemas.openxmlformats.org/officeDocument/2006/relationships/image" Target="../media/image102.png"/><Relationship Id="rId52" Type="http://schemas.openxmlformats.org/officeDocument/2006/relationships/image" Target="../media/image110.png"/><Relationship Id="rId4" Type="http://schemas.openxmlformats.org/officeDocument/2006/relationships/image" Target="../media/image620.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png"/><Relationship Id="rId35" Type="http://schemas.openxmlformats.org/officeDocument/2006/relationships/image" Target="../media/image93.png"/><Relationship Id="rId43" Type="http://schemas.openxmlformats.org/officeDocument/2006/relationships/image" Target="../media/image101.png"/><Relationship Id="rId48" Type="http://schemas.openxmlformats.org/officeDocument/2006/relationships/image" Target="../media/image106.png"/><Relationship Id="rId8" Type="http://schemas.openxmlformats.org/officeDocument/2006/relationships/image" Target="../media/image66.png"/><Relationship Id="rId51" Type="http://schemas.openxmlformats.org/officeDocument/2006/relationships/image" Target="../media/image109.png"/><Relationship Id="rId3" Type="http://schemas.openxmlformats.org/officeDocument/2006/relationships/image" Target="../media/image610.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33" Type="http://schemas.openxmlformats.org/officeDocument/2006/relationships/image" Target="../media/image91.png"/><Relationship Id="rId38" Type="http://schemas.openxmlformats.org/officeDocument/2006/relationships/image" Target="../media/image96.png"/><Relationship Id="rId46" Type="http://schemas.openxmlformats.org/officeDocument/2006/relationships/image" Target="../media/image104.png"/><Relationship Id="rId20" Type="http://schemas.openxmlformats.org/officeDocument/2006/relationships/image" Target="../media/image78.png"/><Relationship Id="rId41" Type="http://schemas.openxmlformats.org/officeDocument/2006/relationships/image" Target="../media/image99.png"/><Relationship Id="rId1" Type="http://schemas.openxmlformats.org/officeDocument/2006/relationships/slideLayout" Target="../slideLayouts/slideLayout12.xml"/><Relationship Id="rId6" Type="http://schemas.openxmlformats.org/officeDocument/2006/relationships/image" Target="../media/image64.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png"/></Relationships>
</file>

<file path=ppt/slides/_rels/slide12.xml.rels><?xml version="1.0" encoding="UTF-8" standalone="yes"?>
<Relationships xmlns="http://schemas.openxmlformats.org/package/2006/relationships"><Relationship Id="rId13" Type="http://schemas.openxmlformats.org/officeDocument/2006/relationships/image" Target="../media/image121.png"/><Relationship Id="rId18" Type="http://schemas.openxmlformats.org/officeDocument/2006/relationships/image" Target="../media/image126.png"/><Relationship Id="rId26" Type="http://schemas.openxmlformats.org/officeDocument/2006/relationships/image" Target="../media/image134.png"/><Relationship Id="rId39" Type="http://schemas.openxmlformats.org/officeDocument/2006/relationships/image" Target="../media/image147.png"/><Relationship Id="rId21" Type="http://schemas.openxmlformats.org/officeDocument/2006/relationships/image" Target="../media/image129.png"/><Relationship Id="rId34" Type="http://schemas.openxmlformats.org/officeDocument/2006/relationships/image" Target="../media/image142.png"/><Relationship Id="rId42" Type="http://schemas.openxmlformats.org/officeDocument/2006/relationships/image" Target="../media/image150.png"/><Relationship Id="rId47" Type="http://schemas.openxmlformats.org/officeDocument/2006/relationships/image" Target="../media/image155.png"/><Relationship Id="rId50" Type="http://schemas.openxmlformats.org/officeDocument/2006/relationships/image" Target="../media/image158.png"/><Relationship Id="rId7" Type="http://schemas.openxmlformats.org/officeDocument/2006/relationships/image" Target="../media/image115.png"/><Relationship Id="rId2" Type="http://schemas.openxmlformats.org/officeDocument/2006/relationships/notesSlide" Target="../notesSlides/notesSlide12.xml"/><Relationship Id="rId16" Type="http://schemas.openxmlformats.org/officeDocument/2006/relationships/image" Target="../media/image124.png"/><Relationship Id="rId29" Type="http://schemas.openxmlformats.org/officeDocument/2006/relationships/image" Target="../media/image137.png"/><Relationship Id="rId11" Type="http://schemas.openxmlformats.org/officeDocument/2006/relationships/image" Target="../media/image119.png"/><Relationship Id="rId24" Type="http://schemas.openxmlformats.org/officeDocument/2006/relationships/image" Target="../media/image132.png"/><Relationship Id="rId32" Type="http://schemas.openxmlformats.org/officeDocument/2006/relationships/image" Target="../media/image140.png"/><Relationship Id="rId37" Type="http://schemas.openxmlformats.org/officeDocument/2006/relationships/image" Target="../media/image145.png"/><Relationship Id="rId40" Type="http://schemas.openxmlformats.org/officeDocument/2006/relationships/image" Target="../media/image148.png"/><Relationship Id="rId45" Type="http://schemas.openxmlformats.org/officeDocument/2006/relationships/image" Target="../media/image153.png"/><Relationship Id="rId53" Type="http://schemas.openxmlformats.org/officeDocument/2006/relationships/image" Target="../media/image161.png"/><Relationship Id="rId5" Type="http://schemas.openxmlformats.org/officeDocument/2006/relationships/image" Target="../media/image114.png"/><Relationship Id="rId10" Type="http://schemas.openxmlformats.org/officeDocument/2006/relationships/image" Target="../media/image118.png"/><Relationship Id="rId19" Type="http://schemas.openxmlformats.org/officeDocument/2006/relationships/image" Target="../media/image127.png"/><Relationship Id="rId31" Type="http://schemas.openxmlformats.org/officeDocument/2006/relationships/image" Target="../media/image139.png"/><Relationship Id="rId44" Type="http://schemas.openxmlformats.org/officeDocument/2006/relationships/image" Target="../media/image152.png"/><Relationship Id="rId52" Type="http://schemas.openxmlformats.org/officeDocument/2006/relationships/image" Target="../media/image160.png"/><Relationship Id="rId4" Type="http://schemas.openxmlformats.org/officeDocument/2006/relationships/image" Target="../media/image113.png"/><Relationship Id="rId9" Type="http://schemas.openxmlformats.org/officeDocument/2006/relationships/image" Target="../media/image117.png"/><Relationship Id="rId14" Type="http://schemas.openxmlformats.org/officeDocument/2006/relationships/image" Target="../media/image122.png"/><Relationship Id="rId22" Type="http://schemas.openxmlformats.org/officeDocument/2006/relationships/image" Target="../media/image130.png"/><Relationship Id="rId27" Type="http://schemas.openxmlformats.org/officeDocument/2006/relationships/image" Target="../media/image135.png"/><Relationship Id="rId30" Type="http://schemas.openxmlformats.org/officeDocument/2006/relationships/image" Target="../media/image138.png"/><Relationship Id="rId35" Type="http://schemas.openxmlformats.org/officeDocument/2006/relationships/image" Target="../media/image143.png"/><Relationship Id="rId43" Type="http://schemas.openxmlformats.org/officeDocument/2006/relationships/image" Target="../media/image151.png"/><Relationship Id="rId48" Type="http://schemas.openxmlformats.org/officeDocument/2006/relationships/image" Target="../media/image156.png"/><Relationship Id="rId8" Type="http://schemas.openxmlformats.org/officeDocument/2006/relationships/image" Target="../media/image116.png"/><Relationship Id="rId51" Type="http://schemas.openxmlformats.org/officeDocument/2006/relationships/image" Target="../media/image159.png"/><Relationship Id="rId3" Type="http://schemas.openxmlformats.org/officeDocument/2006/relationships/image" Target="../media/image112.png"/><Relationship Id="rId12" Type="http://schemas.openxmlformats.org/officeDocument/2006/relationships/image" Target="../media/image120.png"/><Relationship Id="rId17" Type="http://schemas.openxmlformats.org/officeDocument/2006/relationships/image" Target="../media/image125.png"/><Relationship Id="rId25" Type="http://schemas.openxmlformats.org/officeDocument/2006/relationships/image" Target="../media/image133.png"/><Relationship Id="rId33" Type="http://schemas.openxmlformats.org/officeDocument/2006/relationships/image" Target="../media/image141.png"/><Relationship Id="rId38" Type="http://schemas.openxmlformats.org/officeDocument/2006/relationships/image" Target="../media/image146.png"/><Relationship Id="rId46" Type="http://schemas.openxmlformats.org/officeDocument/2006/relationships/image" Target="../media/image154.png"/><Relationship Id="rId20" Type="http://schemas.openxmlformats.org/officeDocument/2006/relationships/image" Target="../media/image128.png"/><Relationship Id="rId41" Type="http://schemas.openxmlformats.org/officeDocument/2006/relationships/image" Target="../media/image149.png"/><Relationship Id="rId1" Type="http://schemas.openxmlformats.org/officeDocument/2006/relationships/slideLayout" Target="../slideLayouts/slideLayout12.xml"/><Relationship Id="rId6" Type="http://schemas.openxmlformats.org/officeDocument/2006/relationships/image" Target="../media/image64.png"/><Relationship Id="rId15" Type="http://schemas.openxmlformats.org/officeDocument/2006/relationships/image" Target="../media/image123.png"/><Relationship Id="rId23" Type="http://schemas.openxmlformats.org/officeDocument/2006/relationships/image" Target="../media/image131.png"/><Relationship Id="rId28" Type="http://schemas.openxmlformats.org/officeDocument/2006/relationships/image" Target="../media/image136.png"/><Relationship Id="rId36" Type="http://schemas.openxmlformats.org/officeDocument/2006/relationships/image" Target="../media/image144.png"/><Relationship Id="rId49" Type="http://schemas.openxmlformats.org/officeDocument/2006/relationships/image" Target="../media/image157.png"/></Relationships>
</file>

<file path=ppt/slides/_rels/slide13.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png"/><Relationship Id="rId18" Type="http://schemas.openxmlformats.org/officeDocument/2006/relationships/image" Target="../media/image177.png"/><Relationship Id="rId26" Type="http://schemas.openxmlformats.org/officeDocument/2006/relationships/image" Target="../media/image185.png"/><Relationship Id="rId3" Type="http://schemas.openxmlformats.org/officeDocument/2006/relationships/image" Target="../media/image162.png"/><Relationship Id="rId21" Type="http://schemas.openxmlformats.org/officeDocument/2006/relationships/image" Target="../media/image180.png"/><Relationship Id="rId7" Type="http://schemas.openxmlformats.org/officeDocument/2006/relationships/image" Target="../media/image166.png"/><Relationship Id="rId12" Type="http://schemas.openxmlformats.org/officeDocument/2006/relationships/image" Target="../media/image171.png"/><Relationship Id="rId17" Type="http://schemas.openxmlformats.org/officeDocument/2006/relationships/image" Target="../media/image176.png"/><Relationship Id="rId25" Type="http://schemas.openxmlformats.org/officeDocument/2006/relationships/image" Target="../media/image184.png"/><Relationship Id="rId2" Type="http://schemas.openxmlformats.org/officeDocument/2006/relationships/notesSlide" Target="../notesSlides/notesSlide13.xml"/><Relationship Id="rId16" Type="http://schemas.openxmlformats.org/officeDocument/2006/relationships/image" Target="../media/image175.png"/><Relationship Id="rId20" Type="http://schemas.openxmlformats.org/officeDocument/2006/relationships/image" Target="../media/image179.png"/><Relationship Id="rId1" Type="http://schemas.openxmlformats.org/officeDocument/2006/relationships/slideLayout" Target="../slideLayouts/slideLayout12.xml"/><Relationship Id="rId6" Type="http://schemas.openxmlformats.org/officeDocument/2006/relationships/image" Target="../media/image165.png"/><Relationship Id="rId11" Type="http://schemas.openxmlformats.org/officeDocument/2006/relationships/image" Target="../media/image170.png"/><Relationship Id="rId24" Type="http://schemas.openxmlformats.org/officeDocument/2006/relationships/image" Target="../media/image183.png"/><Relationship Id="rId5" Type="http://schemas.openxmlformats.org/officeDocument/2006/relationships/image" Target="../media/image164.png"/><Relationship Id="rId15" Type="http://schemas.openxmlformats.org/officeDocument/2006/relationships/image" Target="../media/image174.png"/><Relationship Id="rId23" Type="http://schemas.openxmlformats.org/officeDocument/2006/relationships/image" Target="../media/image182.png"/><Relationship Id="rId10" Type="http://schemas.openxmlformats.org/officeDocument/2006/relationships/image" Target="../media/image169.png"/><Relationship Id="rId19" Type="http://schemas.openxmlformats.org/officeDocument/2006/relationships/image" Target="../media/image178.png"/><Relationship Id="rId4" Type="http://schemas.openxmlformats.org/officeDocument/2006/relationships/image" Target="../media/image163.png"/><Relationship Id="rId9" Type="http://schemas.openxmlformats.org/officeDocument/2006/relationships/image" Target="../media/image168.png"/><Relationship Id="rId14" Type="http://schemas.openxmlformats.org/officeDocument/2006/relationships/image" Target="../media/image173.png"/><Relationship Id="rId22" Type="http://schemas.openxmlformats.org/officeDocument/2006/relationships/image" Target="../media/image181.png"/><Relationship Id="rId27" Type="http://schemas.openxmlformats.org/officeDocument/2006/relationships/image" Target="../media/image186.png"/></Relationships>
</file>

<file path=ppt/slides/_rels/slide1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89.png"/><Relationship Id="rId4" Type="http://schemas.openxmlformats.org/officeDocument/2006/relationships/image" Target="../media/image188.png"/></Relationships>
</file>

<file path=ppt/slides/_rels/slide15.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1410.png"/><Relationship Id="rId21" Type="http://schemas.openxmlformats.org/officeDocument/2006/relationships/image" Target="../media/image195.png"/><Relationship Id="rId7" Type="http://schemas.openxmlformats.org/officeDocument/2006/relationships/image" Target="../media/image1450.png"/><Relationship Id="rId12" Type="http://schemas.openxmlformats.org/officeDocument/2006/relationships/image" Target="../media/image33.png"/><Relationship Id="rId17" Type="http://schemas.openxmlformats.org/officeDocument/2006/relationships/image" Target="../media/image1920.png"/><Relationship Id="rId2" Type="http://schemas.openxmlformats.org/officeDocument/2006/relationships/notesSlide" Target="../notesSlides/notesSlide16.xml"/><Relationship Id="rId16" Type="http://schemas.openxmlformats.org/officeDocument/2006/relationships/image" Target="../media/image37.png"/><Relationship Id="rId20" Type="http://schemas.openxmlformats.org/officeDocument/2006/relationships/image" Target="../media/image1940.png"/><Relationship Id="rId1" Type="http://schemas.openxmlformats.org/officeDocument/2006/relationships/slideLayout" Target="../slideLayouts/slideLayout12.xml"/><Relationship Id="rId6" Type="http://schemas.openxmlformats.org/officeDocument/2006/relationships/image" Target="../media/image1440.png"/><Relationship Id="rId11" Type="http://schemas.openxmlformats.org/officeDocument/2006/relationships/image" Target="../media/image32.png"/><Relationship Id="rId5" Type="http://schemas.openxmlformats.org/officeDocument/2006/relationships/image" Target="../media/image1430.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1930.png"/><Relationship Id="rId4" Type="http://schemas.openxmlformats.org/officeDocument/2006/relationships/image" Target="../media/image1420.png"/><Relationship Id="rId9" Type="http://schemas.openxmlformats.org/officeDocument/2006/relationships/image" Target="../media/image30.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13" Type="http://schemas.openxmlformats.org/officeDocument/2006/relationships/image" Target="../media/image1670.png"/><Relationship Id="rId18" Type="http://schemas.openxmlformats.org/officeDocument/2006/relationships/image" Target="../media/image199.png"/><Relationship Id="rId3" Type="http://schemas.openxmlformats.org/officeDocument/2006/relationships/image" Target="../media/image196.png"/><Relationship Id="rId17" Type="http://schemas.openxmlformats.org/officeDocument/2006/relationships/image" Target="../media/image198.png"/><Relationship Id="rId2" Type="http://schemas.openxmlformats.org/officeDocument/2006/relationships/notesSlide" Target="../notesSlides/notesSlide17.xml"/><Relationship Id="rId16" Type="http://schemas.openxmlformats.org/officeDocument/2006/relationships/image" Target="../media/image1700.png"/><Relationship Id="rId1" Type="http://schemas.openxmlformats.org/officeDocument/2006/relationships/slideLayout" Target="../slideLayouts/slideLayout12.xml"/><Relationship Id="rId15" Type="http://schemas.openxmlformats.org/officeDocument/2006/relationships/image" Target="../media/image1690.png"/><Relationship Id="rId19" Type="http://schemas.openxmlformats.org/officeDocument/2006/relationships/image" Target="../media/image200.jpeg"/><Relationship Id="rId4" Type="http://schemas.openxmlformats.org/officeDocument/2006/relationships/image" Target="../media/image197.png"/><Relationship Id="rId14" Type="http://schemas.openxmlformats.org/officeDocument/2006/relationships/image" Target="../media/image1680.png"/></Relationships>
</file>

<file path=ppt/slides/_rels/slide18.xml.rels><?xml version="1.0" encoding="UTF-8" standalone="yes"?>
<Relationships xmlns="http://schemas.openxmlformats.org/package/2006/relationships"><Relationship Id="rId3" Type="http://schemas.openxmlformats.org/officeDocument/2006/relationships/image" Target="../media/image201.gif"/><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19.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10.png"/><Relationship Id="rId26" Type="http://schemas.openxmlformats.org/officeDocument/2006/relationships/image" Target="../media/image211.jpeg"/><Relationship Id="rId3" Type="http://schemas.openxmlformats.org/officeDocument/2006/relationships/image" Target="../media/image205.jpeg"/><Relationship Id="rId7" Type="http://schemas.openxmlformats.org/officeDocument/2006/relationships/image" Target="../media/image2020.png"/><Relationship Id="rId12" Type="http://schemas.openxmlformats.org/officeDocument/2006/relationships/image" Target="../media/image209.png"/><Relationship Id="rId25" Type="http://schemas.openxmlformats.org/officeDocument/2006/relationships/image" Target="../media/image210.jpeg"/><Relationship Id="rId2" Type="http://schemas.openxmlformats.org/officeDocument/2006/relationships/notesSlide" Target="../notesSlides/notesSlide19.xml"/><Relationship Id="rId16" Type="http://schemas.openxmlformats.org/officeDocument/2006/relationships/image" Target="../media/image209.jpeg"/><Relationship Id="rId29" Type="http://schemas.openxmlformats.org/officeDocument/2006/relationships/image" Target="../media/image212.jpeg"/><Relationship Id="rId1" Type="http://schemas.openxmlformats.org/officeDocument/2006/relationships/slideLayout" Target="../slideLayouts/slideLayout12.xml"/><Relationship Id="rId6" Type="http://schemas.openxmlformats.org/officeDocument/2006/relationships/image" Target="../media/image208.jpeg"/><Relationship Id="rId11" Type="http://schemas.openxmlformats.org/officeDocument/2006/relationships/image" Target="../media/image208.png"/><Relationship Id="rId24" Type="http://schemas.openxmlformats.org/officeDocument/2006/relationships/image" Target="../media/image1691.png"/><Relationship Id="rId5" Type="http://schemas.openxmlformats.org/officeDocument/2006/relationships/image" Target="../media/image207.jpeg"/><Relationship Id="rId15" Type="http://schemas.openxmlformats.org/officeDocument/2006/relationships/image" Target="../media/image212.png"/><Relationship Id="rId23" Type="http://schemas.openxmlformats.org/officeDocument/2006/relationships/image" Target="../media/image1681.png"/><Relationship Id="rId28" Type="http://schemas.openxmlformats.org/officeDocument/2006/relationships/image" Target="../media/image217.png"/><Relationship Id="rId10" Type="http://schemas.openxmlformats.org/officeDocument/2006/relationships/image" Target="../media/image207.png"/><Relationship Id="rId31" Type="http://schemas.openxmlformats.org/officeDocument/2006/relationships/image" Target="../media/image214.jpeg"/><Relationship Id="rId4" Type="http://schemas.openxmlformats.org/officeDocument/2006/relationships/image" Target="../media/image206.png"/><Relationship Id="rId9" Type="http://schemas.openxmlformats.org/officeDocument/2006/relationships/image" Target="../media/image2060.png"/><Relationship Id="rId14" Type="http://schemas.openxmlformats.org/officeDocument/2006/relationships/image" Target="../media/image211.png"/><Relationship Id="rId22" Type="http://schemas.openxmlformats.org/officeDocument/2006/relationships/image" Target="../media/image1671.png"/><Relationship Id="rId27" Type="http://schemas.openxmlformats.org/officeDocument/2006/relationships/image" Target="../media/image216.png"/><Relationship Id="rId30" Type="http://schemas.openxmlformats.org/officeDocument/2006/relationships/image" Target="../media/image213.jpe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jpeg"/><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215.jpeg"/><Relationship Id="rId7" Type="http://schemas.openxmlformats.org/officeDocument/2006/relationships/image" Target="../media/image175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740.png"/><Relationship Id="rId5" Type="http://schemas.openxmlformats.org/officeDocument/2006/relationships/image" Target="../media/image217.jpeg"/><Relationship Id="rId4" Type="http://schemas.openxmlformats.org/officeDocument/2006/relationships/image" Target="../media/image216.jpeg"/><Relationship Id="rId9" Type="http://schemas.openxmlformats.org/officeDocument/2006/relationships/image" Target="../media/image2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23.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6.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建筑与房屋的城市空拍图&#10;&#10;描述已自动生成">
            <a:extLst>
              <a:ext uri="{FF2B5EF4-FFF2-40B4-BE49-F238E27FC236}">
                <a16:creationId xmlns:a16="http://schemas.microsoft.com/office/drawing/2014/main" id="{ACEC1C8F-41D6-639F-5A1E-F434E2C9F0EC}"/>
              </a:ext>
            </a:extLst>
          </p:cNvPr>
          <p:cNvPicPr>
            <a:picLocks noChangeAspect="1"/>
          </p:cNvPicPr>
          <p:nvPr/>
        </p:nvPicPr>
        <p:blipFill>
          <a:blip r:embed="rId3" cstate="print">
            <a:extLst>
              <a:ext uri="{28A0092B-C50C-407E-A947-70E740481C1C}">
                <a14:useLocalDpi xmlns:a14="http://schemas.microsoft.com/office/drawing/2010/main" val="0"/>
              </a:ext>
            </a:extLst>
          </a:blip>
          <a:srcRect t="14751" b="53732"/>
          <a:stretch>
            <a:fillRect/>
          </a:stretch>
        </p:blipFill>
        <p:spPr>
          <a:xfrm>
            <a:off x="-25500" y="-35727"/>
            <a:ext cx="12239949" cy="1777863"/>
          </a:xfrm>
          <a:prstGeom prst="rect">
            <a:avLst/>
          </a:prstGeom>
        </p:spPr>
      </p:pic>
      <p:sp>
        <p:nvSpPr>
          <p:cNvPr id="8" name="矩形 7">
            <a:extLst>
              <a:ext uri="{FF2B5EF4-FFF2-40B4-BE49-F238E27FC236}">
                <a16:creationId xmlns:a16="http://schemas.microsoft.com/office/drawing/2014/main" id="{D160C907-FEF6-8579-C557-05ECEA2F6C8C}"/>
              </a:ext>
            </a:extLst>
          </p:cNvPr>
          <p:cNvSpPr/>
          <p:nvPr/>
        </p:nvSpPr>
        <p:spPr>
          <a:xfrm>
            <a:off x="-25500" y="2008777"/>
            <a:ext cx="12214451" cy="223027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800" b="1" dirty="0">
                <a:latin typeface="Aptos Display (标题)"/>
              </a:rPr>
              <a:t>WDNN: Weighted Diffractive Neural Network for Physical-layer RF Signal Processing</a:t>
            </a:r>
            <a:endParaRPr lang="zh-CN" altLang="en-US" sz="4800" b="1" dirty="0">
              <a:latin typeface="Aptos Display (标题)"/>
            </a:endParaRPr>
          </a:p>
        </p:txBody>
      </p:sp>
      <p:sp>
        <p:nvSpPr>
          <p:cNvPr id="9" name="副标题 4">
            <a:extLst>
              <a:ext uri="{FF2B5EF4-FFF2-40B4-BE49-F238E27FC236}">
                <a16:creationId xmlns:a16="http://schemas.microsoft.com/office/drawing/2014/main" id="{2E19B51C-F60A-68F5-36C8-D1F16E653A1F}"/>
              </a:ext>
            </a:extLst>
          </p:cNvPr>
          <p:cNvSpPr>
            <a:spLocks noGrp="1"/>
          </p:cNvSpPr>
          <p:nvPr>
            <p:ph type="subTitle" idx="1"/>
          </p:nvPr>
        </p:nvSpPr>
        <p:spPr>
          <a:xfrm>
            <a:off x="1529560" y="4505692"/>
            <a:ext cx="9144000" cy="1177780"/>
          </a:xfrm>
        </p:spPr>
        <p:txBody>
          <a:bodyPr>
            <a:normAutofit/>
          </a:bodyPr>
          <a:lstStyle/>
          <a:p>
            <a:r>
              <a:rPr lang="en-US" altLang="zh-CN" sz="2800" b="1" dirty="0">
                <a:latin typeface="Aptos (正文)"/>
              </a:rPr>
              <a:t>Yezhou Wang, </a:t>
            </a:r>
            <a:r>
              <a:rPr lang="en-US" altLang="zh-CN" sz="2800" b="1" dirty="0" err="1">
                <a:latin typeface="Aptos (正文)"/>
              </a:rPr>
              <a:t>Yongjian</a:t>
            </a:r>
            <a:r>
              <a:rPr lang="en-US" altLang="zh-CN" sz="2800" b="1" dirty="0">
                <a:latin typeface="Aptos (正文)"/>
              </a:rPr>
              <a:t> Fu, Hao Pan, </a:t>
            </a:r>
            <a:r>
              <a:rPr lang="en-US" altLang="zh-CN" sz="2800" b="1" dirty="0" err="1">
                <a:latin typeface="Aptos (正文)"/>
              </a:rPr>
              <a:t>Qinyun</a:t>
            </a:r>
            <a:r>
              <a:rPr lang="en-US" altLang="zh-CN" sz="2800" b="1" dirty="0">
                <a:latin typeface="Aptos (正文)"/>
              </a:rPr>
              <a:t> Hu, </a:t>
            </a:r>
          </a:p>
          <a:p>
            <a:r>
              <a:rPr lang="en-US" altLang="zh-CN" sz="2800" b="1" dirty="0">
                <a:latin typeface="Aptos (正文)"/>
              </a:rPr>
              <a:t>Lili Qiu, Yi-Chao Chen, </a:t>
            </a:r>
            <a:r>
              <a:rPr lang="en-US" altLang="zh-CN" sz="2800" b="1" dirty="0" err="1">
                <a:latin typeface="Aptos (正文)"/>
              </a:rPr>
              <a:t>Guangtao</a:t>
            </a:r>
            <a:r>
              <a:rPr lang="en-US" altLang="zh-CN" sz="2800" b="1" dirty="0">
                <a:latin typeface="Aptos (正文)"/>
              </a:rPr>
              <a:t> Xue, Ju Ren</a:t>
            </a:r>
            <a:endParaRPr lang="zh-CN" altLang="en-US" sz="2800" b="1" dirty="0">
              <a:latin typeface="Aptos (正文)"/>
            </a:endParaRPr>
          </a:p>
        </p:txBody>
      </p:sp>
      <p:pic>
        <p:nvPicPr>
          <p:cNvPr id="10" name="图片 9">
            <a:extLst>
              <a:ext uri="{FF2B5EF4-FFF2-40B4-BE49-F238E27FC236}">
                <a16:creationId xmlns:a16="http://schemas.microsoft.com/office/drawing/2014/main" id="{F41110E4-D1C4-77CC-D746-DA110FCB874F}"/>
              </a:ext>
            </a:extLst>
          </p:cNvPr>
          <p:cNvPicPr>
            <a:picLocks noChangeAspect="1"/>
          </p:cNvPicPr>
          <p:nvPr/>
        </p:nvPicPr>
        <p:blipFill>
          <a:blip r:embed="rId4"/>
          <a:stretch>
            <a:fillRect/>
          </a:stretch>
        </p:blipFill>
        <p:spPr>
          <a:xfrm>
            <a:off x="812732" y="5454275"/>
            <a:ext cx="3777095" cy="1388082"/>
          </a:xfrm>
          <a:prstGeom prst="rect">
            <a:avLst/>
          </a:prstGeom>
        </p:spPr>
      </p:pic>
      <p:pic>
        <p:nvPicPr>
          <p:cNvPr id="11" name="图片 10">
            <a:extLst>
              <a:ext uri="{FF2B5EF4-FFF2-40B4-BE49-F238E27FC236}">
                <a16:creationId xmlns:a16="http://schemas.microsoft.com/office/drawing/2014/main" id="{7EFF842D-197E-BEE3-A669-B6C9A797BF0C}"/>
              </a:ext>
            </a:extLst>
          </p:cNvPr>
          <p:cNvPicPr>
            <a:picLocks noChangeAspect="1"/>
          </p:cNvPicPr>
          <p:nvPr/>
        </p:nvPicPr>
        <p:blipFill>
          <a:blip r:embed="rId5"/>
          <a:stretch>
            <a:fillRect/>
          </a:stretch>
        </p:blipFill>
        <p:spPr>
          <a:xfrm>
            <a:off x="4857752" y="5402986"/>
            <a:ext cx="1454495" cy="1455014"/>
          </a:xfrm>
          <a:prstGeom prst="rect">
            <a:avLst/>
          </a:prstGeom>
        </p:spPr>
      </p:pic>
      <p:pic>
        <p:nvPicPr>
          <p:cNvPr id="12" name="图片 11" descr="校徽-清华大学视觉形象识别">
            <a:extLst>
              <a:ext uri="{FF2B5EF4-FFF2-40B4-BE49-F238E27FC236}">
                <a16:creationId xmlns:a16="http://schemas.microsoft.com/office/drawing/2014/main" id="{FBAA642A-7235-C660-38D1-540381F94E41}"/>
              </a:ext>
            </a:extLst>
          </p:cNvPr>
          <p:cNvPicPr>
            <a:picLocks noChangeAspect="1"/>
          </p:cNvPicPr>
          <p:nvPr/>
        </p:nvPicPr>
        <p:blipFill>
          <a:blip r:embed="rId6"/>
          <a:srcRect l="32075" t="9765" r="33654" b="13228"/>
          <a:stretch>
            <a:fillRect/>
          </a:stretch>
        </p:blipFill>
        <p:spPr>
          <a:xfrm>
            <a:off x="8892214" y="5419430"/>
            <a:ext cx="1424778" cy="1372092"/>
          </a:xfrm>
          <a:prstGeom prst="rect">
            <a:avLst/>
          </a:prstGeom>
        </p:spPr>
      </p:pic>
      <p:sp>
        <p:nvSpPr>
          <p:cNvPr id="13" name="矩形 12">
            <a:extLst>
              <a:ext uri="{FF2B5EF4-FFF2-40B4-BE49-F238E27FC236}">
                <a16:creationId xmlns:a16="http://schemas.microsoft.com/office/drawing/2014/main" id="{50D866CA-0E28-0B74-8CB7-781517AFFC6B}"/>
              </a:ext>
            </a:extLst>
          </p:cNvPr>
          <p:cNvSpPr/>
          <p:nvPr/>
        </p:nvSpPr>
        <p:spPr>
          <a:xfrm>
            <a:off x="-25501" y="-40643"/>
            <a:ext cx="12239950" cy="1777863"/>
          </a:xfrm>
          <a:prstGeom prst="rect">
            <a:avLst/>
          </a:prstGeom>
          <a:solidFill>
            <a:schemeClr val="accent5">
              <a:lumMod val="60000"/>
              <a:lumOff val="4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EFB9D914-0FA2-C4CD-E591-6F59241BD2C2}"/>
              </a:ext>
            </a:extLst>
          </p:cNvPr>
          <p:cNvPicPr>
            <a:picLocks noChangeAspect="1"/>
          </p:cNvPicPr>
          <p:nvPr/>
        </p:nvPicPr>
        <p:blipFill>
          <a:blip r:embed="rId7"/>
          <a:stretch>
            <a:fillRect/>
          </a:stretch>
        </p:blipFill>
        <p:spPr>
          <a:xfrm>
            <a:off x="10070275" y="44762"/>
            <a:ext cx="1028088" cy="1028088"/>
          </a:xfrm>
          <a:prstGeom prst="rect">
            <a:avLst/>
          </a:prstGeom>
        </p:spPr>
      </p:pic>
      <p:pic>
        <p:nvPicPr>
          <p:cNvPr id="6" name="图片 5">
            <a:extLst>
              <a:ext uri="{FF2B5EF4-FFF2-40B4-BE49-F238E27FC236}">
                <a16:creationId xmlns:a16="http://schemas.microsoft.com/office/drawing/2014/main" id="{904272F8-5D01-DE91-5FEB-506F2C880DE3}"/>
              </a:ext>
            </a:extLst>
          </p:cNvPr>
          <p:cNvPicPr>
            <a:picLocks noChangeAspect="1"/>
          </p:cNvPicPr>
          <p:nvPr/>
        </p:nvPicPr>
        <p:blipFill>
          <a:blip r:embed="rId8"/>
          <a:stretch>
            <a:fillRect/>
          </a:stretch>
        </p:blipFill>
        <p:spPr>
          <a:xfrm>
            <a:off x="11157432" y="45938"/>
            <a:ext cx="1034568" cy="1034568"/>
          </a:xfrm>
          <a:prstGeom prst="rect">
            <a:avLst/>
          </a:prstGeom>
        </p:spPr>
      </p:pic>
      <p:sp>
        <p:nvSpPr>
          <p:cNvPr id="7" name="文本框 6">
            <a:extLst>
              <a:ext uri="{FF2B5EF4-FFF2-40B4-BE49-F238E27FC236}">
                <a16:creationId xmlns:a16="http://schemas.microsoft.com/office/drawing/2014/main" id="{B4F20391-BD83-207A-0129-B912A0005B41}"/>
              </a:ext>
            </a:extLst>
          </p:cNvPr>
          <p:cNvSpPr txBox="1"/>
          <p:nvPr/>
        </p:nvSpPr>
        <p:spPr>
          <a:xfrm>
            <a:off x="0" y="0"/>
            <a:ext cx="2861953" cy="830997"/>
          </a:xfrm>
          <a:prstGeom prst="rect">
            <a:avLst/>
          </a:prstGeom>
          <a:noFill/>
        </p:spPr>
        <p:txBody>
          <a:bodyPr wrap="square">
            <a:spAutoFit/>
          </a:bodyPr>
          <a:lstStyle/>
          <a:p>
            <a:r>
              <a:rPr lang="en-US" altLang="zh-CN" sz="2400" b="1">
                <a:solidFill>
                  <a:schemeClr val="bg1"/>
                </a:solidFill>
                <a:latin typeface="Aptos (正文)"/>
              </a:rPr>
              <a:t>© </a:t>
            </a:r>
            <a:r>
              <a:rPr lang="en-US" altLang="zh-CN" sz="2400" b="1" i="0" err="1">
                <a:solidFill>
                  <a:schemeClr val="bg1"/>
                </a:solidFill>
                <a:effectLst/>
                <a:latin typeface="Aptos (正文)"/>
              </a:rPr>
              <a:t>MobiCom</a:t>
            </a:r>
            <a:r>
              <a:rPr lang="en-US" altLang="zh-CN" sz="2400" b="1" i="0">
                <a:solidFill>
                  <a:schemeClr val="bg1"/>
                </a:solidFill>
                <a:effectLst/>
                <a:latin typeface="Aptos (正文)"/>
              </a:rPr>
              <a:t> 2025</a:t>
            </a:r>
          </a:p>
          <a:p>
            <a:r>
              <a:rPr lang="en-US" altLang="zh-CN" sz="2400" b="1">
                <a:solidFill>
                  <a:schemeClr val="bg1"/>
                </a:solidFill>
                <a:latin typeface="Aptos (正文)"/>
              </a:rPr>
              <a:t>Hong Kong, China</a:t>
            </a:r>
            <a:endParaRPr lang="zh-CN" altLang="en-US" sz="2400" b="1">
              <a:solidFill>
                <a:schemeClr val="bg1"/>
              </a:solidFill>
              <a:latin typeface="Aptos (正文)"/>
            </a:endParaRPr>
          </a:p>
        </p:txBody>
      </p:sp>
      <p:pic>
        <p:nvPicPr>
          <p:cNvPr id="14" name="图片 13" descr="中南大学- 维基百科，自由的百科全书">
            <a:extLst>
              <a:ext uri="{FF2B5EF4-FFF2-40B4-BE49-F238E27FC236}">
                <a16:creationId xmlns:a16="http://schemas.microsoft.com/office/drawing/2014/main" id="{8BB0B891-F881-9C06-4353-19D21F1FC7C2}"/>
              </a:ext>
            </a:extLst>
          </p:cNvPr>
          <p:cNvPicPr>
            <a:picLocks noChangeAspect="1"/>
          </p:cNvPicPr>
          <p:nvPr/>
        </p:nvPicPr>
        <p:blipFill>
          <a:blip r:embed="rId9"/>
          <a:stretch>
            <a:fillRect/>
          </a:stretch>
        </p:blipFill>
        <p:spPr>
          <a:xfrm>
            <a:off x="6904851" y="5491924"/>
            <a:ext cx="1270535" cy="1270535"/>
          </a:xfrm>
          <a:prstGeom prst="rect">
            <a:avLst/>
          </a:prstGeom>
        </p:spPr>
      </p:pic>
    </p:spTree>
    <p:extLst>
      <p:ext uri="{BB962C8B-B14F-4D97-AF65-F5344CB8AC3E}">
        <p14:creationId xmlns:p14="http://schemas.microsoft.com/office/powerpoint/2010/main" val="1575917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D9DF673-222C-64C7-9ECF-B5F90EFCD8D3}"/>
              </a:ext>
            </a:extLst>
          </p:cNvPr>
          <p:cNvSpPr>
            <a:spLocks noGrp="1"/>
          </p:cNvSpPr>
          <p:nvPr>
            <p:ph type="body" sz="quarter" idx="10"/>
          </p:nvPr>
        </p:nvSpPr>
        <p:spPr>
          <a:xfrm>
            <a:off x="1325104" y="1"/>
            <a:ext cx="10857371" cy="856210"/>
          </a:xfrm>
        </p:spPr>
        <p:txBody>
          <a:bodyPr/>
          <a:lstStyle/>
          <a:p>
            <a:r>
              <a:rPr lang="en-US" altLang="zh-CN" sz="3200" dirty="0"/>
              <a:t>Our Solution: Design a novel RF circuit-based Diffractive NN</a:t>
            </a:r>
            <a:endParaRPr lang="zh-CN" altLang="en-US" sz="3200" dirty="0"/>
          </a:p>
        </p:txBody>
      </p:sp>
      <p:grpSp>
        <p:nvGrpSpPr>
          <p:cNvPr id="472" name="组合 471">
            <a:extLst>
              <a:ext uri="{FF2B5EF4-FFF2-40B4-BE49-F238E27FC236}">
                <a16:creationId xmlns:a16="http://schemas.microsoft.com/office/drawing/2014/main" id="{B8C7C487-B224-ED08-CA8A-B0411ABC2482}"/>
              </a:ext>
            </a:extLst>
          </p:cNvPr>
          <p:cNvGrpSpPr/>
          <p:nvPr/>
        </p:nvGrpSpPr>
        <p:grpSpPr>
          <a:xfrm>
            <a:off x="481298" y="2932911"/>
            <a:ext cx="1908043" cy="2988148"/>
            <a:chOff x="21702" y="814136"/>
            <a:chExt cx="1483226" cy="2322850"/>
          </a:xfrm>
        </p:grpSpPr>
        <p:sp>
          <p:nvSpPr>
            <p:cNvPr id="910" name="矩形 909">
              <a:extLst>
                <a:ext uri="{FF2B5EF4-FFF2-40B4-BE49-F238E27FC236}">
                  <a16:creationId xmlns:a16="http://schemas.microsoft.com/office/drawing/2014/main" id="{B246E7DF-9EEE-FE53-7C53-1E187D75D228}"/>
                </a:ext>
              </a:extLst>
            </p:cNvPr>
            <p:cNvSpPr/>
            <p:nvPr/>
          </p:nvSpPr>
          <p:spPr>
            <a:xfrm>
              <a:off x="1037053" y="814136"/>
              <a:ext cx="410548" cy="2322850"/>
            </a:xfrm>
            <a:prstGeom prst="rect">
              <a:avLst/>
            </a:prstGeom>
            <a:solidFill>
              <a:srgbClr val="D5E5FE"/>
            </a:solidFill>
            <a:ln>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11" name="组合 910">
              <a:extLst>
                <a:ext uri="{FF2B5EF4-FFF2-40B4-BE49-F238E27FC236}">
                  <a16:creationId xmlns:a16="http://schemas.microsoft.com/office/drawing/2014/main" id="{C6E88400-3C5F-38E4-74DA-7B721FE47F35}"/>
                </a:ext>
              </a:extLst>
            </p:cNvPr>
            <p:cNvGrpSpPr/>
            <p:nvPr/>
          </p:nvGrpSpPr>
          <p:grpSpPr>
            <a:xfrm>
              <a:off x="1126189" y="972052"/>
              <a:ext cx="321411" cy="145836"/>
              <a:chOff x="1649860" y="2705675"/>
              <a:chExt cx="321411" cy="145836"/>
            </a:xfrm>
          </p:grpSpPr>
          <p:sp>
            <p:nvSpPr>
              <p:cNvPr id="934" name="等腰三角形 933">
                <a:extLst>
                  <a:ext uri="{FF2B5EF4-FFF2-40B4-BE49-F238E27FC236}">
                    <a16:creationId xmlns:a16="http://schemas.microsoft.com/office/drawing/2014/main" id="{230D9CDF-A33B-1002-62DA-E30988927C5B}"/>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35" name="直接连接符 934">
                <a:extLst>
                  <a:ext uri="{FF2B5EF4-FFF2-40B4-BE49-F238E27FC236}">
                    <a16:creationId xmlns:a16="http://schemas.microsoft.com/office/drawing/2014/main" id="{BDA0A782-16ED-32AF-299B-79B2E3F46074}"/>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12" name="组合 911">
              <a:extLst>
                <a:ext uri="{FF2B5EF4-FFF2-40B4-BE49-F238E27FC236}">
                  <a16:creationId xmlns:a16="http://schemas.microsoft.com/office/drawing/2014/main" id="{20A8B737-F67D-5A40-95F6-27EF7342062E}"/>
                </a:ext>
              </a:extLst>
            </p:cNvPr>
            <p:cNvGrpSpPr/>
            <p:nvPr/>
          </p:nvGrpSpPr>
          <p:grpSpPr>
            <a:xfrm>
              <a:off x="1120021" y="1238192"/>
              <a:ext cx="321411" cy="145836"/>
              <a:chOff x="1649860" y="2705675"/>
              <a:chExt cx="321411" cy="145836"/>
            </a:xfrm>
          </p:grpSpPr>
          <p:sp>
            <p:nvSpPr>
              <p:cNvPr id="932" name="等腰三角形 931">
                <a:extLst>
                  <a:ext uri="{FF2B5EF4-FFF2-40B4-BE49-F238E27FC236}">
                    <a16:creationId xmlns:a16="http://schemas.microsoft.com/office/drawing/2014/main" id="{B0F40E83-24A5-3426-5C7D-983571AC20B6}"/>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33" name="直接连接符 932">
                <a:extLst>
                  <a:ext uri="{FF2B5EF4-FFF2-40B4-BE49-F238E27FC236}">
                    <a16:creationId xmlns:a16="http://schemas.microsoft.com/office/drawing/2014/main" id="{AB9361A5-3E16-3777-A49F-F556C640CE31}"/>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13" name="组合 912">
              <a:extLst>
                <a:ext uri="{FF2B5EF4-FFF2-40B4-BE49-F238E27FC236}">
                  <a16:creationId xmlns:a16="http://schemas.microsoft.com/office/drawing/2014/main" id="{E722D0EC-2813-370B-B507-1BE12C3D87E9}"/>
                </a:ext>
              </a:extLst>
            </p:cNvPr>
            <p:cNvGrpSpPr/>
            <p:nvPr/>
          </p:nvGrpSpPr>
          <p:grpSpPr>
            <a:xfrm>
              <a:off x="1120021" y="1505852"/>
              <a:ext cx="321411" cy="145836"/>
              <a:chOff x="1649860" y="2705675"/>
              <a:chExt cx="321411" cy="145836"/>
            </a:xfrm>
          </p:grpSpPr>
          <p:sp>
            <p:nvSpPr>
              <p:cNvPr id="930" name="等腰三角形 929">
                <a:extLst>
                  <a:ext uri="{FF2B5EF4-FFF2-40B4-BE49-F238E27FC236}">
                    <a16:creationId xmlns:a16="http://schemas.microsoft.com/office/drawing/2014/main" id="{E347298C-9F7D-B52E-8347-5DCB35737B9C}"/>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31" name="直接连接符 930">
                <a:extLst>
                  <a:ext uri="{FF2B5EF4-FFF2-40B4-BE49-F238E27FC236}">
                    <a16:creationId xmlns:a16="http://schemas.microsoft.com/office/drawing/2014/main" id="{AE1703DE-8B1D-2750-B45A-B96B71B3846B}"/>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14" name="组合 913">
              <a:extLst>
                <a:ext uri="{FF2B5EF4-FFF2-40B4-BE49-F238E27FC236}">
                  <a16:creationId xmlns:a16="http://schemas.microsoft.com/office/drawing/2014/main" id="{C9CED58E-8FAB-CB22-7635-AA490ABEA7ED}"/>
                </a:ext>
              </a:extLst>
            </p:cNvPr>
            <p:cNvGrpSpPr/>
            <p:nvPr/>
          </p:nvGrpSpPr>
          <p:grpSpPr>
            <a:xfrm>
              <a:off x="1122592" y="2832460"/>
              <a:ext cx="321411" cy="145836"/>
              <a:chOff x="1649860" y="2705675"/>
              <a:chExt cx="321411" cy="145836"/>
            </a:xfrm>
          </p:grpSpPr>
          <p:sp>
            <p:nvSpPr>
              <p:cNvPr id="928" name="等腰三角形 927">
                <a:extLst>
                  <a:ext uri="{FF2B5EF4-FFF2-40B4-BE49-F238E27FC236}">
                    <a16:creationId xmlns:a16="http://schemas.microsoft.com/office/drawing/2014/main" id="{1D91C368-FD4B-D77F-A131-D356122D6B26}"/>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29" name="直接连接符 928">
                <a:extLst>
                  <a:ext uri="{FF2B5EF4-FFF2-40B4-BE49-F238E27FC236}">
                    <a16:creationId xmlns:a16="http://schemas.microsoft.com/office/drawing/2014/main" id="{E8FE90D8-E7EF-6296-56F9-17AC050F5F67}"/>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915" name="椭圆 914">
              <a:extLst>
                <a:ext uri="{FF2B5EF4-FFF2-40B4-BE49-F238E27FC236}">
                  <a16:creationId xmlns:a16="http://schemas.microsoft.com/office/drawing/2014/main" id="{44459919-887B-9F0F-F2EC-03003E672640}"/>
                </a:ext>
              </a:extLst>
            </p:cNvPr>
            <p:cNvSpPr/>
            <p:nvPr/>
          </p:nvSpPr>
          <p:spPr>
            <a:xfrm>
              <a:off x="1416800" y="101905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6" name="椭圆 915">
              <a:extLst>
                <a:ext uri="{FF2B5EF4-FFF2-40B4-BE49-F238E27FC236}">
                  <a16:creationId xmlns:a16="http://schemas.microsoft.com/office/drawing/2014/main" id="{B017AD95-2FE3-5FAE-EAB8-DE8E4D79CE97}"/>
                </a:ext>
              </a:extLst>
            </p:cNvPr>
            <p:cNvSpPr/>
            <p:nvPr/>
          </p:nvSpPr>
          <p:spPr>
            <a:xfrm>
              <a:off x="1416800" y="1280064"/>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7" name="椭圆 916">
              <a:extLst>
                <a:ext uri="{FF2B5EF4-FFF2-40B4-BE49-F238E27FC236}">
                  <a16:creationId xmlns:a16="http://schemas.microsoft.com/office/drawing/2014/main" id="{1674BCB5-33F9-70D3-3541-8F34D200C79A}"/>
                </a:ext>
              </a:extLst>
            </p:cNvPr>
            <p:cNvSpPr/>
            <p:nvPr/>
          </p:nvSpPr>
          <p:spPr>
            <a:xfrm>
              <a:off x="1416800" y="154921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8" name="椭圆 917">
              <a:extLst>
                <a:ext uri="{FF2B5EF4-FFF2-40B4-BE49-F238E27FC236}">
                  <a16:creationId xmlns:a16="http://schemas.microsoft.com/office/drawing/2014/main" id="{FF6541D3-2D6D-9E3F-6159-7E5AD011DFF4}"/>
                </a:ext>
              </a:extLst>
            </p:cNvPr>
            <p:cNvSpPr/>
            <p:nvPr/>
          </p:nvSpPr>
          <p:spPr>
            <a:xfrm>
              <a:off x="1415271" y="287597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19" name="直接箭头连接符 918">
              <a:extLst>
                <a:ext uri="{FF2B5EF4-FFF2-40B4-BE49-F238E27FC236}">
                  <a16:creationId xmlns:a16="http://schemas.microsoft.com/office/drawing/2014/main" id="{F15CC10C-77FD-787A-7E81-FD14D01CAC15}"/>
                </a:ext>
              </a:extLst>
            </p:cNvPr>
            <p:cNvCxnSpPr>
              <a:cxnSpLocks/>
            </p:cNvCxnSpPr>
            <p:nvPr/>
          </p:nvCxnSpPr>
          <p:spPr>
            <a:xfrm>
              <a:off x="329180" y="1373516"/>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20" name="直接箭头连接符 919">
              <a:extLst>
                <a:ext uri="{FF2B5EF4-FFF2-40B4-BE49-F238E27FC236}">
                  <a16:creationId xmlns:a16="http://schemas.microsoft.com/office/drawing/2014/main" id="{BB8234A2-2FEB-6EFF-2739-0301FBECA259}"/>
                </a:ext>
              </a:extLst>
            </p:cNvPr>
            <p:cNvCxnSpPr>
              <a:cxnSpLocks/>
            </p:cNvCxnSpPr>
            <p:nvPr/>
          </p:nvCxnSpPr>
          <p:spPr>
            <a:xfrm>
              <a:off x="329180" y="2027015"/>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21" name="直接箭头连接符 920">
              <a:extLst>
                <a:ext uri="{FF2B5EF4-FFF2-40B4-BE49-F238E27FC236}">
                  <a16:creationId xmlns:a16="http://schemas.microsoft.com/office/drawing/2014/main" id="{E91FC53D-79FC-961C-5F87-257F47B5456D}"/>
                </a:ext>
              </a:extLst>
            </p:cNvPr>
            <p:cNvCxnSpPr>
              <a:cxnSpLocks/>
            </p:cNvCxnSpPr>
            <p:nvPr/>
          </p:nvCxnSpPr>
          <p:spPr>
            <a:xfrm>
              <a:off x="329180" y="2676385"/>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22" name="直接连接符 921">
              <a:extLst>
                <a:ext uri="{FF2B5EF4-FFF2-40B4-BE49-F238E27FC236}">
                  <a16:creationId xmlns:a16="http://schemas.microsoft.com/office/drawing/2014/main" id="{1921F349-3F4A-5336-0A71-49BEDFB65FA9}"/>
                </a:ext>
              </a:extLst>
            </p:cNvPr>
            <p:cNvCxnSpPr>
              <a:cxnSpLocks/>
            </p:cNvCxnSpPr>
            <p:nvPr/>
          </p:nvCxnSpPr>
          <p:spPr>
            <a:xfrm>
              <a:off x="473756" y="1123005"/>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23" name="直接连接符 922">
              <a:extLst>
                <a:ext uri="{FF2B5EF4-FFF2-40B4-BE49-F238E27FC236}">
                  <a16:creationId xmlns:a16="http://schemas.microsoft.com/office/drawing/2014/main" id="{42261E77-FBA0-A45C-24AA-4D5D183197C0}"/>
                </a:ext>
              </a:extLst>
            </p:cNvPr>
            <p:cNvCxnSpPr>
              <a:cxnSpLocks/>
            </p:cNvCxnSpPr>
            <p:nvPr/>
          </p:nvCxnSpPr>
          <p:spPr>
            <a:xfrm>
              <a:off x="669814" y="1123005"/>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24" name="直接连接符 923">
              <a:extLst>
                <a:ext uri="{FF2B5EF4-FFF2-40B4-BE49-F238E27FC236}">
                  <a16:creationId xmlns:a16="http://schemas.microsoft.com/office/drawing/2014/main" id="{B5150B97-AEA7-30CB-8A7F-C8117FCC2D02}"/>
                </a:ext>
              </a:extLst>
            </p:cNvPr>
            <p:cNvCxnSpPr>
              <a:cxnSpLocks/>
            </p:cNvCxnSpPr>
            <p:nvPr/>
          </p:nvCxnSpPr>
          <p:spPr>
            <a:xfrm>
              <a:off x="859477" y="1123005"/>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925" name="文本框 924">
              <a:extLst>
                <a:ext uri="{FF2B5EF4-FFF2-40B4-BE49-F238E27FC236}">
                  <a16:creationId xmlns:a16="http://schemas.microsoft.com/office/drawing/2014/main" id="{C7AF3793-7CB0-F31F-3D9B-F39CD48BCA69}"/>
                </a:ext>
              </a:extLst>
            </p:cNvPr>
            <p:cNvSpPr txBox="1"/>
            <p:nvPr/>
          </p:nvSpPr>
          <p:spPr>
            <a:xfrm rot="5400000">
              <a:off x="-597472" y="1985440"/>
              <a:ext cx="1525450" cy="28710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Incident signals</a:t>
              </a:r>
              <a:endParaRPr lang="zh-CN" altLang="en-US" dirty="0">
                <a:latin typeface="Arial" panose="020B0604020202020204" pitchFamily="34" charset="0"/>
                <a:cs typeface="Arial" panose="020B0604020202020204" pitchFamily="34" charset="0"/>
              </a:endParaRPr>
            </a:p>
          </p:txBody>
        </p:sp>
        <p:pic>
          <p:nvPicPr>
            <p:cNvPr id="926" name="图片 925">
              <a:extLst>
                <a:ext uri="{FF2B5EF4-FFF2-40B4-BE49-F238E27FC236}">
                  <a16:creationId xmlns:a16="http://schemas.microsoft.com/office/drawing/2014/main" id="{DE0853B5-F949-0DFC-52B2-7F0A6AE7F9A6}"/>
                </a:ext>
              </a:extLst>
            </p:cNvPr>
            <p:cNvPicPr>
              <a:picLocks noChangeAspect="1"/>
            </p:cNvPicPr>
            <p:nvPr/>
          </p:nvPicPr>
          <p:blipFill>
            <a:blip r:embed="rId3"/>
            <a:stretch>
              <a:fillRect/>
            </a:stretch>
          </p:blipFill>
          <p:spPr>
            <a:xfrm>
              <a:off x="429812" y="874945"/>
              <a:ext cx="545644" cy="344310"/>
            </a:xfrm>
            <a:prstGeom prst="rect">
              <a:avLst/>
            </a:prstGeom>
          </p:spPr>
        </p:pic>
        <p:sp>
          <p:nvSpPr>
            <p:cNvPr id="927" name="文本框 926">
              <a:extLst>
                <a:ext uri="{FF2B5EF4-FFF2-40B4-BE49-F238E27FC236}">
                  <a16:creationId xmlns:a16="http://schemas.microsoft.com/office/drawing/2014/main" id="{8250136D-97C9-B96B-F9D6-541F2CAE9178}"/>
                </a:ext>
              </a:extLst>
            </p:cNvPr>
            <p:cNvSpPr txBox="1"/>
            <p:nvPr/>
          </p:nvSpPr>
          <p:spPr>
            <a:xfrm rot="5400000">
              <a:off x="1112513" y="2036964"/>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grpSp>
        <p:nvGrpSpPr>
          <p:cNvPr id="473" name="组合 472">
            <a:extLst>
              <a:ext uri="{FF2B5EF4-FFF2-40B4-BE49-F238E27FC236}">
                <a16:creationId xmlns:a16="http://schemas.microsoft.com/office/drawing/2014/main" id="{13706CF1-E4D5-6D1E-31D0-8BE083CC3AFE}"/>
              </a:ext>
            </a:extLst>
          </p:cNvPr>
          <p:cNvGrpSpPr/>
          <p:nvPr/>
        </p:nvGrpSpPr>
        <p:grpSpPr>
          <a:xfrm>
            <a:off x="2429493" y="2910579"/>
            <a:ext cx="1662623" cy="3010479"/>
            <a:chOff x="1542628" y="795055"/>
            <a:chExt cx="1662623" cy="3010479"/>
          </a:xfrm>
        </p:grpSpPr>
        <p:sp>
          <p:nvSpPr>
            <p:cNvPr id="817" name="矩形: 圆角 816">
              <a:extLst>
                <a:ext uri="{FF2B5EF4-FFF2-40B4-BE49-F238E27FC236}">
                  <a16:creationId xmlns:a16="http://schemas.microsoft.com/office/drawing/2014/main" id="{19A09EE5-6A68-3640-912C-56D72E10E615}"/>
                </a:ext>
              </a:extLst>
            </p:cNvPr>
            <p:cNvSpPr/>
            <p:nvPr/>
          </p:nvSpPr>
          <p:spPr>
            <a:xfrm>
              <a:off x="1542628" y="795055"/>
              <a:ext cx="1662623" cy="3010479"/>
            </a:xfrm>
            <a:prstGeom prst="roundRect">
              <a:avLst>
                <a:gd name="adj" fmla="val 11646"/>
              </a:avLst>
            </a:prstGeom>
            <a:solidFill>
              <a:schemeClr val="bg1">
                <a:lumMod val="9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18" name="组合 817">
              <a:extLst>
                <a:ext uri="{FF2B5EF4-FFF2-40B4-BE49-F238E27FC236}">
                  <a16:creationId xmlns:a16="http://schemas.microsoft.com/office/drawing/2014/main" id="{9D8B45DE-FAB5-4AE5-0134-2806BD00B65E}"/>
                </a:ext>
              </a:extLst>
            </p:cNvPr>
            <p:cNvGrpSpPr/>
            <p:nvPr/>
          </p:nvGrpSpPr>
          <p:grpSpPr>
            <a:xfrm>
              <a:off x="1653349" y="1039173"/>
              <a:ext cx="720590" cy="461084"/>
              <a:chOff x="3124265" y="2769436"/>
              <a:chExt cx="1030778" cy="659564"/>
            </a:xfrm>
          </p:grpSpPr>
          <p:grpSp>
            <p:nvGrpSpPr>
              <p:cNvPr id="893" name="组合 892">
                <a:extLst>
                  <a:ext uri="{FF2B5EF4-FFF2-40B4-BE49-F238E27FC236}">
                    <a16:creationId xmlns:a16="http://schemas.microsoft.com/office/drawing/2014/main" id="{58C5CD59-1F27-8B19-0C1D-2548F8567BB2}"/>
                  </a:ext>
                </a:extLst>
              </p:cNvPr>
              <p:cNvGrpSpPr/>
              <p:nvPr/>
            </p:nvGrpSpPr>
            <p:grpSpPr>
              <a:xfrm>
                <a:off x="3291266" y="2927004"/>
                <a:ext cx="656985" cy="377772"/>
                <a:chOff x="2373396" y="2395258"/>
                <a:chExt cx="787227" cy="452662"/>
              </a:xfrm>
            </p:grpSpPr>
            <p:cxnSp>
              <p:nvCxnSpPr>
                <p:cNvPr id="908" name="直接连接符 907">
                  <a:extLst>
                    <a:ext uri="{FF2B5EF4-FFF2-40B4-BE49-F238E27FC236}">
                      <a16:creationId xmlns:a16="http://schemas.microsoft.com/office/drawing/2014/main" id="{14DBC0A6-8C8E-3EA1-239F-895E3605DA99}"/>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909" name="直接连接符 908">
                  <a:extLst>
                    <a:ext uri="{FF2B5EF4-FFF2-40B4-BE49-F238E27FC236}">
                      <a16:creationId xmlns:a16="http://schemas.microsoft.com/office/drawing/2014/main" id="{A623A601-C881-9A48-D721-1144B43FECC0}"/>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94" name="组合 893">
                <a:extLst>
                  <a:ext uri="{FF2B5EF4-FFF2-40B4-BE49-F238E27FC236}">
                    <a16:creationId xmlns:a16="http://schemas.microsoft.com/office/drawing/2014/main" id="{623605E9-566B-0ABF-B64E-49C451D5BB1F}"/>
                  </a:ext>
                </a:extLst>
              </p:cNvPr>
              <p:cNvGrpSpPr/>
              <p:nvPr/>
            </p:nvGrpSpPr>
            <p:grpSpPr>
              <a:xfrm>
                <a:off x="3291266" y="2927004"/>
                <a:ext cx="659565" cy="376291"/>
                <a:chOff x="2373395" y="2395258"/>
                <a:chExt cx="790318" cy="450887"/>
              </a:xfrm>
            </p:grpSpPr>
            <p:cxnSp>
              <p:nvCxnSpPr>
                <p:cNvPr id="906" name="直接连接符 905">
                  <a:extLst>
                    <a:ext uri="{FF2B5EF4-FFF2-40B4-BE49-F238E27FC236}">
                      <a16:creationId xmlns:a16="http://schemas.microsoft.com/office/drawing/2014/main" id="{E271B543-10F8-8912-2EA5-E201C08E98FC}"/>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907" name="直接连接符 906">
                  <a:extLst>
                    <a:ext uri="{FF2B5EF4-FFF2-40B4-BE49-F238E27FC236}">
                      <a16:creationId xmlns:a16="http://schemas.microsoft.com/office/drawing/2014/main" id="{CA47ACEB-1FF8-5815-65CC-2B169B5D8769}"/>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95" name="组合 894">
                <a:extLst>
                  <a:ext uri="{FF2B5EF4-FFF2-40B4-BE49-F238E27FC236}">
                    <a16:creationId xmlns:a16="http://schemas.microsoft.com/office/drawing/2014/main" id="{D760FA53-D633-3365-9CC0-6D3E40942E60}"/>
                  </a:ext>
                </a:extLst>
              </p:cNvPr>
              <p:cNvGrpSpPr/>
              <p:nvPr/>
            </p:nvGrpSpPr>
            <p:grpSpPr>
              <a:xfrm>
                <a:off x="3124265" y="2928174"/>
                <a:ext cx="1013516" cy="634"/>
                <a:chOff x="2173288" y="2396659"/>
                <a:chExt cx="1214437" cy="760"/>
              </a:xfrm>
            </p:grpSpPr>
            <p:cxnSp>
              <p:nvCxnSpPr>
                <p:cNvPr id="904" name="直接连接符 903">
                  <a:extLst>
                    <a:ext uri="{FF2B5EF4-FFF2-40B4-BE49-F238E27FC236}">
                      <a16:creationId xmlns:a16="http://schemas.microsoft.com/office/drawing/2014/main" id="{0FC299D8-A4BD-7019-7642-6511506938C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905" name="直接连接符 904">
                  <a:extLst>
                    <a:ext uri="{FF2B5EF4-FFF2-40B4-BE49-F238E27FC236}">
                      <a16:creationId xmlns:a16="http://schemas.microsoft.com/office/drawing/2014/main" id="{23D106C7-209B-F9C0-3028-8890C07FE206}"/>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896" name="组合 895">
                <a:extLst>
                  <a:ext uri="{FF2B5EF4-FFF2-40B4-BE49-F238E27FC236}">
                    <a16:creationId xmlns:a16="http://schemas.microsoft.com/office/drawing/2014/main" id="{A5204C23-BCDA-4C85-7E69-5D4C2DF34D8C}"/>
                  </a:ext>
                </a:extLst>
              </p:cNvPr>
              <p:cNvGrpSpPr/>
              <p:nvPr/>
            </p:nvGrpSpPr>
            <p:grpSpPr>
              <a:xfrm>
                <a:off x="3124265" y="3302274"/>
                <a:ext cx="1013516" cy="634"/>
                <a:chOff x="2173288" y="2396659"/>
                <a:chExt cx="1214437" cy="760"/>
              </a:xfrm>
            </p:grpSpPr>
            <p:cxnSp>
              <p:nvCxnSpPr>
                <p:cNvPr id="902" name="直接连接符 901">
                  <a:extLst>
                    <a:ext uri="{FF2B5EF4-FFF2-40B4-BE49-F238E27FC236}">
                      <a16:creationId xmlns:a16="http://schemas.microsoft.com/office/drawing/2014/main" id="{80E20029-16F0-D13B-AB4A-233497677D5A}"/>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903" name="直接连接符 902">
                  <a:extLst>
                    <a:ext uri="{FF2B5EF4-FFF2-40B4-BE49-F238E27FC236}">
                      <a16:creationId xmlns:a16="http://schemas.microsoft.com/office/drawing/2014/main" id="{0C868EE5-3CAA-2AD9-AA04-257CBAA2E8B0}"/>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897" name="椭圆 896">
                <a:extLst>
                  <a:ext uri="{FF2B5EF4-FFF2-40B4-BE49-F238E27FC236}">
                    <a16:creationId xmlns:a16="http://schemas.microsoft.com/office/drawing/2014/main" id="{535E2BFA-E4DC-12CC-9925-1FBC13CFE3BC}"/>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98" name="椭圆 897">
                <a:extLst>
                  <a:ext uri="{FF2B5EF4-FFF2-40B4-BE49-F238E27FC236}">
                    <a16:creationId xmlns:a16="http://schemas.microsoft.com/office/drawing/2014/main" id="{BD0714E7-C0B5-220C-3715-7FE7C05E5043}"/>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99" name="椭圆 898">
                <a:extLst>
                  <a:ext uri="{FF2B5EF4-FFF2-40B4-BE49-F238E27FC236}">
                    <a16:creationId xmlns:a16="http://schemas.microsoft.com/office/drawing/2014/main" id="{D63F870C-0582-B613-AF76-2F132B361A7F}"/>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00" name="椭圆 899">
                <a:extLst>
                  <a:ext uri="{FF2B5EF4-FFF2-40B4-BE49-F238E27FC236}">
                    <a16:creationId xmlns:a16="http://schemas.microsoft.com/office/drawing/2014/main" id="{40AA77E8-F058-28FD-9421-0E0DFBD7745D}"/>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01" name="矩形 900">
                <a:extLst>
                  <a:ext uri="{FF2B5EF4-FFF2-40B4-BE49-F238E27FC236}">
                    <a16:creationId xmlns:a16="http://schemas.microsoft.com/office/drawing/2014/main" id="{F1E7CD86-D97C-96A7-F722-08275D2E1DAF}"/>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9" name="组合 818">
              <a:extLst>
                <a:ext uri="{FF2B5EF4-FFF2-40B4-BE49-F238E27FC236}">
                  <a16:creationId xmlns:a16="http://schemas.microsoft.com/office/drawing/2014/main" id="{8A37A11B-CCA3-D3D3-C4F5-087C1E6BBFE4}"/>
                </a:ext>
              </a:extLst>
            </p:cNvPr>
            <p:cNvGrpSpPr/>
            <p:nvPr/>
          </p:nvGrpSpPr>
          <p:grpSpPr>
            <a:xfrm>
              <a:off x="1654620" y="1759216"/>
              <a:ext cx="720590" cy="461084"/>
              <a:chOff x="3124265" y="2769436"/>
              <a:chExt cx="1030778" cy="659564"/>
            </a:xfrm>
          </p:grpSpPr>
          <p:grpSp>
            <p:nvGrpSpPr>
              <p:cNvPr id="876" name="组合 875">
                <a:extLst>
                  <a:ext uri="{FF2B5EF4-FFF2-40B4-BE49-F238E27FC236}">
                    <a16:creationId xmlns:a16="http://schemas.microsoft.com/office/drawing/2014/main" id="{3EBDDCD9-77C8-04A6-A90C-B6A4CBC95D98}"/>
                  </a:ext>
                </a:extLst>
              </p:cNvPr>
              <p:cNvGrpSpPr/>
              <p:nvPr/>
            </p:nvGrpSpPr>
            <p:grpSpPr>
              <a:xfrm>
                <a:off x="3291266" y="2927004"/>
                <a:ext cx="656985" cy="377772"/>
                <a:chOff x="2373396" y="2395258"/>
                <a:chExt cx="787227" cy="452662"/>
              </a:xfrm>
            </p:grpSpPr>
            <p:cxnSp>
              <p:nvCxnSpPr>
                <p:cNvPr id="891" name="直接连接符 890">
                  <a:extLst>
                    <a:ext uri="{FF2B5EF4-FFF2-40B4-BE49-F238E27FC236}">
                      <a16:creationId xmlns:a16="http://schemas.microsoft.com/office/drawing/2014/main" id="{9D7DDDD7-4236-B587-A3C0-F42E25D6D306}"/>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92" name="直接连接符 891">
                  <a:extLst>
                    <a:ext uri="{FF2B5EF4-FFF2-40B4-BE49-F238E27FC236}">
                      <a16:creationId xmlns:a16="http://schemas.microsoft.com/office/drawing/2014/main" id="{749CE8A9-88B3-DE16-5C23-862E14A0E71A}"/>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77" name="组合 876">
                <a:extLst>
                  <a:ext uri="{FF2B5EF4-FFF2-40B4-BE49-F238E27FC236}">
                    <a16:creationId xmlns:a16="http://schemas.microsoft.com/office/drawing/2014/main" id="{4943F05A-0653-9ECC-5EF3-1CC944818E6D}"/>
                  </a:ext>
                </a:extLst>
              </p:cNvPr>
              <p:cNvGrpSpPr/>
              <p:nvPr/>
            </p:nvGrpSpPr>
            <p:grpSpPr>
              <a:xfrm>
                <a:off x="3291266" y="2927004"/>
                <a:ext cx="659565" cy="376291"/>
                <a:chOff x="2373395" y="2395258"/>
                <a:chExt cx="790318" cy="450887"/>
              </a:xfrm>
            </p:grpSpPr>
            <p:cxnSp>
              <p:nvCxnSpPr>
                <p:cNvPr id="889" name="直接连接符 888">
                  <a:extLst>
                    <a:ext uri="{FF2B5EF4-FFF2-40B4-BE49-F238E27FC236}">
                      <a16:creationId xmlns:a16="http://schemas.microsoft.com/office/drawing/2014/main" id="{78C55F0A-A564-9524-DE19-17EDFD1F6951}"/>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90" name="直接连接符 889">
                  <a:extLst>
                    <a:ext uri="{FF2B5EF4-FFF2-40B4-BE49-F238E27FC236}">
                      <a16:creationId xmlns:a16="http://schemas.microsoft.com/office/drawing/2014/main" id="{9B703A0A-CE3B-6CFE-3FD6-1043A00DBF37}"/>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78" name="组合 877">
                <a:extLst>
                  <a:ext uri="{FF2B5EF4-FFF2-40B4-BE49-F238E27FC236}">
                    <a16:creationId xmlns:a16="http://schemas.microsoft.com/office/drawing/2014/main" id="{EAA9408F-6E8B-3038-B85A-CC5C42913334}"/>
                  </a:ext>
                </a:extLst>
              </p:cNvPr>
              <p:cNvGrpSpPr/>
              <p:nvPr/>
            </p:nvGrpSpPr>
            <p:grpSpPr>
              <a:xfrm>
                <a:off x="3124265" y="2928174"/>
                <a:ext cx="1013516" cy="634"/>
                <a:chOff x="2173288" y="2396659"/>
                <a:chExt cx="1214437" cy="760"/>
              </a:xfrm>
            </p:grpSpPr>
            <p:cxnSp>
              <p:nvCxnSpPr>
                <p:cNvPr id="887" name="直接连接符 886">
                  <a:extLst>
                    <a:ext uri="{FF2B5EF4-FFF2-40B4-BE49-F238E27FC236}">
                      <a16:creationId xmlns:a16="http://schemas.microsoft.com/office/drawing/2014/main" id="{EAD1F578-8004-B6F9-CD49-97011EBCE44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888" name="直接连接符 887">
                  <a:extLst>
                    <a:ext uri="{FF2B5EF4-FFF2-40B4-BE49-F238E27FC236}">
                      <a16:creationId xmlns:a16="http://schemas.microsoft.com/office/drawing/2014/main" id="{43F4EF85-2BE6-2051-0C19-70A7DD875A7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879" name="组合 878">
                <a:extLst>
                  <a:ext uri="{FF2B5EF4-FFF2-40B4-BE49-F238E27FC236}">
                    <a16:creationId xmlns:a16="http://schemas.microsoft.com/office/drawing/2014/main" id="{045DA176-AC82-150A-7E00-58D4F7B32DD3}"/>
                  </a:ext>
                </a:extLst>
              </p:cNvPr>
              <p:cNvGrpSpPr/>
              <p:nvPr/>
            </p:nvGrpSpPr>
            <p:grpSpPr>
              <a:xfrm>
                <a:off x="3124265" y="3302274"/>
                <a:ext cx="1013516" cy="634"/>
                <a:chOff x="2173288" y="2396659"/>
                <a:chExt cx="1214437" cy="760"/>
              </a:xfrm>
            </p:grpSpPr>
            <p:cxnSp>
              <p:nvCxnSpPr>
                <p:cNvPr id="885" name="直接连接符 884">
                  <a:extLst>
                    <a:ext uri="{FF2B5EF4-FFF2-40B4-BE49-F238E27FC236}">
                      <a16:creationId xmlns:a16="http://schemas.microsoft.com/office/drawing/2014/main" id="{75B51033-ACFA-4B52-5238-FB1A753FA91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886" name="直接连接符 885">
                  <a:extLst>
                    <a:ext uri="{FF2B5EF4-FFF2-40B4-BE49-F238E27FC236}">
                      <a16:creationId xmlns:a16="http://schemas.microsoft.com/office/drawing/2014/main" id="{69697DBD-8220-479B-0F55-E22AB5EF8AEE}"/>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880" name="椭圆 879">
                <a:extLst>
                  <a:ext uri="{FF2B5EF4-FFF2-40B4-BE49-F238E27FC236}">
                    <a16:creationId xmlns:a16="http://schemas.microsoft.com/office/drawing/2014/main" id="{9C601C43-1C15-4368-AFCC-41D199DCD076}"/>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1" name="椭圆 880">
                <a:extLst>
                  <a:ext uri="{FF2B5EF4-FFF2-40B4-BE49-F238E27FC236}">
                    <a16:creationId xmlns:a16="http://schemas.microsoft.com/office/drawing/2014/main" id="{D1A16143-EE2A-4930-83AE-B23B64450F88}"/>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2" name="椭圆 881">
                <a:extLst>
                  <a:ext uri="{FF2B5EF4-FFF2-40B4-BE49-F238E27FC236}">
                    <a16:creationId xmlns:a16="http://schemas.microsoft.com/office/drawing/2014/main" id="{49662C93-ABBC-70D9-9F75-C996F93E19B5}"/>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3" name="椭圆 882">
                <a:extLst>
                  <a:ext uri="{FF2B5EF4-FFF2-40B4-BE49-F238E27FC236}">
                    <a16:creationId xmlns:a16="http://schemas.microsoft.com/office/drawing/2014/main" id="{3AFD8D75-A45A-7C2C-DEE8-F6EFE1BA0CEA}"/>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4" name="矩形 883">
                <a:extLst>
                  <a:ext uri="{FF2B5EF4-FFF2-40B4-BE49-F238E27FC236}">
                    <a16:creationId xmlns:a16="http://schemas.microsoft.com/office/drawing/2014/main" id="{AA961582-D4CA-B6BA-76E1-12D14C15372D}"/>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0" name="组合 819">
              <a:extLst>
                <a:ext uri="{FF2B5EF4-FFF2-40B4-BE49-F238E27FC236}">
                  <a16:creationId xmlns:a16="http://schemas.microsoft.com/office/drawing/2014/main" id="{ABF0D66B-80B1-A37E-147C-585DDAD8A231}"/>
                </a:ext>
              </a:extLst>
            </p:cNvPr>
            <p:cNvGrpSpPr/>
            <p:nvPr/>
          </p:nvGrpSpPr>
          <p:grpSpPr>
            <a:xfrm>
              <a:off x="1656907" y="3062160"/>
              <a:ext cx="720590" cy="461084"/>
              <a:chOff x="3124265" y="2769436"/>
              <a:chExt cx="1030778" cy="659564"/>
            </a:xfrm>
          </p:grpSpPr>
          <p:grpSp>
            <p:nvGrpSpPr>
              <p:cNvPr id="859" name="组合 858">
                <a:extLst>
                  <a:ext uri="{FF2B5EF4-FFF2-40B4-BE49-F238E27FC236}">
                    <a16:creationId xmlns:a16="http://schemas.microsoft.com/office/drawing/2014/main" id="{81BD59FB-B80C-B435-7D67-F60E49FA87AA}"/>
                  </a:ext>
                </a:extLst>
              </p:cNvPr>
              <p:cNvGrpSpPr/>
              <p:nvPr/>
            </p:nvGrpSpPr>
            <p:grpSpPr>
              <a:xfrm>
                <a:off x="3291266" y="2927004"/>
                <a:ext cx="656985" cy="377772"/>
                <a:chOff x="2373396" y="2395258"/>
                <a:chExt cx="787227" cy="452662"/>
              </a:xfrm>
            </p:grpSpPr>
            <p:cxnSp>
              <p:nvCxnSpPr>
                <p:cNvPr id="874" name="直接连接符 873">
                  <a:extLst>
                    <a:ext uri="{FF2B5EF4-FFF2-40B4-BE49-F238E27FC236}">
                      <a16:creationId xmlns:a16="http://schemas.microsoft.com/office/drawing/2014/main" id="{06B41733-2ADD-6004-C296-FC979654B467}"/>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75" name="直接连接符 874">
                  <a:extLst>
                    <a:ext uri="{FF2B5EF4-FFF2-40B4-BE49-F238E27FC236}">
                      <a16:creationId xmlns:a16="http://schemas.microsoft.com/office/drawing/2014/main" id="{5B854C63-C120-22F6-4C20-38EAE7CCEA9C}"/>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60" name="组合 859">
                <a:extLst>
                  <a:ext uri="{FF2B5EF4-FFF2-40B4-BE49-F238E27FC236}">
                    <a16:creationId xmlns:a16="http://schemas.microsoft.com/office/drawing/2014/main" id="{6EDEEA4E-8E7B-6B76-3A65-DB3B76C81F96}"/>
                  </a:ext>
                </a:extLst>
              </p:cNvPr>
              <p:cNvGrpSpPr/>
              <p:nvPr/>
            </p:nvGrpSpPr>
            <p:grpSpPr>
              <a:xfrm>
                <a:off x="3291266" y="2927004"/>
                <a:ext cx="659565" cy="376291"/>
                <a:chOff x="2373395" y="2395258"/>
                <a:chExt cx="790318" cy="450887"/>
              </a:xfrm>
            </p:grpSpPr>
            <p:cxnSp>
              <p:nvCxnSpPr>
                <p:cNvPr id="872" name="直接连接符 871">
                  <a:extLst>
                    <a:ext uri="{FF2B5EF4-FFF2-40B4-BE49-F238E27FC236}">
                      <a16:creationId xmlns:a16="http://schemas.microsoft.com/office/drawing/2014/main" id="{08BAAFCF-F859-A065-473C-805F32235914}"/>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73" name="直接连接符 872">
                  <a:extLst>
                    <a:ext uri="{FF2B5EF4-FFF2-40B4-BE49-F238E27FC236}">
                      <a16:creationId xmlns:a16="http://schemas.microsoft.com/office/drawing/2014/main" id="{EC721A24-CC11-529D-D2AF-4575D166F7A4}"/>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61" name="组合 860">
                <a:extLst>
                  <a:ext uri="{FF2B5EF4-FFF2-40B4-BE49-F238E27FC236}">
                    <a16:creationId xmlns:a16="http://schemas.microsoft.com/office/drawing/2014/main" id="{BDD6B401-BB7E-055A-B390-DED04F53673B}"/>
                  </a:ext>
                </a:extLst>
              </p:cNvPr>
              <p:cNvGrpSpPr/>
              <p:nvPr/>
            </p:nvGrpSpPr>
            <p:grpSpPr>
              <a:xfrm>
                <a:off x="3124265" y="2928174"/>
                <a:ext cx="1013516" cy="634"/>
                <a:chOff x="2173288" y="2396659"/>
                <a:chExt cx="1214437" cy="760"/>
              </a:xfrm>
            </p:grpSpPr>
            <p:cxnSp>
              <p:nvCxnSpPr>
                <p:cNvPr id="870" name="直接连接符 869">
                  <a:extLst>
                    <a:ext uri="{FF2B5EF4-FFF2-40B4-BE49-F238E27FC236}">
                      <a16:creationId xmlns:a16="http://schemas.microsoft.com/office/drawing/2014/main" id="{6FF9BF57-7BF9-48BF-9B17-DCB4B9AED24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871" name="直接连接符 870">
                  <a:extLst>
                    <a:ext uri="{FF2B5EF4-FFF2-40B4-BE49-F238E27FC236}">
                      <a16:creationId xmlns:a16="http://schemas.microsoft.com/office/drawing/2014/main" id="{3490107C-AA84-D198-414C-A11D4573BEB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862" name="组合 861">
                <a:extLst>
                  <a:ext uri="{FF2B5EF4-FFF2-40B4-BE49-F238E27FC236}">
                    <a16:creationId xmlns:a16="http://schemas.microsoft.com/office/drawing/2014/main" id="{61685B95-A24D-1421-ADCC-DB3B3F6087AB}"/>
                  </a:ext>
                </a:extLst>
              </p:cNvPr>
              <p:cNvGrpSpPr/>
              <p:nvPr/>
            </p:nvGrpSpPr>
            <p:grpSpPr>
              <a:xfrm>
                <a:off x="3124265" y="3302274"/>
                <a:ext cx="1013516" cy="634"/>
                <a:chOff x="2173288" y="2396659"/>
                <a:chExt cx="1214437" cy="760"/>
              </a:xfrm>
            </p:grpSpPr>
            <p:cxnSp>
              <p:nvCxnSpPr>
                <p:cNvPr id="868" name="直接连接符 867">
                  <a:extLst>
                    <a:ext uri="{FF2B5EF4-FFF2-40B4-BE49-F238E27FC236}">
                      <a16:creationId xmlns:a16="http://schemas.microsoft.com/office/drawing/2014/main" id="{0C8C0073-F659-FEE4-02CD-94C086EC4F5C}"/>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869" name="直接连接符 868">
                  <a:extLst>
                    <a:ext uri="{FF2B5EF4-FFF2-40B4-BE49-F238E27FC236}">
                      <a16:creationId xmlns:a16="http://schemas.microsoft.com/office/drawing/2014/main" id="{C8A3A97B-9B39-F56F-05D3-B261E160536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863" name="椭圆 862">
                <a:extLst>
                  <a:ext uri="{FF2B5EF4-FFF2-40B4-BE49-F238E27FC236}">
                    <a16:creationId xmlns:a16="http://schemas.microsoft.com/office/drawing/2014/main" id="{6C295CD5-95AB-475A-0BF4-57E434EFFC38}"/>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4" name="椭圆 863">
                <a:extLst>
                  <a:ext uri="{FF2B5EF4-FFF2-40B4-BE49-F238E27FC236}">
                    <a16:creationId xmlns:a16="http://schemas.microsoft.com/office/drawing/2014/main" id="{D641622F-492D-808B-D677-6EFB9F3BEB4C}"/>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5" name="椭圆 864">
                <a:extLst>
                  <a:ext uri="{FF2B5EF4-FFF2-40B4-BE49-F238E27FC236}">
                    <a16:creationId xmlns:a16="http://schemas.microsoft.com/office/drawing/2014/main" id="{27A009BD-9B04-2461-B77B-77DB2E84F933}"/>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6" name="椭圆 865">
                <a:extLst>
                  <a:ext uri="{FF2B5EF4-FFF2-40B4-BE49-F238E27FC236}">
                    <a16:creationId xmlns:a16="http://schemas.microsoft.com/office/drawing/2014/main" id="{61F14A65-3BD2-9E7F-4F02-0B92BD199CF9}"/>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7" name="矩形 866">
                <a:extLst>
                  <a:ext uri="{FF2B5EF4-FFF2-40B4-BE49-F238E27FC236}">
                    <a16:creationId xmlns:a16="http://schemas.microsoft.com/office/drawing/2014/main" id="{298D9E0D-67D1-919C-4323-09A1A5CB88D6}"/>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1" name="组合 820">
              <a:extLst>
                <a:ext uri="{FF2B5EF4-FFF2-40B4-BE49-F238E27FC236}">
                  <a16:creationId xmlns:a16="http://schemas.microsoft.com/office/drawing/2014/main" id="{D2EFB407-7863-6049-8F5B-BC2C581C2310}"/>
                </a:ext>
              </a:extLst>
            </p:cNvPr>
            <p:cNvGrpSpPr/>
            <p:nvPr/>
          </p:nvGrpSpPr>
          <p:grpSpPr>
            <a:xfrm>
              <a:off x="2418454" y="1447895"/>
              <a:ext cx="720590" cy="461084"/>
              <a:chOff x="3124265" y="2769436"/>
              <a:chExt cx="1030778" cy="659564"/>
            </a:xfrm>
          </p:grpSpPr>
          <p:grpSp>
            <p:nvGrpSpPr>
              <p:cNvPr id="842" name="组合 841">
                <a:extLst>
                  <a:ext uri="{FF2B5EF4-FFF2-40B4-BE49-F238E27FC236}">
                    <a16:creationId xmlns:a16="http://schemas.microsoft.com/office/drawing/2014/main" id="{C74217BF-65C1-C5FB-E5D3-65747960AA6C}"/>
                  </a:ext>
                </a:extLst>
              </p:cNvPr>
              <p:cNvGrpSpPr/>
              <p:nvPr/>
            </p:nvGrpSpPr>
            <p:grpSpPr>
              <a:xfrm>
                <a:off x="3291266" y="2927004"/>
                <a:ext cx="656985" cy="377772"/>
                <a:chOff x="2373396" y="2395258"/>
                <a:chExt cx="787227" cy="452662"/>
              </a:xfrm>
            </p:grpSpPr>
            <p:cxnSp>
              <p:nvCxnSpPr>
                <p:cNvPr id="857" name="直接连接符 856">
                  <a:extLst>
                    <a:ext uri="{FF2B5EF4-FFF2-40B4-BE49-F238E27FC236}">
                      <a16:creationId xmlns:a16="http://schemas.microsoft.com/office/drawing/2014/main" id="{22C7AD8F-6A31-B91A-E0DD-A6CD3F38C6C0}"/>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58" name="直接连接符 857">
                  <a:extLst>
                    <a:ext uri="{FF2B5EF4-FFF2-40B4-BE49-F238E27FC236}">
                      <a16:creationId xmlns:a16="http://schemas.microsoft.com/office/drawing/2014/main" id="{CFFF4853-691D-1683-B314-6AF36A14B8E0}"/>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43" name="组合 842">
                <a:extLst>
                  <a:ext uri="{FF2B5EF4-FFF2-40B4-BE49-F238E27FC236}">
                    <a16:creationId xmlns:a16="http://schemas.microsoft.com/office/drawing/2014/main" id="{B98F514E-9671-41A0-4F55-315DD1F6E31C}"/>
                  </a:ext>
                </a:extLst>
              </p:cNvPr>
              <p:cNvGrpSpPr/>
              <p:nvPr/>
            </p:nvGrpSpPr>
            <p:grpSpPr>
              <a:xfrm>
                <a:off x="3291266" y="2927004"/>
                <a:ext cx="659565" cy="376291"/>
                <a:chOff x="2373395" y="2395258"/>
                <a:chExt cx="790318" cy="450887"/>
              </a:xfrm>
            </p:grpSpPr>
            <p:cxnSp>
              <p:nvCxnSpPr>
                <p:cNvPr id="855" name="直接连接符 854">
                  <a:extLst>
                    <a:ext uri="{FF2B5EF4-FFF2-40B4-BE49-F238E27FC236}">
                      <a16:creationId xmlns:a16="http://schemas.microsoft.com/office/drawing/2014/main" id="{1BDF2191-DEC8-4F7C-05BD-29CE0FFE3B42}"/>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56" name="直接连接符 855">
                  <a:extLst>
                    <a:ext uri="{FF2B5EF4-FFF2-40B4-BE49-F238E27FC236}">
                      <a16:creationId xmlns:a16="http://schemas.microsoft.com/office/drawing/2014/main" id="{4B9FB674-9B4A-B04D-7F7F-07539571FE2D}"/>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44" name="组合 843">
                <a:extLst>
                  <a:ext uri="{FF2B5EF4-FFF2-40B4-BE49-F238E27FC236}">
                    <a16:creationId xmlns:a16="http://schemas.microsoft.com/office/drawing/2014/main" id="{CC50D1FF-A29D-1EDA-1EFE-A4DF7112800E}"/>
                  </a:ext>
                </a:extLst>
              </p:cNvPr>
              <p:cNvGrpSpPr/>
              <p:nvPr/>
            </p:nvGrpSpPr>
            <p:grpSpPr>
              <a:xfrm>
                <a:off x="3124265" y="2928174"/>
                <a:ext cx="1013516" cy="634"/>
                <a:chOff x="2173288" y="2396659"/>
                <a:chExt cx="1214437" cy="760"/>
              </a:xfrm>
            </p:grpSpPr>
            <p:cxnSp>
              <p:nvCxnSpPr>
                <p:cNvPr id="853" name="直接连接符 852">
                  <a:extLst>
                    <a:ext uri="{FF2B5EF4-FFF2-40B4-BE49-F238E27FC236}">
                      <a16:creationId xmlns:a16="http://schemas.microsoft.com/office/drawing/2014/main" id="{8F2E4E2B-BF9C-50DE-4D73-6DAE8237C50B}"/>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854" name="直接连接符 853">
                  <a:extLst>
                    <a:ext uri="{FF2B5EF4-FFF2-40B4-BE49-F238E27FC236}">
                      <a16:creationId xmlns:a16="http://schemas.microsoft.com/office/drawing/2014/main" id="{1D815463-B5FE-1393-9CE1-502A8B037C6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845" name="组合 844">
                <a:extLst>
                  <a:ext uri="{FF2B5EF4-FFF2-40B4-BE49-F238E27FC236}">
                    <a16:creationId xmlns:a16="http://schemas.microsoft.com/office/drawing/2014/main" id="{FE3A9158-EF8F-48C4-B6C7-4FD4E7059AB9}"/>
                  </a:ext>
                </a:extLst>
              </p:cNvPr>
              <p:cNvGrpSpPr/>
              <p:nvPr/>
            </p:nvGrpSpPr>
            <p:grpSpPr>
              <a:xfrm>
                <a:off x="3124265" y="3302274"/>
                <a:ext cx="1013516" cy="634"/>
                <a:chOff x="2173288" y="2396659"/>
                <a:chExt cx="1214437" cy="760"/>
              </a:xfrm>
            </p:grpSpPr>
            <p:cxnSp>
              <p:nvCxnSpPr>
                <p:cNvPr id="851" name="直接连接符 850">
                  <a:extLst>
                    <a:ext uri="{FF2B5EF4-FFF2-40B4-BE49-F238E27FC236}">
                      <a16:creationId xmlns:a16="http://schemas.microsoft.com/office/drawing/2014/main" id="{5C62EF3A-B419-9350-9898-1CF435063AFB}"/>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852" name="直接连接符 851">
                  <a:extLst>
                    <a:ext uri="{FF2B5EF4-FFF2-40B4-BE49-F238E27FC236}">
                      <a16:creationId xmlns:a16="http://schemas.microsoft.com/office/drawing/2014/main" id="{AF13C4E5-61DC-A744-A521-9933F60DDD47}"/>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846" name="椭圆 845">
                <a:extLst>
                  <a:ext uri="{FF2B5EF4-FFF2-40B4-BE49-F238E27FC236}">
                    <a16:creationId xmlns:a16="http://schemas.microsoft.com/office/drawing/2014/main" id="{8473100C-8DED-24FA-6E69-619DC8EC77F6}"/>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7" name="椭圆 846">
                <a:extLst>
                  <a:ext uri="{FF2B5EF4-FFF2-40B4-BE49-F238E27FC236}">
                    <a16:creationId xmlns:a16="http://schemas.microsoft.com/office/drawing/2014/main" id="{F6450A1F-8A01-2E6E-B7CE-E2121DAFB2F1}"/>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8" name="椭圆 847">
                <a:extLst>
                  <a:ext uri="{FF2B5EF4-FFF2-40B4-BE49-F238E27FC236}">
                    <a16:creationId xmlns:a16="http://schemas.microsoft.com/office/drawing/2014/main" id="{ED86F83B-B6BF-B4CC-5308-32628CDB6DFA}"/>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9" name="椭圆 848">
                <a:extLst>
                  <a:ext uri="{FF2B5EF4-FFF2-40B4-BE49-F238E27FC236}">
                    <a16:creationId xmlns:a16="http://schemas.microsoft.com/office/drawing/2014/main" id="{714BCBEB-9C4A-4D83-703A-90DF2472402A}"/>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50" name="矩形 849">
                <a:extLst>
                  <a:ext uri="{FF2B5EF4-FFF2-40B4-BE49-F238E27FC236}">
                    <a16:creationId xmlns:a16="http://schemas.microsoft.com/office/drawing/2014/main" id="{8971E497-3F3A-2DF3-8CA2-771D46354475}"/>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2" name="组合 821">
              <a:extLst>
                <a:ext uri="{FF2B5EF4-FFF2-40B4-BE49-F238E27FC236}">
                  <a16:creationId xmlns:a16="http://schemas.microsoft.com/office/drawing/2014/main" id="{65D6182B-A471-38E2-92EB-BE6DAD43F65C}"/>
                </a:ext>
              </a:extLst>
            </p:cNvPr>
            <p:cNvGrpSpPr/>
            <p:nvPr/>
          </p:nvGrpSpPr>
          <p:grpSpPr>
            <a:xfrm>
              <a:off x="2415823" y="2730944"/>
              <a:ext cx="720590" cy="461084"/>
              <a:chOff x="3124265" y="2769436"/>
              <a:chExt cx="1030778" cy="659564"/>
            </a:xfrm>
          </p:grpSpPr>
          <p:grpSp>
            <p:nvGrpSpPr>
              <p:cNvPr id="825" name="组合 824">
                <a:extLst>
                  <a:ext uri="{FF2B5EF4-FFF2-40B4-BE49-F238E27FC236}">
                    <a16:creationId xmlns:a16="http://schemas.microsoft.com/office/drawing/2014/main" id="{3B7C70F1-B120-25C2-00FB-4455A2BF54E7}"/>
                  </a:ext>
                </a:extLst>
              </p:cNvPr>
              <p:cNvGrpSpPr/>
              <p:nvPr/>
            </p:nvGrpSpPr>
            <p:grpSpPr>
              <a:xfrm>
                <a:off x="3291266" y="2927004"/>
                <a:ext cx="656985" cy="377772"/>
                <a:chOff x="2373396" y="2395258"/>
                <a:chExt cx="787227" cy="452662"/>
              </a:xfrm>
            </p:grpSpPr>
            <p:cxnSp>
              <p:nvCxnSpPr>
                <p:cNvPr id="840" name="直接连接符 839">
                  <a:extLst>
                    <a:ext uri="{FF2B5EF4-FFF2-40B4-BE49-F238E27FC236}">
                      <a16:creationId xmlns:a16="http://schemas.microsoft.com/office/drawing/2014/main" id="{03394665-E5AB-4BEF-1827-E6F650976B3C}"/>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41" name="直接连接符 840">
                  <a:extLst>
                    <a:ext uri="{FF2B5EF4-FFF2-40B4-BE49-F238E27FC236}">
                      <a16:creationId xmlns:a16="http://schemas.microsoft.com/office/drawing/2014/main" id="{450C475E-A367-D5BF-3A3E-60B94B6996BA}"/>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26" name="组合 825">
                <a:extLst>
                  <a:ext uri="{FF2B5EF4-FFF2-40B4-BE49-F238E27FC236}">
                    <a16:creationId xmlns:a16="http://schemas.microsoft.com/office/drawing/2014/main" id="{DFA322E4-07FA-82FC-719B-093DA975BE6B}"/>
                  </a:ext>
                </a:extLst>
              </p:cNvPr>
              <p:cNvGrpSpPr/>
              <p:nvPr/>
            </p:nvGrpSpPr>
            <p:grpSpPr>
              <a:xfrm>
                <a:off x="3291266" y="2927004"/>
                <a:ext cx="659565" cy="376291"/>
                <a:chOff x="2373395" y="2395258"/>
                <a:chExt cx="790318" cy="450887"/>
              </a:xfrm>
            </p:grpSpPr>
            <p:cxnSp>
              <p:nvCxnSpPr>
                <p:cNvPr id="838" name="直接连接符 837">
                  <a:extLst>
                    <a:ext uri="{FF2B5EF4-FFF2-40B4-BE49-F238E27FC236}">
                      <a16:creationId xmlns:a16="http://schemas.microsoft.com/office/drawing/2014/main" id="{8F437CA4-B057-370B-223C-FA9F32B6C921}"/>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39" name="直接连接符 838">
                  <a:extLst>
                    <a:ext uri="{FF2B5EF4-FFF2-40B4-BE49-F238E27FC236}">
                      <a16:creationId xmlns:a16="http://schemas.microsoft.com/office/drawing/2014/main" id="{6889CF18-4B11-42DD-DF4B-A4131F828735}"/>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827" name="组合 826">
                <a:extLst>
                  <a:ext uri="{FF2B5EF4-FFF2-40B4-BE49-F238E27FC236}">
                    <a16:creationId xmlns:a16="http://schemas.microsoft.com/office/drawing/2014/main" id="{FF925F88-1CC6-F447-F612-B704C63044FA}"/>
                  </a:ext>
                </a:extLst>
              </p:cNvPr>
              <p:cNvGrpSpPr/>
              <p:nvPr/>
            </p:nvGrpSpPr>
            <p:grpSpPr>
              <a:xfrm>
                <a:off x="3124265" y="2928174"/>
                <a:ext cx="1013516" cy="634"/>
                <a:chOff x="2173288" y="2396659"/>
                <a:chExt cx="1214437" cy="760"/>
              </a:xfrm>
            </p:grpSpPr>
            <p:cxnSp>
              <p:nvCxnSpPr>
                <p:cNvPr id="836" name="直接连接符 835">
                  <a:extLst>
                    <a:ext uri="{FF2B5EF4-FFF2-40B4-BE49-F238E27FC236}">
                      <a16:creationId xmlns:a16="http://schemas.microsoft.com/office/drawing/2014/main" id="{FDCC6716-13EA-4B8F-D1B9-4B6FAC5A880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837" name="直接连接符 836">
                  <a:extLst>
                    <a:ext uri="{FF2B5EF4-FFF2-40B4-BE49-F238E27FC236}">
                      <a16:creationId xmlns:a16="http://schemas.microsoft.com/office/drawing/2014/main" id="{0901F437-E697-EDC1-BF3C-DEAF44E442CA}"/>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828" name="组合 827">
                <a:extLst>
                  <a:ext uri="{FF2B5EF4-FFF2-40B4-BE49-F238E27FC236}">
                    <a16:creationId xmlns:a16="http://schemas.microsoft.com/office/drawing/2014/main" id="{D29D3287-E2D7-78BA-264C-B319F5389B29}"/>
                  </a:ext>
                </a:extLst>
              </p:cNvPr>
              <p:cNvGrpSpPr/>
              <p:nvPr/>
            </p:nvGrpSpPr>
            <p:grpSpPr>
              <a:xfrm>
                <a:off x="3124265" y="3302274"/>
                <a:ext cx="1013516" cy="634"/>
                <a:chOff x="2173288" y="2396659"/>
                <a:chExt cx="1214437" cy="760"/>
              </a:xfrm>
            </p:grpSpPr>
            <p:cxnSp>
              <p:nvCxnSpPr>
                <p:cNvPr id="834" name="直接连接符 833">
                  <a:extLst>
                    <a:ext uri="{FF2B5EF4-FFF2-40B4-BE49-F238E27FC236}">
                      <a16:creationId xmlns:a16="http://schemas.microsoft.com/office/drawing/2014/main" id="{121B18EC-73E4-DC38-F30C-8C12FF177DE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835" name="直接连接符 834">
                  <a:extLst>
                    <a:ext uri="{FF2B5EF4-FFF2-40B4-BE49-F238E27FC236}">
                      <a16:creationId xmlns:a16="http://schemas.microsoft.com/office/drawing/2014/main" id="{FB3A25F6-BFD3-5B74-287B-5AC7F063B3BD}"/>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829" name="椭圆 828">
                <a:extLst>
                  <a:ext uri="{FF2B5EF4-FFF2-40B4-BE49-F238E27FC236}">
                    <a16:creationId xmlns:a16="http://schemas.microsoft.com/office/drawing/2014/main" id="{DBCE86EB-19FF-771A-512E-3C3AEDA1B3CF}"/>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0" name="椭圆 829">
                <a:extLst>
                  <a:ext uri="{FF2B5EF4-FFF2-40B4-BE49-F238E27FC236}">
                    <a16:creationId xmlns:a16="http://schemas.microsoft.com/office/drawing/2014/main" id="{04305446-1DCD-72AF-2925-29D5FD28175D}"/>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1" name="椭圆 830">
                <a:extLst>
                  <a:ext uri="{FF2B5EF4-FFF2-40B4-BE49-F238E27FC236}">
                    <a16:creationId xmlns:a16="http://schemas.microsoft.com/office/drawing/2014/main" id="{4914717E-2398-64E7-ACCF-12CB3981EBDD}"/>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2" name="椭圆 831">
                <a:extLst>
                  <a:ext uri="{FF2B5EF4-FFF2-40B4-BE49-F238E27FC236}">
                    <a16:creationId xmlns:a16="http://schemas.microsoft.com/office/drawing/2014/main" id="{E10D4E6E-45AD-1925-74A5-E9B87A04D3C2}"/>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3" name="矩形 832">
                <a:extLst>
                  <a:ext uri="{FF2B5EF4-FFF2-40B4-BE49-F238E27FC236}">
                    <a16:creationId xmlns:a16="http://schemas.microsoft.com/office/drawing/2014/main" id="{5027185D-B034-0392-85A3-729357FDDE32}"/>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23" name="文本框 822">
              <a:extLst>
                <a:ext uri="{FF2B5EF4-FFF2-40B4-BE49-F238E27FC236}">
                  <a16:creationId xmlns:a16="http://schemas.microsoft.com/office/drawing/2014/main" id="{7E3EA83A-990E-DDC9-7422-2850B3EF27A0}"/>
                </a:ext>
              </a:extLst>
            </p:cNvPr>
            <p:cNvSpPr txBox="1"/>
            <p:nvPr/>
          </p:nvSpPr>
          <p:spPr>
            <a:xfrm rot="5400000">
              <a:off x="1812274" y="2389195"/>
              <a:ext cx="497298" cy="442043"/>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824" name="文本框 823">
              <a:extLst>
                <a:ext uri="{FF2B5EF4-FFF2-40B4-BE49-F238E27FC236}">
                  <a16:creationId xmlns:a16="http://schemas.microsoft.com/office/drawing/2014/main" id="{1E3A09F7-15EA-6692-84B3-A1B88F93FD1E}"/>
                </a:ext>
              </a:extLst>
            </p:cNvPr>
            <p:cNvSpPr txBox="1"/>
            <p:nvPr/>
          </p:nvSpPr>
          <p:spPr>
            <a:xfrm>
              <a:off x="2590081" y="2094657"/>
              <a:ext cx="497298" cy="442043"/>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grpSp>
        <p:nvGrpSpPr>
          <p:cNvPr id="474" name="组合 473">
            <a:extLst>
              <a:ext uri="{FF2B5EF4-FFF2-40B4-BE49-F238E27FC236}">
                <a16:creationId xmlns:a16="http://schemas.microsoft.com/office/drawing/2014/main" id="{0A1018F0-659A-1FF4-0CD8-0C54F2963F41}"/>
              </a:ext>
            </a:extLst>
          </p:cNvPr>
          <p:cNvGrpSpPr/>
          <p:nvPr/>
        </p:nvGrpSpPr>
        <p:grpSpPr>
          <a:xfrm>
            <a:off x="10536595" y="2932911"/>
            <a:ext cx="1203135" cy="3021381"/>
            <a:chOff x="10416646" y="894942"/>
            <a:chExt cx="982107" cy="2466322"/>
          </a:xfrm>
        </p:grpSpPr>
        <p:sp>
          <p:nvSpPr>
            <p:cNvPr id="785" name="矩形 784">
              <a:extLst>
                <a:ext uri="{FF2B5EF4-FFF2-40B4-BE49-F238E27FC236}">
                  <a16:creationId xmlns:a16="http://schemas.microsoft.com/office/drawing/2014/main" id="{A3634517-898D-7852-D84E-AE80179840EF}"/>
                </a:ext>
              </a:extLst>
            </p:cNvPr>
            <p:cNvSpPr/>
            <p:nvPr/>
          </p:nvSpPr>
          <p:spPr>
            <a:xfrm>
              <a:off x="10450536" y="894942"/>
              <a:ext cx="397672" cy="2466322"/>
            </a:xfrm>
            <a:prstGeom prst="rect">
              <a:avLst/>
            </a:prstGeom>
            <a:solidFill>
              <a:srgbClr val="CBF3DE"/>
            </a:solidFill>
            <a:ln>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86" name="组合 785">
              <a:extLst>
                <a:ext uri="{FF2B5EF4-FFF2-40B4-BE49-F238E27FC236}">
                  <a16:creationId xmlns:a16="http://schemas.microsoft.com/office/drawing/2014/main" id="{F0BFCFDA-2DB6-50D7-7842-AD91101DEFDE}"/>
                </a:ext>
              </a:extLst>
            </p:cNvPr>
            <p:cNvGrpSpPr/>
            <p:nvPr/>
          </p:nvGrpSpPr>
          <p:grpSpPr>
            <a:xfrm>
              <a:off x="10476328" y="1111162"/>
              <a:ext cx="350175" cy="173886"/>
              <a:chOff x="7115292" y="2332975"/>
              <a:chExt cx="293687" cy="145836"/>
            </a:xfrm>
          </p:grpSpPr>
          <p:sp>
            <p:nvSpPr>
              <p:cNvPr id="813" name="等腰三角形 812">
                <a:extLst>
                  <a:ext uri="{FF2B5EF4-FFF2-40B4-BE49-F238E27FC236}">
                    <a16:creationId xmlns:a16="http://schemas.microsoft.com/office/drawing/2014/main" id="{6AB5800F-8A79-DF73-A202-BB1D2E8DB666}"/>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814" name="直接连接符 813">
                <a:extLst>
                  <a:ext uri="{FF2B5EF4-FFF2-40B4-BE49-F238E27FC236}">
                    <a16:creationId xmlns:a16="http://schemas.microsoft.com/office/drawing/2014/main" id="{11CC79B9-2C53-2166-5B8F-C4B22B76FC9D}"/>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5" name="直接连接符 814">
                <a:extLst>
                  <a:ext uri="{FF2B5EF4-FFF2-40B4-BE49-F238E27FC236}">
                    <a16:creationId xmlns:a16="http://schemas.microsoft.com/office/drawing/2014/main" id="{542E23AF-315A-CE94-4068-889CA01055CB}"/>
                  </a:ext>
                </a:extLst>
              </p:cNvPr>
              <p:cNvCxnSpPr>
                <a:stCxn id="813"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816" name="直接连接符 815">
                <a:extLst>
                  <a:ext uri="{FF2B5EF4-FFF2-40B4-BE49-F238E27FC236}">
                    <a16:creationId xmlns:a16="http://schemas.microsoft.com/office/drawing/2014/main" id="{F21B88F4-8FF3-3C58-0637-8071473AC478}"/>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787" name="组合 786">
              <a:extLst>
                <a:ext uri="{FF2B5EF4-FFF2-40B4-BE49-F238E27FC236}">
                  <a16:creationId xmlns:a16="http://schemas.microsoft.com/office/drawing/2014/main" id="{340CD7FA-0E9A-CAAF-8442-0847D0D92827}"/>
                </a:ext>
              </a:extLst>
            </p:cNvPr>
            <p:cNvGrpSpPr/>
            <p:nvPr/>
          </p:nvGrpSpPr>
          <p:grpSpPr>
            <a:xfrm>
              <a:off x="10476328" y="1376436"/>
              <a:ext cx="350175" cy="173886"/>
              <a:chOff x="7115292" y="2332975"/>
              <a:chExt cx="293687" cy="145836"/>
            </a:xfrm>
          </p:grpSpPr>
          <p:sp>
            <p:nvSpPr>
              <p:cNvPr id="809" name="等腰三角形 808">
                <a:extLst>
                  <a:ext uri="{FF2B5EF4-FFF2-40B4-BE49-F238E27FC236}">
                    <a16:creationId xmlns:a16="http://schemas.microsoft.com/office/drawing/2014/main" id="{4A54B7D2-7A31-4FDA-8A64-67AD08861FC1}"/>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810" name="直接连接符 809">
                <a:extLst>
                  <a:ext uri="{FF2B5EF4-FFF2-40B4-BE49-F238E27FC236}">
                    <a16:creationId xmlns:a16="http://schemas.microsoft.com/office/drawing/2014/main" id="{02F6A1E2-C775-DAF2-C6D4-B5D393D116D8}"/>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1" name="直接连接符 810">
                <a:extLst>
                  <a:ext uri="{FF2B5EF4-FFF2-40B4-BE49-F238E27FC236}">
                    <a16:creationId xmlns:a16="http://schemas.microsoft.com/office/drawing/2014/main" id="{850101A5-60B3-5DF8-79F0-28B2903D97FD}"/>
                  </a:ext>
                </a:extLst>
              </p:cNvPr>
              <p:cNvCxnSpPr>
                <a:stCxn id="809"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812" name="直接连接符 811">
                <a:extLst>
                  <a:ext uri="{FF2B5EF4-FFF2-40B4-BE49-F238E27FC236}">
                    <a16:creationId xmlns:a16="http://schemas.microsoft.com/office/drawing/2014/main" id="{1CD274C1-5DC2-DE9E-4DAE-DC4307A550FC}"/>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788" name="组合 787">
              <a:extLst>
                <a:ext uri="{FF2B5EF4-FFF2-40B4-BE49-F238E27FC236}">
                  <a16:creationId xmlns:a16="http://schemas.microsoft.com/office/drawing/2014/main" id="{29758E1E-E977-44F7-8228-C55C588988B6}"/>
                </a:ext>
              </a:extLst>
            </p:cNvPr>
            <p:cNvGrpSpPr/>
            <p:nvPr/>
          </p:nvGrpSpPr>
          <p:grpSpPr>
            <a:xfrm>
              <a:off x="10476328" y="1641710"/>
              <a:ext cx="350175" cy="173886"/>
              <a:chOff x="7115292" y="2332975"/>
              <a:chExt cx="293687" cy="145836"/>
            </a:xfrm>
          </p:grpSpPr>
          <p:sp>
            <p:nvSpPr>
              <p:cNvPr id="805" name="等腰三角形 804">
                <a:extLst>
                  <a:ext uri="{FF2B5EF4-FFF2-40B4-BE49-F238E27FC236}">
                    <a16:creationId xmlns:a16="http://schemas.microsoft.com/office/drawing/2014/main" id="{F443A731-AE93-6609-CF7B-D05B7DEFA321}"/>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806" name="直接连接符 805">
                <a:extLst>
                  <a:ext uri="{FF2B5EF4-FFF2-40B4-BE49-F238E27FC236}">
                    <a16:creationId xmlns:a16="http://schemas.microsoft.com/office/drawing/2014/main" id="{962E77D9-C780-1E57-7F70-9B36D3413679}"/>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7" name="直接连接符 806">
                <a:extLst>
                  <a:ext uri="{FF2B5EF4-FFF2-40B4-BE49-F238E27FC236}">
                    <a16:creationId xmlns:a16="http://schemas.microsoft.com/office/drawing/2014/main" id="{5DE73956-DD7B-00D1-5708-D596B4195FB8}"/>
                  </a:ext>
                </a:extLst>
              </p:cNvPr>
              <p:cNvCxnSpPr>
                <a:stCxn id="805"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808" name="直接连接符 807">
                <a:extLst>
                  <a:ext uri="{FF2B5EF4-FFF2-40B4-BE49-F238E27FC236}">
                    <a16:creationId xmlns:a16="http://schemas.microsoft.com/office/drawing/2014/main" id="{3BF1C515-3A0E-2A70-91B8-854C1EE7DDAE}"/>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789" name="组合 788">
              <a:extLst>
                <a:ext uri="{FF2B5EF4-FFF2-40B4-BE49-F238E27FC236}">
                  <a16:creationId xmlns:a16="http://schemas.microsoft.com/office/drawing/2014/main" id="{11ED0822-82DE-5A14-E8BC-7EF792321A28}"/>
                </a:ext>
              </a:extLst>
            </p:cNvPr>
            <p:cNvGrpSpPr/>
            <p:nvPr/>
          </p:nvGrpSpPr>
          <p:grpSpPr>
            <a:xfrm>
              <a:off x="10476328" y="2968083"/>
              <a:ext cx="350175" cy="173886"/>
              <a:chOff x="7115292" y="2332975"/>
              <a:chExt cx="293687" cy="145836"/>
            </a:xfrm>
          </p:grpSpPr>
          <p:sp>
            <p:nvSpPr>
              <p:cNvPr id="801" name="等腰三角形 800">
                <a:extLst>
                  <a:ext uri="{FF2B5EF4-FFF2-40B4-BE49-F238E27FC236}">
                    <a16:creationId xmlns:a16="http://schemas.microsoft.com/office/drawing/2014/main" id="{5C92B0C7-95AB-CCFA-7922-6F48B6D05BD8}"/>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802" name="直接连接符 801">
                <a:extLst>
                  <a:ext uri="{FF2B5EF4-FFF2-40B4-BE49-F238E27FC236}">
                    <a16:creationId xmlns:a16="http://schemas.microsoft.com/office/drawing/2014/main" id="{B52DF987-A4E6-B41A-8195-44F2EBCEE72B}"/>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3" name="直接连接符 802">
                <a:extLst>
                  <a:ext uri="{FF2B5EF4-FFF2-40B4-BE49-F238E27FC236}">
                    <a16:creationId xmlns:a16="http://schemas.microsoft.com/office/drawing/2014/main" id="{DC520CC3-76C8-3CEF-0844-D9909D59A991}"/>
                  </a:ext>
                </a:extLst>
              </p:cNvPr>
              <p:cNvCxnSpPr>
                <a:stCxn id="801"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804" name="直接连接符 803">
                <a:extLst>
                  <a:ext uri="{FF2B5EF4-FFF2-40B4-BE49-F238E27FC236}">
                    <a16:creationId xmlns:a16="http://schemas.microsoft.com/office/drawing/2014/main" id="{120179FE-1E12-2977-90AC-B4CB1DBCE1D5}"/>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sp>
          <p:nvSpPr>
            <p:cNvPr id="790" name="椭圆 789">
              <a:extLst>
                <a:ext uri="{FF2B5EF4-FFF2-40B4-BE49-F238E27FC236}">
                  <a16:creationId xmlns:a16="http://schemas.microsoft.com/office/drawing/2014/main" id="{2495D71C-09A1-14B6-1A63-10B43841E617}"/>
                </a:ext>
              </a:extLst>
            </p:cNvPr>
            <p:cNvSpPr/>
            <p:nvPr/>
          </p:nvSpPr>
          <p:spPr>
            <a:xfrm>
              <a:off x="10420017" y="117454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1" name="椭圆 790">
              <a:extLst>
                <a:ext uri="{FF2B5EF4-FFF2-40B4-BE49-F238E27FC236}">
                  <a16:creationId xmlns:a16="http://schemas.microsoft.com/office/drawing/2014/main" id="{6CCB14C8-FD53-B885-E147-EBB8754B4F17}"/>
                </a:ext>
              </a:extLst>
            </p:cNvPr>
            <p:cNvSpPr/>
            <p:nvPr/>
          </p:nvSpPr>
          <p:spPr>
            <a:xfrm>
              <a:off x="10418165" y="143555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2" name="椭圆 791">
              <a:extLst>
                <a:ext uri="{FF2B5EF4-FFF2-40B4-BE49-F238E27FC236}">
                  <a16:creationId xmlns:a16="http://schemas.microsoft.com/office/drawing/2014/main" id="{78DC1DDD-4E62-6204-BAAB-09E0DA6BB5CF}"/>
                </a:ext>
              </a:extLst>
            </p:cNvPr>
            <p:cNvSpPr/>
            <p:nvPr/>
          </p:nvSpPr>
          <p:spPr>
            <a:xfrm>
              <a:off x="10418165" y="1704704"/>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3" name="椭圆 792">
              <a:extLst>
                <a:ext uri="{FF2B5EF4-FFF2-40B4-BE49-F238E27FC236}">
                  <a16:creationId xmlns:a16="http://schemas.microsoft.com/office/drawing/2014/main" id="{6D61C963-3A24-B677-3586-4599E34A9301}"/>
                </a:ext>
              </a:extLst>
            </p:cNvPr>
            <p:cNvSpPr/>
            <p:nvPr/>
          </p:nvSpPr>
          <p:spPr>
            <a:xfrm>
              <a:off x="10416646" y="3031464"/>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4" name="椭圆 793">
              <a:extLst>
                <a:ext uri="{FF2B5EF4-FFF2-40B4-BE49-F238E27FC236}">
                  <a16:creationId xmlns:a16="http://schemas.microsoft.com/office/drawing/2014/main" id="{C59675DA-830D-9EE9-DD02-F664205A5A1F}"/>
                </a:ext>
              </a:extLst>
            </p:cNvPr>
            <p:cNvSpPr/>
            <p:nvPr/>
          </p:nvSpPr>
          <p:spPr>
            <a:xfrm>
              <a:off x="10817700" y="117295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5" name="椭圆 794">
              <a:extLst>
                <a:ext uri="{FF2B5EF4-FFF2-40B4-BE49-F238E27FC236}">
                  <a16:creationId xmlns:a16="http://schemas.microsoft.com/office/drawing/2014/main" id="{32789E7E-A51B-C638-55BB-E7222AC0C7A3}"/>
                </a:ext>
              </a:extLst>
            </p:cNvPr>
            <p:cNvSpPr/>
            <p:nvPr/>
          </p:nvSpPr>
          <p:spPr>
            <a:xfrm>
              <a:off x="10815848" y="143396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6" name="椭圆 795">
              <a:extLst>
                <a:ext uri="{FF2B5EF4-FFF2-40B4-BE49-F238E27FC236}">
                  <a16:creationId xmlns:a16="http://schemas.microsoft.com/office/drawing/2014/main" id="{65EE8C5D-2916-6CFC-E2F3-1D2BCE2F9706}"/>
                </a:ext>
              </a:extLst>
            </p:cNvPr>
            <p:cNvSpPr/>
            <p:nvPr/>
          </p:nvSpPr>
          <p:spPr>
            <a:xfrm>
              <a:off x="10815848" y="170311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7" name="椭圆 796">
              <a:extLst>
                <a:ext uri="{FF2B5EF4-FFF2-40B4-BE49-F238E27FC236}">
                  <a16:creationId xmlns:a16="http://schemas.microsoft.com/office/drawing/2014/main" id="{1E2A6E71-D7A4-A361-647D-DF0FE6572386}"/>
                </a:ext>
              </a:extLst>
            </p:cNvPr>
            <p:cNvSpPr/>
            <p:nvPr/>
          </p:nvSpPr>
          <p:spPr>
            <a:xfrm>
              <a:off x="10814329" y="302987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98" name="图片 797">
              <a:extLst>
                <a:ext uri="{FF2B5EF4-FFF2-40B4-BE49-F238E27FC236}">
                  <a16:creationId xmlns:a16="http://schemas.microsoft.com/office/drawing/2014/main" id="{C35FD7A2-D7DB-3D1D-10C0-4771B32E58E3}"/>
                </a:ext>
              </a:extLst>
            </p:cNvPr>
            <p:cNvPicPr>
              <a:picLocks noChangeAspect="1"/>
            </p:cNvPicPr>
            <p:nvPr/>
          </p:nvPicPr>
          <p:blipFill>
            <a:blip r:embed="rId4"/>
            <a:stretch>
              <a:fillRect/>
            </a:stretch>
          </p:blipFill>
          <p:spPr>
            <a:xfrm>
              <a:off x="10872412" y="1086858"/>
              <a:ext cx="526341" cy="261763"/>
            </a:xfrm>
            <a:prstGeom prst="rect">
              <a:avLst/>
            </a:prstGeom>
          </p:spPr>
        </p:pic>
        <p:sp>
          <p:nvSpPr>
            <p:cNvPr id="799" name="文本框 798">
              <a:extLst>
                <a:ext uri="{FF2B5EF4-FFF2-40B4-BE49-F238E27FC236}">
                  <a16:creationId xmlns:a16="http://schemas.microsoft.com/office/drawing/2014/main" id="{A49D3416-E73A-DCE0-2357-129EE62FB237}"/>
                </a:ext>
              </a:extLst>
            </p:cNvPr>
            <p:cNvSpPr txBox="1"/>
            <p:nvPr/>
          </p:nvSpPr>
          <p:spPr>
            <a:xfrm rot="5400000">
              <a:off x="10273083" y="2107209"/>
              <a:ext cx="1693263" cy="30148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Output DC signals</a:t>
              </a:r>
              <a:endParaRPr lang="zh-CN" altLang="en-US" dirty="0">
                <a:latin typeface="Arial" panose="020B0604020202020204" pitchFamily="34" charset="0"/>
                <a:cs typeface="Arial" panose="020B0604020202020204" pitchFamily="34" charset="0"/>
              </a:endParaRPr>
            </a:p>
          </p:txBody>
        </p:sp>
        <p:sp>
          <p:nvSpPr>
            <p:cNvPr id="800" name="文本框 799">
              <a:extLst>
                <a:ext uri="{FF2B5EF4-FFF2-40B4-BE49-F238E27FC236}">
                  <a16:creationId xmlns:a16="http://schemas.microsoft.com/office/drawing/2014/main" id="{3D43C66F-17B8-35C2-8555-D236B35D751B}"/>
                </a:ext>
              </a:extLst>
            </p:cNvPr>
            <p:cNvSpPr txBox="1"/>
            <p:nvPr/>
          </p:nvSpPr>
          <p:spPr>
            <a:xfrm rot="5400000">
              <a:off x="10517120" y="2141822"/>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grpSp>
        <p:nvGrpSpPr>
          <p:cNvPr id="475" name="组合 474">
            <a:extLst>
              <a:ext uri="{FF2B5EF4-FFF2-40B4-BE49-F238E27FC236}">
                <a16:creationId xmlns:a16="http://schemas.microsoft.com/office/drawing/2014/main" id="{C30D59E4-858C-46F0-CDCB-0C95C1387C21}"/>
              </a:ext>
            </a:extLst>
          </p:cNvPr>
          <p:cNvGrpSpPr/>
          <p:nvPr/>
        </p:nvGrpSpPr>
        <p:grpSpPr>
          <a:xfrm>
            <a:off x="4199461" y="2926268"/>
            <a:ext cx="1281044" cy="2988147"/>
            <a:chOff x="3400810" y="811062"/>
            <a:chExt cx="1281044" cy="2988147"/>
          </a:xfrm>
        </p:grpSpPr>
        <p:sp>
          <p:nvSpPr>
            <p:cNvPr id="732" name="矩形 731">
              <a:extLst>
                <a:ext uri="{FF2B5EF4-FFF2-40B4-BE49-F238E27FC236}">
                  <a16:creationId xmlns:a16="http://schemas.microsoft.com/office/drawing/2014/main" id="{22A11A73-C1A5-39C3-A6F5-3A18D57219C6}"/>
                </a:ext>
              </a:extLst>
            </p:cNvPr>
            <p:cNvSpPr/>
            <p:nvPr/>
          </p:nvSpPr>
          <p:spPr>
            <a:xfrm>
              <a:off x="3400810" y="811062"/>
              <a:ext cx="1281044" cy="2988147"/>
            </a:xfrm>
            <a:prstGeom prst="rect">
              <a:avLst/>
            </a:prstGeom>
            <a:solidFill>
              <a:srgbClr val="DDDDFD"/>
            </a:solid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3" name="矩形: 圆角 732">
              <a:extLst>
                <a:ext uri="{FF2B5EF4-FFF2-40B4-BE49-F238E27FC236}">
                  <a16:creationId xmlns:a16="http://schemas.microsoft.com/office/drawing/2014/main" id="{EF038946-89E8-50F2-16B0-8272319FF508}"/>
                </a:ext>
              </a:extLst>
            </p:cNvPr>
            <p:cNvSpPr/>
            <p:nvPr/>
          </p:nvSpPr>
          <p:spPr>
            <a:xfrm>
              <a:off x="4135906" y="897754"/>
              <a:ext cx="393232" cy="2824697"/>
            </a:xfrm>
            <a:prstGeom prst="roundRect">
              <a:avLst>
                <a:gd name="adj" fmla="val 30004"/>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4" name="矩形: 圆角 733">
              <a:extLst>
                <a:ext uri="{FF2B5EF4-FFF2-40B4-BE49-F238E27FC236}">
                  <a16:creationId xmlns:a16="http://schemas.microsoft.com/office/drawing/2014/main" id="{AF23D992-A105-1DAF-AF0E-BB7388143B36}"/>
                </a:ext>
              </a:extLst>
            </p:cNvPr>
            <p:cNvSpPr/>
            <p:nvPr/>
          </p:nvSpPr>
          <p:spPr>
            <a:xfrm>
              <a:off x="3526383" y="897754"/>
              <a:ext cx="393232" cy="2834425"/>
            </a:xfrm>
            <a:prstGeom prst="roundRect">
              <a:avLst>
                <a:gd name="adj" fmla="val 30004"/>
              </a:avLst>
            </a:prstGeom>
            <a:solidFill>
              <a:schemeClr val="accent2">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35" name="组合 734">
              <a:extLst>
                <a:ext uri="{FF2B5EF4-FFF2-40B4-BE49-F238E27FC236}">
                  <a16:creationId xmlns:a16="http://schemas.microsoft.com/office/drawing/2014/main" id="{40246094-F697-CCEA-9255-E4840B57FB62}"/>
                </a:ext>
              </a:extLst>
            </p:cNvPr>
            <p:cNvGrpSpPr/>
            <p:nvPr/>
          </p:nvGrpSpPr>
          <p:grpSpPr>
            <a:xfrm>
              <a:off x="4105324" y="1061345"/>
              <a:ext cx="453783" cy="173886"/>
              <a:chOff x="3906504" y="949119"/>
              <a:chExt cx="453783" cy="173886"/>
            </a:xfrm>
          </p:grpSpPr>
          <p:sp>
            <p:nvSpPr>
              <p:cNvPr id="780" name="等腰三角形 779">
                <a:extLst>
                  <a:ext uri="{FF2B5EF4-FFF2-40B4-BE49-F238E27FC236}">
                    <a16:creationId xmlns:a16="http://schemas.microsoft.com/office/drawing/2014/main" id="{3CE7D778-2B7E-C5B3-012C-21CFA2B9C5EA}"/>
                  </a:ext>
                </a:extLst>
              </p:cNvPr>
              <p:cNvSpPr/>
              <p:nvPr/>
            </p:nvSpPr>
            <p:spPr>
              <a:xfrm rot="5400000">
                <a:off x="4057806" y="961111"/>
                <a:ext cx="173886" cy="149902"/>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81" name="直接连接符 780">
                <a:extLst>
                  <a:ext uri="{FF2B5EF4-FFF2-40B4-BE49-F238E27FC236}">
                    <a16:creationId xmlns:a16="http://schemas.microsoft.com/office/drawing/2014/main" id="{D50ADCF5-29D7-96C0-C03D-DD76461AA522}"/>
                  </a:ext>
                </a:extLst>
              </p:cNvPr>
              <p:cNvCxnSpPr>
                <a:cxnSpLocks/>
              </p:cNvCxnSpPr>
              <p:nvPr/>
            </p:nvCxnSpPr>
            <p:spPr>
              <a:xfrm>
                <a:off x="4215915" y="1036062"/>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2" name="直接连接符 781">
                <a:extLst>
                  <a:ext uri="{FF2B5EF4-FFF2-40B4-BE49-F238E27FC236}">
                    <a16:creationId xmlns:a16="http://schemas.microsoft.com/office/drawing/2014/main" id="{20BC92AD-F024-9A69-5615-FC7A66FFB59F}"/>
                  </a:ext>
                </a:extLst>
              </p:cNvPr>
              <p:cNvCxnSpPr>
                <a:stCxn id="780" idx="3"/>
              </p:cNvCxnSpPr>
              <p:nvPr/>
            </p:nvCxnSpPr>
            <p:spPr>
              <a:xfrm flipH="1">
                <a:off x="3966186" y="1036063"/>
                <a:ext cx="103612" cy="0"/>
              </a:xfrm>
              <a:prstGeom prst="line">
                <a:avLst/>
              </a:prstGeom>
            </p:spPr>
            <p:style>
              <a:lnRef idx="2">
                <a:schemeClr val="dk1"/>
              </a:lnRef>
              <a:fillRef idx="0">
                <a:schemeClr val="dk1"/>
              </a:fillRef>
              <a:effectRef idx="1">
                <a:schemeClr val="dk1"/>
              </a:effectRef>
              <a:fontRef idx="minor">
                <a:schemeClr val="tx1"/>
              </a:fontRef>
            </p:style>
          </p:cxnSp>
          <p:sp>
            <p:nvSpPr>
              <p:cNvPr id="783" name="椭圆 782">
                <a:extLst>
                  <a:ext uri="{FF2B5EF4-FFF2-40B4-BE49-F238E27FC236}">
                    <a16:creationId xmlns:a16="http://schemas.microsoft.com/office/drawing/2014/main" id="{0C5874A5-2E49-0076-0371-22E888032E7C}"/>
                  </a:ext>
                </a:extLst>
              </p:cNvPr>
              <p:cNvSpPr/>
              <p:nvPr/>
            </p:nvSpPr>
            <p:spPr>
              <a:xfrm>
                <a:off x="3906504" y="101250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4" name="椭圆 783">
                <a:extLst>
                  <a:ext uri="{FF2B5EF4-FFF2-40B4-BE49-F238E27FC236}">
                    <a16:creationId xmlns:a16="http://schemas.microsoft.com/office/drawing/2014/main" id="{65BC84D4-0022-2E2F-72EF-87B12F02A092}"/>
                  </a:ext>
                </a:extLst>
              </p:cNvPr>
              <p:cNvSpPr/>
              <p:nvPr/>
            </p:nvSpPr>
            <p:spPr>
              <a:xfrm>
                <a:off x="4304187" y="10109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6" name="组合 735">
              <a:extLst>
                <a:ext uri="{FF2B5EF4-FFF2-40B4-BE49-F238E27FC236}">
                  <a16:creationId xmlns:a16="http://schemas.microsoft.com/office/drawing/2014/main" id="{7466710D-3DDA-833C-0992-DCCC016205EF}"/>
                </a:ext>
              </a:extLst>
            </p:cNvPr>
            <p:cNvGrpSpPr/>
            <p:nvPr/>
          </p:nvGrpSpPr>
          <p:grpSpPr>
            <a:xfrm>
              <a:off x="3491602" y="1091368"/>
              <a:ext cx="453783" cy="108192"/>
              <a:chOff x="3292782" y="979142"/>
              <a:chExt cx="453783" cy="108192"/>
            </a:xfrm>
          </p:grpSpPr>
          <p:cxnSp>
            <p:nvCxnSpPr>
              <p:cNvPr id="775" name="直接连接符 774">
                <a:extLst>
                  <a:ext uri="{FF2B5EF4-FFF2-40B4-BE49-F238E27FC236}">
                    <a16:creationId xmlns:a16="http://schemas.microsoft.com/office/drawing/2014/main" id="{583348FD-0BB3-C131-1EF8-D2D457E37CA4}"/>
                  </a:ext>
                </a:extLst>
              </p:cNvPr>
              <p:cNvCxnSpPr>
                <a:cxnSpLocks/>
              </p:cNvCxnSpPr>
              <p:nvPr/>
            </p:nvCxnSpPr>
            <p:spPr>
              <a:xfrm>
                <a:off x="3602193" y="1033238"/>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6" name="直接连接符 775">
                <a:extLst>
                  <a:ext uri="{FF2B5EF4-FFF2-40B4-BE49-F238E27FC236}">
                    <a16:creationId xmlns:a16="http://schemas.microsoft.com/office/drawing/2014/main" id="{1306FD40-4C27-02A7-9B23-244FE809E0E9}"/>
                  </a:ext>
                </a:extLst>
              </p:cNvPr>
              <p:cNvCxnSpPr/>
              <p:nvPr/>
            </p:nvCxnSpPr>
            <p:spPr>
              <a:xfrm flipH="1">
                <a:off x="3352464" y="1033239"/>
                <a:ext cx="103612" cy="0"/>
              </a:xfrm>
              <a:prstGeom prst="line">
                <a:avLst/>
              </a:prstGeom>
            </p:spPr>
            <p:style>
              <a:lnRef idx="2">
                <a:schemeClr val="dk1"/>
              </a:lnRef>
              <a:fillRef idx="0">
                <a:schemeClr val="dk1"/>
              </a:fillRef>
              <a:effectRef idx="1">
                <a:schemeClr val="dk1"/>
              </a:effectRef>
              <a:fontRef idx="minor">
                <a:schemeClr val="tx1"/>
              </a:fontRef>
            </p:style>
          </p:cxnSp>
          <p:sp>
            <p:nvSpPr>
              <p:cNvPr id="777" name="椭圆 776">
                <a:extLst>
                  <a:ext uri="{FF2B5EF4-FFF2-40B4-BE49-F238E27FC236}">
                    <a16:creationId xmlns:a16="http://schemas.microsoft.com/office/drawing/2014/main" id="{3C28C151-465D-0566-E855-0B1F4D19C4D9}"/>
                  </a:ext>
                </a:extLst>
              </p:cNvPr>
              <p:cNvSpPr/>
              <p:nvPr/>
            </p:nvSpPr>
            <p:spPr>
              <a:xfrm>
                <a:off x="3292782" y="10096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8" name="椭圆 777">
                <a:extLst>
                  <a:ext uri="{FF2B5EF4-FFF2-40B4-BE49-F238E27FC236}">
                    <a16:creationId xmlns:a16="http://schemas.microsoft.com/office/drawing/2014/main" id="{CAC1C2C5-69ED-9519-A907-7DFCA17E7110}"/>
                  </a:ext>
                </a:extLst>
              </p:cNvPr>
              <p:cNvSpPr/>
              <p:nvPr/>
            </p:nvSpPr>
            <p:spPr>
              <a:xfrm>
                <a:off x="3690465" y="10080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9" name="矩形 778">
                <a:extLst>
                  <a:ext uri="{FF2B5EF4-FFF2-40B4-BE49-F238E27FC236}">
                    <a16:creationId xmlns:a16="http://schemas.microsoft.com/office/drawing/2014/main" id="{09091BFC-629C-8EB2-67B9-1D6F990DBC8C}"/>
                  </a:ext>
                </a:extLst>
              </p:cNvPr>
              <p:cNvSpPr/>
              <p:nvPr/>
            </p:nvSpPr>
            <p:spPr>
              <a:xfrm>
                <a:off x="3418195" y="979142"/>
                <a:ext cx="205914" cy="108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7" name="组合 736">
              <a:extLst>
                <a:ext uri="{FF2B5EF4-FFF2-40B4-BE49-F238E27FC236}">
                  <a16:creationId xmlns:a16="http://schemas.microsoft.com/office/drawing/2014/main" id="{61AD7342-EF24-615E-D61E-86C602C73B21}"/>
                </a:ext>
              </a:extLst>
            </p:cNvPr>
            <p:cNvGrpSpPr/>
            <p:nvPr/>
          </p:nvGrpSpPr>
          <p:grpSpPr>
            <a:xfrm>
              <a:off x="3511331" y="1414459"/>
              <a:ext cx="453783" cy="108192"/>
              <a:chOff x="3292782" y="979142"/>
              <a:chExt cx="453783" cy="108192"/>
            </a:xfrm>
          </p:grpSpPr>
          <p:cxnSp>
            <p:nvCxnSpPr>
              <p:cNvPr id="770" name="直接连接符 769">
                <a:extLst>
                  <a:ext uri="{FF2B5EF4-FFF2-40B4-BE49-F238E27FC236}">
                    <a16:creationId xmlns:a16="http://schemas.microsoft.com/office/drawing/2014/main" id="{EDFC2667-D88E-340D-2D10-A0E0A50F8E76}"/>
                  </a:ext>
                </a:extLst>
              </p:cNvPr>
              <p:cNvCxnSpPr>
                <a:cxnSpLocks/>
              </p:cNvCxnSpPr>
              <p:nvPr/>
            </p:nvCxnSpPr>
            <p:spPr>
              <a:xfrm>
                <a:off x="3602193" y="1033238"/>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1" name="直接连接符 770">
                <a:extLst>
                  <a:ext uri="{FF2B5EF4-FFF2-40B4-BE49-F238E27FC236}">
                    <a16:creationId xmlns:a16="http://schemas.microsoft.com/office/drawing/2014/main" id="{BF155784-3C8C-132A-EBC0-06062A83A3A6}"/>
                  </a:ext>
                </a:extLst>
              </p:cNvPr>
              <p:cNvCxnSpPr/>
              <p:nvPr/>
            </p:nvCxnSpPr>
            <p:spPr>
              <a:xfrm flipH="1">
                <a:off x="3352464" y="1033239"/>
                <a:ext cx="103612" cy="0"/>
              </a:xfrm>
              <a:prstGeom prst="line">
                <a:avLst/>
              </a:prstGeom>
            </p:spPr>
            <p:style>
              <a:lnRef idx="2">
                <a:schemeClr val="dk1"/>
              </a:lnRef>
              <a:fillRef idx="0">
                <a:schemeClr val="dk1"/>
              </a:fillRef>
              <a:effectRef idx="1">
                <a:schemeClr val="dk1"/>
              </a:effectRef>
              <a:fontRef idx="minor">
                <a:schemeClr val="tx1"/>
              </a:fontRef>
            </p:style>
          </p:cxnSp>
          <p:sp>
            <p:nvSpPr>
              <p:cNvPr id="772" name="椭圆 771">
                <a:extLst>
                  <a:ext uri="{FF2B5EF4-FFF2-40B4-BE49-F238E27FC236}">
                    <a16:creationId xmlns:a16="http://schemas.microsoft.com/office/drawing/2014/main" id="{070129F6-6CA8-2733-E410-BB3DA2F0BADD}"/>
                  </a:ext>
                </a:extLst>
              </p:cNvPr>
              <p:cNvSpPr/>
              <p:nvPr/>
            </p:nvSpPr>
            <p:spPr>
              <a:xfrm>
                <a:off x="3292782" y="10096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3" name="椭圆 772">
                <a:extLst>
                  <a:ext uri="{FF2B5EF4-FFF2-40B4-BE49-F238E27FC236}">
                    <a16:creationId xmlns:a16="http://schemas.microsoft.com/office/drawing/2014/main" id="{C362CCF9-9091-05AD-F7CB-D6D15F153DDE}"/>
                  </a:ext>
                </a:extLst>
              </p:cNvPr>
              <p:cNvSpPr/>
              <p:nvPr/>
            </p:nvSpPr>
            <p:spPr>
              <a:xfrm>
                <a:off x="3690465" y="10080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4" name="矩形 773">
                <a:extLst>
                  <a:ext uri="{FF2B5EF4-FFF2-40B4-BE49-F238E27FC236}">
                    <a16:creationId xmlns:a16="http://schemas.microsoft.com/office/drawing/2014/main" id="{C4896D5B-CC62-0100-515E-4C85482DFC70}"/>
                  </a:ext>
                </a:extLst>
              </p:cNvPr>
              <p:cNvSpPr/>
              <p:nvPr/>
            </p:nvSpPr>
            <p:spPr>
              <a:xfrm>
                <a:off x="3418195" y="979142"/>
                <a:ext cx="205914" cy="108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8" name="组合 737">
              <a:extLst>
                <a:ext uri="{FF2B5EF4-FFF2-40B4-BE49-F238E27FC236}">
                  <a16:creationId xmlns:a16="http://schemas.microsoft.com/office/drawing/2014/main" id="{52581665-D5EE-50DA-8B9B-666A6513371F}"/>
                </a:ext>
              </a:extLst>
            </p:cNvPr>
            <p:cNvGrpSpPr/>
            <p:nvPr/>
          </p:nvGrpSpPr>
          <p:grpSpPr>
            <a:xfrm>
              <a:off x="3477343" y="3374904"/>
              <a:ext cx="453783" cy="108192"/>
              <a:chOff x="3292782" y="979142"/>
              <a:chExt cx="453783" cy="108192"/>
            </a:xfrm>
          </p:grpSpPr>
          <p:cxnSp>
            <p:nvCxnSpPr>
              <p:cNvPr id="765" name="直接连接符 764">
                <a:extLst>
                  <a:ext uri="{FF2B5EF4-FFF2-40B4-BE49-F238E27FC236}">
                    <a16:creationId xmlns:a16="http://schemas.microsoft.com/office/drawing/2014/main" id="{88438FCB-7CDB-2CA3-F491-68E7632E25C8}"/>
                  </a:ext>
                </a:extLst>
              </p:cNvPr>
              <p:cNvCxnSpPr>
                <a:cxnSpLocks/>
              </p:cNvCxnSpPr>
              <p:nvPr/>
            </p:nvCxnSpPr>
            <p:spPr>
              <a:xfrm>
                <a:off x="3602193" y="1033238"/>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6" name="直接连接符 765">
                <a:extLst>
                  <a:ext uri="{FF2B5EF4-FFF2-40B4-BE49-F238E27FC236}">
                    <a16:creationId xmlns:a16="http://schemas.microsoft.com/office/drawing/2014/main" id="{D176042D-A346-05B3-8BA0-073FB8EDE959}"/>
                  </a:ext>
                </a:extLst>
              </p:cNvPr>
              <p:cNvCxnSpPr/>
              <p:nvPr/>
            </p:nvCxnSpPr>
            <p:spPr>
              <a:xfrm flipH="1">
                <a:off x="3352464" y="1033239"/>
                <a:ext cx="103612" cy="0"/>
              </a:xfrm>
              <a:prstGeom prst="line">
                <a:avLst/>
              </a:prstGeom>
            </p:spPr>
            <p:style>
              <a:lnRef idx="2">
                <a:schemeClr val="dk1"/>
              </a:lnRef>
              <a:fillRef idx="0">
                <a:schemeClr val="dk1"/>
              </a:fillRef>
              <a:effectRef idx="1">
                <a:schemeClr val="dk1"/>
              </a:effectRef>
              <a:fontRef idx="minor">
                <a:schemeClr val="tx1"/>
              </a:fontRef>
            </p:style>
          </p:cxnSp>
          <p:sp>
            <p:nvSpPr>
              <p:cNvPr id="767" name="椭圆 766">
                <a:extLst>
                  <a:ext uri="{FF2B5EF4-FFF2-40B4-BE49-F238E27FC236}">
                    <a16:creationId xmlns:a16="http://schemas.microsoft.com/office/drawing/2014/main" id="{7486BF72-4A0B-5808-FAC3-F39BDFF2A7B3}"/>
                  </a:ext>
                </a:extLst>
              </p:cNvPr>
              <p:cNvSpPr/>
              <p:nvPr/>
            </p:nvSpPr>
            <p:spPr>
              <a:xfrm>
                <a:off x="3292782" y="10096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8" name="椭圆 767">
                <a:extLst>
                  <a:ext uri="{FF2B5EF4-FFF2-40B4-BE49-F238E27FC236}">
                    <a16:creationId xmlns:a16="http://schemas.microsoft.com/office/drawing/2014/main" id="{CBE42395-B4D7-C625-079B-067CAF1ED14B}"/>
                  </a:ext>
                </a:extLst>
              </p:cNvPr>
              <p:cNvSpPr/>
              <p:nvPr/>
            </p:nvSpPr>
            <p:spPr>
              <a:xfrm>
                <a:off x="3690465" y="10080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9" name="矩形 768">
                <a:extLst>
                  <a:ext uri="{FF2B5EF4-FFF2-40B4-BE49-F238E27FC236}">
                    <a16:creationId xmlns:a16="http://schemas.microsoft.com/office/drawing/2014/main" id="{F541209E-307D-9A2E-7F31-648CE9480A26}"/>
                  </a:ext>
                </a:extLst>
              </p:cNvPr>
              <p:cNvSpPr/>
              <p:nvPr/>
            </p:nvSpPr>
            <p:spPr>
              <a:xfrm>
                <a:off x="3418195" y="979142"/>
                <a:ext cx="205914" cy="108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9" name="组合 738">
              <a:extLst>
                <a:ext uri="{FF2B5EF4-FFF2-40B4-BE49-F238E27FC236}">
                  <a16:creationId xmlns:a16="http://schemas.microsoft.com/office/drawing/2014/main" id="{DB7C218D-72D2-496B-8A68-2529DBFE5D8F}"/>
                </a:ext>
              </a:extLst>
            </p:cNvPr>
            <p:cNvGrpSpPr/>
            <p:nvPr/>
          </p:nvGrpSpPr>
          <p:grpSpPr>
            <a:xfrm>
              <a:off x="3511331" y="1759216"/>
              <a:ext cx="453783" cy="108192"/>
              <a:chOff x="3292782" y="979142"/>
              <a:chExt cx="453783" cy="108192"/>
            </a:xfrm>
          </p:grpSpPr>
          <p:cxnSp>
            <p:nvCxnSpPr>
              <p:cNvPr id="760" name="直接连接符 759">
                <a:extLst>
                  <a:ext uri="{FF2B5EF4-FFF2-40B4-BE49-F238E27FC236}">
                    <a16:creationId xmlns:a16="http://schemas.microsoft.com/office/drawing/2014/main" id="{ADFC4437-32FC-0ECA-4AE9-7D0E59E061CD}"/>
                  </a:ext>
                </a:extLst>
              </p:cNvPr>
              <p:cNvCxnSpPr>
                <a:cxnSpLocks/>
              </p:cNvCxnSpPr>
              <p:nvPr/>
            </p:nvCxnSpPr>
            <p:spPr>
              <a:xfrm>
                <a:off x="3602193" y="1033238"/>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1" name="直接连接符 760">
                <a:extLst>
                  <a:ext uri="{FF2B5EF4-FFF2-40B4-BE49-F238E27FC236}">
                    <a16:creationId xmlns:a16="http://schemas.microsoft.com/office/drawing/2014/main" id="{2A14DC98-7EA6-39C4-63DE-3A3F5DB729B2}"/>
                  </a:ext>
                </a:extLst>
              </p:cNvPr>
              <p:cNvCxnSpPr/>
              <p:nvPr/>
            </p:nvCxnSpPr>
            <p:spPr>
              <a:xfrm flipH="1">
                <a:off x="3352464" y="1033239"/>
                <a:ext cx="103612" cy="0"/>
              </a:xfrm>
              <a:prstGeom prst="line">
                <a:avLst/>
              </a:prstGeom>
            </p:spPr>
            <p:style>
              <a:lnRef idx="2">
                <a:schemeClr val="dk1"/>
              </a:lnRef>
              <a:fillRef idx="0">
                <a:schemeClr val="dk1"/>
              </a:fillRef>
              <a:effectRef idx="1">
                <a:schemeClr val="dk1"/>
              </a:effectRef>
              <a:fontRef idx="minor">
                <a:schemeClr val="tx1"/>
              </a:fontRef>
            </p:style>
          </p:cxnSp>
          <p:sp>
            <p:nvSpPr>
              <p:cNvPr id="762" name="椭圆 761">
                <a:extLst>
                  <a:ext uri="{FF2B5EF4-FFF2-40B4-BE49-F238E27FC236}">
                    <a16:creationId xmlns:a16="http://schemas.microsoft.com/office/drawing/2014/main" id="{5EF7CF15-88AB-462A-940E-524320EC729C}"/>
                  </a:ext>
                </a:extLst>
              </p:cNvPr>
              <p:cNvSpPr/>
              <p:nvPr/>
            </p:nvSpPr>
            <p:spPr>
              <a:xfrm>
                <a:off x="3292782" y="10096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3" name="椭圆 762">
                <a:extLst>
                  <a:ext uri="{FF2B5EF4-FFF2-40B4-BE49-F238E27FC236}">
                    <a16:creationId xmlns:a16="http://schemas.microsoft.com/office/drawing/2014/main" id="{5DAF2B2F-EADF-68D8-CAA8-20C3A33E172F}"/>
                  </a:ext>
                </a:extLst>
              </p:cNvPr>
              <p:cNvSpPr/>
              <p:nvPr/>
            </p:nvSpPr>
            <p:spPr>
              <a:xfrm>
                <a:off x="3690465" y="10080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4" name="矩形 763">
                <a:extLst>
                  <a:ext uri="{FF2B5EF4-FFF2-40B4-BE49-F238E27FC236}">
                    <a16:creationId xmlns:a16="http://schemas.microsoft.com/office/drawing/2014/main" id="{A5BF1F8A-91B1-34C9-A32E-4FBD86134100}"/>
                  </a:ext>
                </a:extLst>
              </p:cNvPr>
              <p:cNvSpPr/>
              <p:nvPr/>
            </p:nvSpPr>
            <p:spPr>
              <a:xfrm>
                <a:off x="3418195" y="979142"/>
                <a:ext cx="205914" cy="108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40" name="文本框 739">
              <a:extLst>
                <a:ext uri="{FF2B5EF4-FFF2-40B4-BE49-F238E27FC236}">
                  <a16:creationId xmlns:a16="http://schemas.microsoft.com/office/drawing/2014/main" id="{883A0361-0512-7DBD-FEBB-C066AAF82680}"/>
                </a:ext>
              </a:extLst>
            </p:cNvPr>
            <p:cNvSpPr txBox="1"/>
            <p:nvPr/>
          </p:nvSpPr>
          <p:spPr>
            <a:xfrm rot="5400000">
              <a:off x="3577214" y="2091790"/>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nvGrpSpPr>
            <p:cNvPr id="741" name="组合 740">
              <a:extLst>
                <a:ext uri="{FF2B5EF4-FFF2-40B4-BE49-F238E27FC236}">
                  <a16:creationId xmlns:a16="http://schemas.microsoft.com/office/drawing/2014/main" id="{1E57406C-BE62-A326-D525-AAD526D1FD3E}"/>
                </a:ext>
              </a:extLst>
            </p:cNvPr>
            <p:cNvGrpSpPr/>
            <p:nvPr/>
          </p:nvGrpSpPr>
          <p:grpSpPr>
            <a:xfrm>
              <a:off x="4109325" y="1382636"/>
              <a:ext cx="453783" cy="173886"/>
              <a:chOff x="3906504" y="949119"/>
              <a:chExt cx="453783" cy="173886"/>
            </a:xfrm>
          </p:grpSpPr>
          <p:sp>
            <p:nvSpPr>
              <p:cNvPr id="755" name="等腰三角形 754">
                <a:extLst>
                  <a:ext uri="{FF2B5EF4-FFF2-40B4-BE49-F238E27FC236}">
                    <a16:creationId xmlns:a16="http://schemas.microsoft.com/office/drawing/2014/main" id="{8853B223-A681-2690-55F2-16D6C8BC69D3}"/>
                  </a:ext>
                </a:extLst>
              </p:cNvPr>
              <p:cNvSpPr/>
              <p:nvPr/>
            </p:nvSpPr>
            <p:spPr>
              <a:xfrm rot="5400000">
                <a:off x="4057806" y="961111"/>
                <a:ext cx="173886" cy="149902"/>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56" name="直接连接符 755">
                <a:extLst>
                  <a:ext uri="{FF2B5EF4-FFF2-40B4-BE49-F238E27FC236}">
                    <a16:creationId xmlns:a16="http://schemas.microsoft.com/office/drawing/2014/main" id="{7273B3CB-C7BD-DA46-FE18-D21E6336A1BB}"/>
                  </a:ext>
                </a:extLst>
              </p:cNvPr>
              <p:cNvCxnSpPr>
                <a:cxnSpLocks/>
              </p:cNvCxnSpPr>
              <p:nvPr/>
            </p:nvCxnSpPr>
            <p:spPr>
              <a:xfrm>
                <a:off x="4215915" y="1036062"/>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7" name="直接连接符 756">
                <a:extLst>
                  <a:ext uri="{FF2B5EF4-FFF2-40B4-BE49-F238E27FC236}">
                    <a16:creationId xmlns:a16="http://schemas.microsoft.com/office/drawing/2014/main" id="{C258BE07-7CE0-65D3-0AB7-D13E9C66CC58}"/>
                  </a:ext>
                </a:extLst>
              </p:cNvPr>
              <p:cNvCxnSpPr>
                <a:stCxn id="755" idx="3"/>
              </p:cNvCxnSpPr>
              <p:nvPr/>
            </p:nvCxnSpPr>
            <p:spPr>
              <a:xfrm flipH="1">
                <a:off x="3966186" y="1036063"/>
                <a:ext cx="103612" cy="0"/>
              </a:xfrm>
              <a:prstGeom prst="line">
                <a:avLst/>
              </a:prstGeom>
            </p:spPr>
            <p:style>
              <a:lnRef idx="2">
                <a:schemeClr val="dk1"/>
              </a:lnRef>
              <a:fillRef idx="0">
                <a:schemeClr val="dk1"/>
              </a:fillRef>
              <a:effectRef idx="1">
                <a:schemeClr val="dk1"/>
              </a:effectRef>
              <a:fontRef idx="minor">
                <a:schemeClr val="tx1"/>
              </a:fontRef>
            </p:style>
          </p:cxnSp>
          <p:sp>
            <p:nvSpPr>
              <p:cNvPr id="758" name="椭圆 757">
                <a:extLst>
                  <a:ext uri="{FF2B5EF4-FFF2-40B4-BE49-F238E27FC236}">
                    <a16:creationId xmlns:a16="http://schemas.microsoft.com/office/drawing/2014/main" id="{3CDB84BB-462E-1D01-7789-B693F6A755F4}"/>
                  </a:ext>
                </a:extLst>
              </p:cNvPr>
              <p:cNvSpPr/>
              <p:nvPr/>
            </p:nvSpPr>
            <p:spPr>
              <a:xfrm>
                <a:off x="3906504" y="101250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9" name="椭圆 758">
                <a:extLst>
                  <a:ext uri="{FF2B5EF4-FFF2-40B4-BE49-F238E27FC236}">
                    <a16:creationId xmlns:a16="http://schemas.microsoft.com/office/drawing/2014/main" id="{E9DF3DE5-82F5-B879-A72E-DAF8DC01BEA6}"/>
                  </a:ext>
                </a:extLst>
              </p:cNvPr>
              <p:cNvSpPr/>
              <p:nvPr/>
            </p:nvSpPr>
            <p:spPr>
              <a:xfrm>
                <a:off x="4304187" y="10109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2" name="组合 741">
              <a:extLst>
                <a:ext uri="{FF2B5EF4-FFF2-40B4-BE49-F238E27FC236}">
                  <a16:creationId xmlns:a16="http://schemas.microsoft.com/office/drawing/2014/main" id="{97D9A61A-E87B-84E6-42BB-444DF570874A}"/>
                </a:ext>
              </a:extLst>
            </p:cNvPr>
            <p:cNvGrpSpPr/>
            <p:nvPr/>
          </p:nvGrpSpPr>
          <p:grpSpPr>
            <a:xfrm>
              <a:off x="4109325" y="1720844"/>
              <a:ext cx="453783" cy="173886"/>
              <a:chOff x="3906504" y="949119"/>
              <a:chExt cx="453783" cy="173886"/>
            </a:xfrm>
          </p:grpSpPr>
          <p:sp>
            <p:nvSpPr>
              <p:cNvPr id="750" name="等腰三角形 749">
                <a:extLst>
                  <a:ext uri="{FF2B5EF4-FFF2-40B4-BE49-F238E27FC236}">
                    <a16:creationId xmlns:a16="http://schemas.microsoft.com/office/drawing/2014/main" id="{B448CCA2-56A3-1B87-18ED-E2ADB8700873}"/>
                  </a:ext>
                </a:extLst>
              </p:cNvPr>
              <p:cNvSpPr/>
              <p:nvPr/>
            </p:nvSpPr>
            <p:spPr>
              <a:xfrm rot="5400000">
                <a:off x="4057806" y="961111"/>
                <a:ext cx="173886" cy="149902"/>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51" name="直接连接符 750">
                <a:extLst>
                  <a:ext uri="{FF2B5EF4-FFF2-40B4-BE49-F238E27FC236}">
                    <a16:creationId xmlns:a16="http://schemas.microsoft.com/office/drawing/2014/main" id="{5B9242C3-B08F-2E94-73BA-8DCD3A5AD204}"/>
                  </a:ext>
                </a:extLst>
              </p:cNvPr>
              <p:cNvCxnSpPr>
                <a:cxnSpLocks/>
              </p:cNvCxnSpPr>
              <p:nvPr/>
            </p:nvCxnSpPr>
            <p:spPr>
              <a:xfrm>
                <a:off x="4215915" y="1036062"/>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2" name="直接连接符 751">
                <a:extLst>
                  <a:ext uri="{FF2B5EF4-FFF2-40B4-BE49-F238E27FC236}">
                    <a16:creationId xmlns:a16="http://schemas.microsoft.com/office/drawing/2014/main" id="{44F40A2A-750A-65C2-EB8E-39BF0B4604DC}"/>
                  </a:ext>
                </a:extLst>
              </p:cNvPr>
              <p:cNvCxnSpPr>
                <a:stCxn id="750" idx="3"/>
              </p:cNvCxnSpPr>
              <p:nvPr/>
            </p:nvCxnSpPr>
            <p:spPr>
              <a:xfrm flipH="1">
                <a:off x="3966186" y="1036063"/>
                <a:ext cx="103612" cy="0"/>
              </a:xfrm>
              <a:prstGeom prst="line">
                <a:avLst/>
              </a:prstGeom>
            </p:spPr>
            <p:style>
              <a:lnRef idx="2">
                <a:schemeClr val="dk1"/>
              </a:lnRef>
              <a:fillRef idx="0">
                <a:schemeClr val="dk1"/>
              </a:fillRef>
              <a:effectRef idx="1">
                <a:schemeClr val="dk1"/>
              </a:effectRef>
              <a:fontRef idx="minor">
                <a:schemeClr val="tx1"/>
              </a:fontRef>
            </p:style>
          </p:cxnSp>
          <p:sp>
            <p:nvSpPr>
              <p:cNvPr id="753" name="椭圆 752">
                <a:extLst>
                  <a:ext uri="{FF2B5EF4-FFF2-40B4-BE49-F238E27FC236}">
                    <a16:creationId xmlns:a16="http://schemas.microsoft.com/office/drawing/2014/main" id="{467DC12E-2315-FFF5-99F0-414DD0CB0621}"/>
                  </a:ext>
                </a:extLst>
              </p:cNvPr>
              <p:cNvSpPr/>
              <p:nvPr/>
            </p:nvSpPr>
            <p:spPr>
              <a:xfrm>
                <a:off x="3906504" y="101250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4" name="椭圆 753">
                <a:extLst>
                  <a:ext uri="{FF2B5EF4-FFF2-40B4-BE49-F238E27FC236}">
                    <a16:creationId xmlns:a16="http://schemas.microsoft.com/office/drawing/2014/main" id="{4DB94462-F8EC-FBF3-BA5D-752913229618}"/>
                  </a:ext>
                </a:extLst>
              </p:cNvPr>
              <p:cNvSpPr/>
              <p:nvPr/>
            </p:nvSpPr>
            <p:spPr>
              <a:xfrm>
                <a:off x="4304187" y="10109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3" name="组合 742">
              <a:extLst>
                <a:ext uri="{FF2B5EF4-FFF2-40B4-BE49-F238E27FC236}">
                  <a16:creationId xmlns:a16="http://schemas.microsoft.com/office/drawing/2014/main" id="{A72CBEE3-6705-84B2-A9E6-2300F89ECDE9}"/>
                </a:ext>
              </a:extLst>
            </p:cNvPr>
            <p:cNvGrpSpPr/>
            <p:nvPr/>
          </p:nvGrpSpPr>
          <p:grpSpPr>
            <a:xfrm>
              <a:off x="4115174" y="3342057"/>
              <a:ext cx="453783" cy="173886"/>
              <a:chOff x="3906504" y="949119"/>
              <a:chExt cx="453783" cy="173886"/>
            </a:xfrm>
          </p:grpSpPr>
          <p:sp>
            <p:nvSpPr>
              <p:cNvPr id="745" name="等腰三角形 744">
                <a:extLst>
                  <a:ext uri="{FF2B5EF4-FFF2-40B4-BE49-F238E27FC236}">
                    <a16:creationId xmlns:a16="http://schemas.microsoft.com/office/drawing/2014/main" id="{E31E5FAF-8644-2F47-4120-22964C22413E}"/>
                  </a:ext>
                </a:extLst>
              </p:cNvPr>
              <p:cNvSpPr/>
              <p:nvPr/>
            </p:nvSpPr>
            <p:spPr>
              <a:xfrm rot="5400000">
                <a:off x="4057806" y="961111"/>
                <a:ext cx="173886" cy="149902"/>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46" name="直接连接符 745">
                <a:extLst>
                  <a:ext uri="{FF2B5EF4-FFF2-40B4-BE49-F238E27FC236}">
                    <a16:creationId xmlns:a16="http://schemas.microsoft.com/office/drawing/2014/main" id="{8E9B55DD-42E2-C17C-BB25-4D808E13AD38}"/>
                  </a:ext>
                </a:extLst>
              </p:cNvPr>
              <p:cNvCxnSpPr>
                <a:cxnSpLocks/>
              </p:cNvCxnSpPr>
              <p:nvPr/>
            </p:nvCxnSpPr>
            <p:spPr>
              <a:xfrm>
                <a:off x="4215915" y="1036062"/>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7" name="直接连接符 746">
                <a:extLst>
                  <a:ext uri="{FF2B5EF4-FFF2-40B4-BE49-F238E27FC236}">
                    <a16:creationId xmlns:a16="http://schemas.microsoft.com/office/drawing/2014/main" id="{057FD8E4-725D-8B8A-B5FC-F4215E92AF64}"/>
                  </a:ext>
                </a:extLst>
              </p:cNvPr>
              <p:cNvCxnSpPr>
                <a:stCxn id="745" idx="3"/>
              </p:cNvCxnSpPr>
              <p:nvPr/>
            </p:nvCxnSpPr>
            <p:spPr>
              <a:xfrm flipH="1">
                <a:off x="3966186" y="1036063"/>
                <a:ext cx="103612" cy="0"/>
              </a:xfrm>
              <a:prstGeom prst="line">
                <a:avLst/>
              </a:prstGeom>
            </p:spPr>
            <p:style>
              <a:lnRef idx="2">
                <a:schemeClr val="dk1"/>
              </a:lnRef>
              <a:fillRef idx="0">
                <a:schemeClr val="dk1"/>
              </a:fillRef>
              <a:effectRef idx="1">
                <a:schemeClr val="dk1"/>
              </a:effectRef>
              <a:fontRef idx="minor">
                <a:schemeClr val="tx1"/>
              </a:fontRef>
            </p:style>
          </p:cxnSp>
          <p:sp>
            <p:nvSpPr>
              <p:cNvPr id="748" name="椭圆 747">
                <a:extLst>
                  <a:ext uri="{FF2B5EF4-FFF2-40B4-BE49-F238E27FC236}">
                    <a16:creationId xmlns:a16="http://schemas.microsoft.com/office/drawing/2014/main" id="{0C552629-66E8-6BE4-E832-94A016C5333D}"/>
                  </a:ext>
                </a:extLst>
              </p:cNvPr>
              <p:cNvSpPr/>
              <p:nvPr/>
            </p:nvSpPr>
            <p:spPr>
              <a:xfrm>
                <a:off x="3906504" y="101250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9" name="椭圆 748">
                <a:extLst>
                  <a:ext uri="{FF2B5EF4-FFF2-40B4-BE49-F238E27FC236}">
                    <a16:creationId xmlns:a16="http://schemas.microsoft.com/office/drawing/2014/main" id="{8640182B-6AEA-437B-E13B-53618ACA6FB3}"/>
                  </a:ext>
                </a:extLst>
              </p:cNvPr>
              <p:cNvSpPr/>
              <p:nvPr/>
            </p:nvSpPr>
            <p:spPr>
              <a:xfrm>
                <a:off x="4304187" y="10109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44" name="文本框 743">
              <a:extLst>
                <a:ext uri="{FF2B5EF4-FFF2-40B4-BE49-F238E27FC236}">
                  <a16:creationId xmlns:a16="http://schemas.microsoft.com/office/drawing/2014/main" id="{37CDE832-C48D-70BD-A0BA-CAF1A32C0F7D}"/>
                </a:ext>
              </a:extLst>
            </p:cNvPr>
            <p:cNvSpPr txBox="1"/>
            <p:nvPr/>
          </p:nvSpPr>
          <p:spPr>
            <a:xfrm rot="5400000">
              <a:off x="4195493" y="2093070"/>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sp>
        <p:nvSpPr>
          <p:cNvPr id="719" name="文本框 718">
            <a:extLst>
              <a:ext uri="{FF2B5EF4-FFF2-40B4-BE49-F238E27FC236}">
                <a16:creationId xmlns:a16="http://schemas.microsoft.com/office/drawing/2014/main" id="{A5A27C47-FF33-F576-705F-5EDFA9C4F9EE}"/>
              </a:ext>
            </a:extLst>
          </p:cNvPr>
          <p:cNvSpPr txBox="1"/>
          <p:nvPr/>
        </p:nvSpPr>
        <p:spPr>
          <a:xfrm>
            <a:off x="5017382" y="1648094"/>
            <a:ext cx="1478849" cy="646331"/>
          </a:xfrm>
          <a:prstGeom prst="rect">
            <a:avLst/>
          </a:prstGeom>
          <a:noFill/>
        </p:spPr>
        <p:txBody>
          <a:bodyPr wrap="square">
            <a:spAutoFit/>
          </a:bodyPr>
          <a:lstStyle/>
          <a:p>
            <a:r>
              <a:rPr lang="en-US" altLang="zh-CN" sz="1800" dirty="0">
                <a:latin typeface="Arial" panose="020B0604020202020204" pitchFamily="34" charset="0"/>
                <a:cs typeface="Arial" panose="020B0604020202020204" pitchFamily="34" charset="0"/>
              </a:rPr>
              <a:t>Propagation modules</a:t>
            </a:r>
            <a:endParaRPr lang="zh-CN" altLang="en-US" dirty="0"/>
          </a:p>
        </p:txBody>
      </p:sp>
      <p:sp>
        <p:nvSpPr>
          <p:cNvPr id="726" name="矩形: 圆角 725">
            <a:extLst>
              <a:ext uri="{FF2B5EF4-FFF2-40B4-BE49-F238E27FC236}">
                <a16:creationId xmlns:a16="http://schemas.microsoft.com/office/drawing/2014/main" id="{1C5A87CE-238A-BE6B-3C58-E363888E4AC8}"/>
              </a:ext>
            </a:extLst>
          </p:cNvPr>
          <p:cNvSpPr/>
          <p:nvPr/>
        </p:nvSpPr>
        <p:spPr>
          <a:xfrm>
            <a:off x="4473151" y="1741080"/>
            <a:ext cx="526340" cy="205618"/>
          </a:xfrm>
          <a:prstGeom prst="roundRect">
            <a:avLst>
              <a:gd name="adj" fmla="val 23227"/>
            </a:avLst>
          </a:prstGeom>
          <a:solidFill>
            <a:schemeClr val="bg1">
              <a:lumMod val="9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7" name="矩形: 圆角 726">
            <a:extLst>
              <a:ext uri="{FF2B5EF4-FFF2-40B4-BE49-F238E27FC236}">
                <a16:creationId xmlns:a16="http://schemas.microsoft.com/office/drawing/2014/main" id="{625B84BD-B98C-C1C2-195B-13619CFA4643}"/>
              </a:ext>
            </a:extLst>
          </p:cNvPr>
          <p:cNvSpPr/>
          <p:nvPr/>
        </p:nvSpPr>
        <p:spPr>
          <a:xfrm>
            <a:off x="6951180" y="1752947"/>
            <a:ext cx="518693" cy="205618"/>
          </a:xfrm>
          <a:prstGeom prst="roundRect">
            <a:avLst>
              <a:gd name="adj" fmla="val 30004"/>
            </a:avLst>
          </a:prstGeom>
          <a:solidFill>
            <a:schemeClr val="accent2">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8" name="矩形: 圆角 727">
            <a:extLst>
              <a:ext uri="{FF2B5EF4-FFF2-40B4-BE49-F238E27FC236}">
                <a16:creationId xmlns:a16="http://schemas.microsoft.com/office/drawing/2014/main" id="{8DCD2546-B879-B795-1643-4A42A09706E2}"/>
              </a:ext>
            </a:extLst>
          </p:cNvPr>
          <p:cNvSpPr/>
          <p:nvPr/>
        </p:nvSpPr>
        <p:spPr>
          <a:xfrm>
            <a:off x="9735583" y="1742050"/>
            <a:ext cx="518692" cy="205618"/>
          </a:xfrm>
          <a:prstGeom prst="roundRect">
            <a:avLst>
              <a:gd name="adj" fmla="val 30004"/>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9" name="文本框 728">
            <a:extLst>
              <a:ext uri="{FF2B5EF4-FFF2-40B4-BE49-F238E27FC236}">
                <a16:creationId xmlns:a16="http://schemas.microsoft.com/office/drawing/2014/main" id="{5654F4FE-73BE-2B56-98E8-D3F760E2B65D}"/>
              </a:ext>
            </a:extLst>
          </p:cNvPr>
          <p:cNvSpPr txBox="1"/>
          <p:nvPr/>
        </p:nvSpPr>
        <p:spPr>
          <a:xfrm>
            <a:off x="7490368" y="1671090"/>
            <a:ext cx="1640904" cy="369332"/>
          </a:xfrm>
          <a:prstGeom prst="rect">
            <a:avLst/>
          </a:prstGeom>
          <a:noFill/>
        </p:spPr>
        <p:txBody>
          <a:bodyPr wrap="square">
            <a:spAutoFit/>
          </a:bodyPr>
          <a:lstStyle/>
          <a:p>
            <a:r>
              <a:rPr lang="en-US" altLang="zh-CN" sz="1800" dirty="0">
                <a:latin typeface="Arial" panose="020B0604020202020204" pitchFamily="34" charset="0"/>
                <a:cs typeface="Arial" panose="020B0604020202020204" pitchFamily="34" charset="0"/>
              </a:rPr>
              <a:t>Bias modules</a:t>
            </a:r>
            <a:endParaRPr lang="zh-CN" altLang="en-US" dirty="0"/>
          </a:p>
        </p:txBody>
      </p:sp>
      <p:sp>
        <p:nvSpPr>
          <p:cNvPr id="730" name="文本框 729">
            <a:extLst>
              <a:ext uri="{FF2B5EF4-FFF2-40B4-BE49-F238E27FC236}">
                <a16:creationId xmlns:a16="http://schemas.microsoft.com/office/drawing/2014/main" id="{90B4ED62-CD76-882B-DA42-7BE2DD914A08}"/>
              </a:ext>
            </a:extLst>
          </p:cNvPr>
          <p:cNvSpPr txBox="1"/>
          <p:nvPr/>
        </p:nvSpPr>
        <p:spPr>
          <a:xfrm>
            <a:off x="10274770" y="1649717"/>
            <a:ext cx="1320288" cy="646331"/>
          </a:xfrm>
          <a:prstGeom prst="rect">
            <a:avLst/>
          </a:prstGeom>
          <a:noFill/>
        </p:spPr>
        <p:txBody>
          <a:bodyPr wrap="square">
            <a:spAutoFit/>
          </a:bodyPr>
          <a:lstStyle/>
          <a:p>
            <a:r>
              <a:rPr lang="en-US" altLang="zh-CN" sz="1800" dirty="0">
                <a:latin typeface="Arial" panose="020B0604020202020204" pitchFamily="34" charset="0"/>
                <a:cs typeface="Arial" panose="020B0604020202020204" pitchFamily="34" charset="0"/>
              </a:rPr>
              <a:t>Activation modules</a:t>
            </a:r>
            <a:endParaRPr lang="zh-CN" altLang="en-US" dirty="0"/>
          </a:p>
        </p:txBody>
      </p:sp>
      <p:grpSp>
        <p:nvGrpSpPr>
          <p:cNvPr id="938" name="组合 937">
            <a:extLst>
              <a:ext uri="{FF2B5EF4-FFF2-40B4-BE49-F238E27FC236}">
                <a16:creationId xmlns:a16="http://schemas.microsoft.com/office/drawing/2014/main" id="{59C228C1-76B5-D9F7-1011-578CBE778C67}"/>
              </a:ext>
            </a:extLst>
          </p:cNvPr>
          <p:cNvGrpSpPr/>
          <p:nvPr/>
        </p:nvGrpSpPr>
        <p:grpSpPr>
          <a:xfrm>
            <a:off x="1006297" y="1138556"/>
            <a:ext cx="2506288" cy="1132108"/>
            <a:chOff x="2567112" y="1108815"/>
            <a:chExt cx="2506288" cy="1132108"/>
          </a:xfrm>
        </p:grpSpPr>
        <p:sp>
          <p:nvSpPr>
            <p:cNvPr id="720" name="文本框 719">
              <a:extLst>
                <a:ext uri="{FF2B5EF4-FFF2-40B4-BE49-F238E27FC236}">
                  <a16:creationId xmlns:a16="http://schemas.microsoft.com/office/drawing/2014/main" id="{949361C7-549C-1ACB-E1A1-701A54D14B8C}"/>
                </a:ext>
              </a:extLst>
            </p:cNvPr>
            <p:cNvSpPr txBox="1"/>
            <p:nvPr/>
          </p:nvSpPr>
          <p:spPr>
            <a:xfrm>
              <a:off x="3297033" y="1492269"/>
              <a:ext cx="1640904" cy="369332"/>
            </a:xfrm>
            <a:prstGeom prst="rect">
              <a:avLst/>
            </a:prstGeom>
            <a:noFill/>
          </p:spPr>
          <p:txBody>
            <a:bodyPr wrap="square">
              <a:spAutoFit/>
            </a:bodyPr>
            <a:lstStyle/>
            <a:p>
              <a:r>
                <a:rPr lang="en-US" altLang="zh-CN" sz="1800" dirty="0">
                  <a:latin typeface="Arial" panose="020B0604020202020204" pitchFamily="34" charset="0"/>
                  <a:cs typeface="Arial" panose="020B0604020202020204" pitchFamily="34" charset="0"/>
                </a:rPr>
                <a:t>Hidden layers</a:t>
              </a:r>
              <a:endParaRPr lang="zh-CN" altLang="en-US" dirty="0"/>
            </a:p>
          </p:txBody>
        </p:sp>
        <p:sp>
          <p:nvSpPr>
            <p:cNvPr id="721" name="矩形 720">
              <a:extLst>
                <a:ext uri="{FF2B5EF4-FFF2-40B4-BE49-F238E27FC236}">
                  <a16:creationId xmlns:a16="http://schemas.microsoft.com/office/drawing/2014/main" id="{4E9379EF-18B3-8CFA-F959-E1E7D0658DFF}"/>
                </a:ext>
              </a:extLst>
            </p:cNvPr>
            <p:cNvSpPr/>
            <p:nvPr/>
          </p:nvSpPr>
          <p:spPr>
            <a:xfrm>
              <a:off x="2748332" y="1574126"/>
              <a:ext cx="526342" cy="205618"/>
            </a:xfrm>
            <a:prstGeom prst="rect">
              <a:avLst/>
            </a:prstGeom>
            <a:solidFill>
              <a:srgbClr val="DDDDFD"/>
            </a:solid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2" name="矩形 721">
              <a:extLst>
                <a:ext uri="{FF2B5EF4-FFF2-40B4-BE49-F238E27FC236}">
                  <a16:creationId xmlns:a16="http://schemas.microsoft.com/office/drawing/2014/main" id="{957EFE46-B35A-D5B2-7354-E8DBB85D9FA9}"/>
                </a:ext>
              </a:extLst>
            </p:cNvPr>
            <p:cNvSpPr/>
            <p:nvPr/>
          </p:nvSpPr>
          <p:spPr>
            <a:xfrm>
              <a:off x="2748332" y="1189410"/>
              <a:ext cx="526340" cy="208145"/>
            </a:xfrm>
            <a:prstGeom prst="rect">
              <a:avLst/>
            </a:prstGeom>
            <a:solidFill>
              <a:srgbClr val="D5E5FE"/>
            </a:solidFill>
            <a:ln>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3" name="文本框 722">
              <a:extLst>
                <a:ext uri="{FF2B5EF4-FFF2-40B4-BE49-F238E27FC236}">
                  <a16:creationId xmlns:a16="http://schemas.microsoft.com/office/drawing/2014/main" id="{C4BA8D06-F647-ACB5-12A9-29CE324AEBCB}"/>
                </a:ext>
              </a:extLst>
            </p:cNvPr>
            <p:cNvSpPr txBox="1"/>
            <p:nvPr/>
          </p:nvSpPr>
          <p:spPr>
            <a:xfrm>
              <a:off x="3297033" y="1108815"/>
              <a:ext cx="1478849" cy="369332"/>
            </a:xfrm>
            <a:prstGeom prst="rect">
              <a:avLst/>
            </a:prstGeom>
            <a:noFill/>
          </p:spPr>
          <p:txBody>
            <a:bodyPr wrap="square">
              <a:spAutoFit/>
            </a:bodyPr>
            <a:lstStyle/>
            <a:p>
              <a:r>
                <a:rPr lang="en-US" altLang="zh-CN" sz="1800" dirty="0">
                  <a:latin typeface="Arial" panose="020B0604020202020204" pitchFamily="34" charset="0"/>
                  <a:cs typeface="Arial" panose="020B0604020202020204" pitchFamily="34" charset="0"/>
                </a:rPr>
                <a:t>Input layers</a:t>
              </a:r>
              <a:endParaRPr lang="zh-CN" altLang="en-US" dirty="0"/>
            </a:p>
          </p:txBody>
        </p:sp>
        <p:sp>
          <p:nvSpPr>
            <p:cNvPr id="724" name="矩形 723">
              <a:extLst>
                <a:ext uri="{FF2B5EF4-FFF2-40B4-BE49-F238E27FC236}">
                  <a16:creationId xmlns:a16="http://schemas.microsoft.com/office/drawing/2014/main" id="{38A25A0D-00BE-B5E3-CC40-119AF509411B}"/>
                </a:ext>
              </a:extLst>
            </p:cNvPr>
            <p:cNvSpPr/>
            <p:nvPr/>
          </p:nvSpPr>
          <p:spPr>
            <a:xfrm>
              <a:off x="2748332" y="1941280"/>
              <a:ext cx="526340" cy="209495"/>
            </a:xfrm>
            <a:prstGeom prst="rect">
              <a:avLst/>
            </a:prstGeom>
            <a:solidFill>
              <a:srgbClr val="CBF3DE"/>
            </a:solidFill>
            <a:ln>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5" name="文本框 724">
              <a:extLst>
                <a:ext uri="{FF2B5EF4-FFF2-40B4-BE49-F238E27FC236}">
                  <a16:creationId xmlns:a16="http://schemas.microsoft.com/office/drawing/2014/main" id="{FA8733D1-CD05-9DD5-5199-04B26581F58E}"/>
                </a:ext>
              </a:extLst>
            </p:cNvPr>
            <p:cNvSpPr txBox="1"/>
            <p:nvPr/>
          </p:nvSpPr>
          <p:spPr>
            <a:xfrm>
              <a:off x="3297033" y="1871591"/>
              <a:ext cx="1640904" cy="369332"/>
            </a:xfrm>
            <a:prstGeom prst="rect">
              <a:avLst/>
            </a:prstGeom>
            <a:noFill/>
          </p:spPr>
          <p:txBody>
            <a:bodyPr wrap="square">
              <a:spAutoFit/>
            </a:bodyPr>
            <a:lstStyle/>
            <a:p>
              <a:r>
                <a:rPr lang="en-US" altLang="zh-CN" sz="1800" dirty="0">
                  <a:latin typeface="Arial" panose="020B0604020202020204" pitchFamily="34" charset="0"/>
                  <a:cs typeface="Arial" panose="020B0604020202020204" pitchFamily="34" charset="0"/>
                </a:rPr>
                <a:t>Output layers</a:t>
              </a:r>
              <a:endParaRPr lang="zh-CN" altLang="en-US" dirty="0"/>
            </a:p>
          </p:txBody>
        </p:sp>
        <p:sp>
          <p:nvSpPr>
            <p:cNvPr id="731" name="矩形 730">
              <a:extLst>
                <a:ext uri="{FF2B5EF4-FFF2-40B4-BE49-F238E27FC236}">
                  <a16:creationId xmlns:a16="http://schemas.microsoft.com/office/drawing/2014/main" id="{B64D9F4B-A6F6-2E91-B0B8-BB7BE57D2446}"/>
                </a:ext>
              </a:extLst>
            </p:cNvPr>
            <p:cNvSpPr/>
            <p:nvPr/>
          </p:nvSpPr>
          <p:spPr>
            <a:xfrm>
              <a:off x="2567112" y="1108816"/>
              <a:ext cx="2506288" cy="1132107"/>
            </a:xfrm>
            <a:prstGeom prst="rect">
              <a:avLst/>
            </a:prstGeom>
            <a:no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7" name="组合 476">
            <a:extLst>
              <a:ext uri="{FF2B5EF4-FFF2-40B4-BE49-F238E27FC236}">
                <a16:creationId xmlns:a16="http://schemas.microsoft.com/office/drawing/2014/main" id="{757C7A9C-C044-DAA6-1BAA-EDAE6BB44D93}"/>
              </a:ext>
            </a:extLst>
          </p:cNvPr>
          <p:cNvGrpSpPr/>
          <p:nvPr/>
        </p:nvGrpSpPr>
        <p:grpSpPr>
          <a:xfrm>
            <a:off x="5602316" y="2921479"/>
            <a:ext cx="1662623" cy="3010479"/>
            <a:chOff x="4791850" y="816499"/>
            <a:chExt cx="1662623" cy="3010479"/>
          </a:xfrm>
        </p:grpSpPr>
        <p:sp>
          <p:nvSpPr>
            <p:cNvPr id="626" name="矩形: 圆角 625">
              <a:extLst>
                <a:ext uri="{FF2B5EF4-FFF2-40B4-BE49-F238E27FC236}">
                  <a16:creationId xmlns:a16="http://schemas.microsoft.com/office/drawing/2014/main" id="{C6DCA6FE-8CB8-4E4E-7F10-6FDB0BC39EFF}"/>
                </a:ext>
              </a:extLst>
            </p:cNvPr>
            <p:cNvSpPr/>
            <p:nvPr/>
          </p:nvSpPr>
          <p:spPr>
            <a:xfrm>
              <a:off x="4791850" y="816499"/>
              <a:ext cx="1662623" cy="3010479"/>
            </a:xfrm>
            <a:prstGeom prst="roundRect">
              <a:avLst>
                <a:gd name="adj" fmla="val 11646"/>
              </a:avLst>
            </a:prstGeom>
            <a:solidFill>
              <a:schemeClr val="bg1">
                <a:lumMod val="9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27" name="组合 626">
              <a:extLst>
                <a:ext uri="{FF2B5EF4-FFF2-40B4-BE49-F238E27FC236}">
                  <a16:creationId xmlns:a16="http://schemas.microsoft.com/office/drawing/2014/main" id="{11A7D84A-D0CE-8EB2-492D-825441532902}"/>
                </a:ext>
              </a:extLst>
            </p:cNvPr>
            <p:cNvGrpSpPr/>
            <p:nvPr/>
          </p:nvGrpSpPr>
          <p:grpSpPr>
            <a:xfrm>
              <a:off x="4902571" y="1060617"/>
              <a:ext cx="720590" cy="461084"/>
              <a:chOff x="3124265" y="2769436"/>
              <a:chExt cx="1030778" cy="659564"/>
            </a:xfrm>
          </p:grpSpPr>
          <p:grpSp>
            <p:nvGrpSpPr>
              <p:cNvPr id="702" name="组合 701">
                <a:extLst>
                  <a:ext uri="{FF2B5EF4-FFF2-40B4-BE49-F238E27FC236}">
                    <a16:creationId xmlns:a16="http://schemas.microsoft.com/office/drawing/2014/main" id="{F7B86517-F936-2082-B435-C1522E2B0A19}"/>
                  </a:ext>
                </a:extLst>
              </p:cNvPr>
              <p:cNvGrpSpPr/>
              <p:nvPr/>
            </p:nvGrpSpPr>
            <p:grpSpPr>
              <a:xfrm>
                <a:off x="3291266" y="2927004"/>
                <a:ext cx="656985" cy="377772"/>
                <a:chOff x="2373396" y="2395258"/>
                <a:chExt cx="787227" cy="452662"/>
              </a:xfrm>
            </p:grpSpPr>
            <p:cxnSp>
              <p:nvCxnSpPr>
                <p:cNvPr id="717" name="直接连接符 716">
                  <a:extLst>
                    <a:ext uri="{FF2B5EF4-FFF2-40B4-BE49-F238E27FC236}">
                      <a16:creationId xmlns:a16="http://schemas.microsoft.com/office/drawing/2014/main" id="{F2A1E306-697E-B213-A3EB-B2F69389D456}"/>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18" name="直接连接符 717">
                  <a:extLst>
                    <a:ext uri="{FF2B5EF4-FFF2-40B4-BE49-F238E27FC236}">
                      <a16:creationId xmlns:a16="http://schemas.microsoft.com/office/drawing/2014/main" id="{AA72C012-2EEB-5583-332D-9FEE00F64A94}"/>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03" name="组合 702">
                <a:extLst>
                  <a:ext uri="{FF2B5EF4-FFF2-40B4-BE49-F238E27FC236}">
                    <a16:creationId xmlns:a16="http://schemas.microsoft.com/office/drawing/2014/main" id="{4D6285FB-7133-091F-2190-3036E4CBD8B8}"/>
                  </a:ext>
                </a:extLst>
              </p:cNvPr>
              <p:cNvGrpSpPr/>
              <p:nvPr/>
            </p:nvGrpSpPr>
            <p:grpSpPr>
              <a:xfrm>
                <a:off x="3291266" y="2927004"/>
                <a:ext cx="659565" cy="376291"/>
                <a:chOff x="2373395" y="2395258"/>
                <a:chExt cx="790318" cy="450887"/>
              </a:xfrm>
            </p:grpSpPr>
            <p:cxnSp>
              <p:nvCxnSpPr>
                <p:cNvPr id="715" name="直接连接符 714">
                  <a:extLst>
                    <a:ext uri="{FF2B5EF4-FFF2-40B4-BE49-F238E27FC236}">
                      <a16:creationId xmlns:a16="http://schemas.microsoft.com/office/drawing/2014/main" id="{883C9B3A-4D8D-1ED4-F174-B9B23165F8F0}"/>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16" name="直接连接符 715">
                  <a:extLst>
                    <a:ext uri="{FF2B5EF4-FFF2-40B4-BE49-F238E27FC236}">
                      <a16:creationId xmlns:a16="http://schemas.microsoft.com/office/drawing/2014/main" id="{5729AE65-7DB4-11BD-4E7A-D5F71EDBE23E}"/>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04" name="组合 703">
                <a:extLst>
                  <a:ext uri="{FF2B5EF4-FFF2-40B4-BE49-F238E27FC236}">
                    <a16:creationId xmlns:a16="http://schemas.microsoft.com/office/drawing/2014/main" id="{B873527D-C3D8-AFBA-DDD4-1A2755F90988}"/>
                  </a:ext>
                </a:extLst>
              </p:cNvPr>
              <p:cNvGrpSpPr/>
              <p:nvPr/>
            </p:nvGrpSpPr>
            <p:grpSpPr>
              <a:xfrm>
                <a:off x="3124265" y="2928174"/>
                <a:ext cx="1013516" cy="634"/>
                <a:chOff x="2173288" y="2396659"/>
                <a:chExt cx="1214437" cy="760"/>
              </a:xfrm>
            </p:grpSpPr>
            <p:cxnSp>
              <p:nvCxnSpPr>
                <p:cNvPr id="713" name="直接连接符 712">
                  <a:extLst>
                    <a:ext uri="{FF2B5EF4-FFF2-40B4-BE49-F238E27FC236}">
                      <a16:creationId xmlns:a16="http://schemas.microsoft.com/office/drawing/2014/main" id="{7D66E205-8973-AB93-E85A-74AB759F5AE0}"/>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14" name="直接连接符 713">
                  <a:extLst>
                    <a:ext uri="{FF2B5EF4-FFF2-40B4-BE49-F238E27FC236}">
                      <a16:creationId xmlns:a16="http://schemas.microsoft.com/office/drawing/2014/main" id="{49B574E1-C5D8-A85D-54E8-B299CFB2A3B2}"/>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705" name="组合 704">
                <a:extLst>
                  <a:ext uri="{FF2B5EF4-FFF2-40B4-BE49-F238E27FC236}">
                    <a16:creationId xmlns:a16="http://schemas.microsoft.com/office/drawing/2014/main" id="{89D28E81-8C53-66D3-7144-2F34EFE12EE5}"/>
                  </a:ext>
                </a:extLst>
              </p:cNvPr>
              <p:cNvGrpSpPr/>
              <p:nvPr/>
            </p:nvGrpSpPr>
            <p:grpSpPr>
              <a:xfrm>
                <a:off x="3124265" y="3302274"/>
                <a:ext cx="1013516" cy="634"/>
                <a:chOff x="2173288" y="2396659"/>
                <a:chExt cx="1214437" cy="760"/>
              </a:xfrm>
            </p:grpSpPr>
            <p:cxnSp>
              <p:nvCxnSpPr>
                <p:cNvPr id="711" name="直接连接符 710">
                  <a:extLst>
                    <a:ext uri="{FF2B5EF4-FFF2-40B4-BE49-F238E27FC236}">
                      <a16:creationId xmlns:a16="http://schemas.microsoft.com/office/drawing/2014/main" id="{EFBB0B51-B38F-9208-FFB6-60FCA68C3BE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12" name="直接连接符 711">
                  <a:extLst>
                    <a:ext uri="{FF2B5EF4-FFF2-40B4-BE49-F238E27FC236}">
                      <a16:creationId xmlns:a16="http://schemas.microsoft.com/office/drawing/2014/main" id="{3C7C0924-69DF-BE83-BF02-3286A3D33D99}"/>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706" name="椭圆 705">
                <a:extLst>
                  <a:ext uri="{FF2B5EF4-FFF2-40B4-BE49-F238E27FC236}">
                    <a16:creationId xmlns:a16="http://schemas.microsoft.com/office/drawing/2014/main" id="{1231930F-D9B8-1379-C1E8-F1CA322DA4A0}"/>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7" name="椭圆 706">
                <a:extLst>
                  <a:ext uri="{FF2B5EF4-FFF2-40B4-BE49-F238E27FC236}">
                    <a16:creationId xmlns:a16="http://schemas.microsoft.com/office/drawing/2014/main" id="{50CBE2C2-97DF-21FC-D3CC-A601CEC9727D}"/>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8" name="椭圆 707">
                <a:extLst>
                  <a:ext uri="{FF2B5EF4-FFF2-40B4-BE49-F238E27FC236}">
                    <a16:creationId xmlns:a16="http://schemas.microsoft.com/office/drawing/2014/main" id="{48BECA2A-0298-8D56-D5D7-A4FA592F8F06}"/>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9" name="椭圆 708">
                <a:extLst>
                  <a:ext uri="{FF2B5EF4-FFF2-40B4-BE49-F238E27FC236}">
                    <a16:creationId xmlns:a16="http://schemas.microsoft.com/office/drawing/2014/main" id="{CC0A65D3-122A-8E45-4FF7-7C8D8861AA95}"/>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0" name="矩形 709">
                <a:extLst>
                  <a:ext uri="{FF2B5EF4-FFF2-40B4-BE49-F238E27FC236}">
                    <a16:creationId xmlns:a16="http://schemas.microsoft.com/office/drawing/2014/main" id="{9FAB0DC6-C9B6-0F7A-54FB-10688B87F950}"/>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8" name="组合 627">
              <a:extLst>
                <a:ext uri="{FF2B5EF4-FFF2-40B4-BE49-F238E27FC236}">
                  <a16:creationId xmlns:a16="http://schemas.microsoft.com/office/drawing/2014/main" id="{363C1399-1EBD-CAE4-5216-9418D9CDAAAA}"/>
                </a:ext>
              </a:extLst>
            </p:cNvPr>
            <p:cNvGrpSpPr/>
            <p:nvPr/>
          </p:nvGrpSpPr>
          <p:grpSpPr>
            <a:xfrm>
              <a:off x="4903842" y="1780660"/>
              <a:ext cx="720590" cy="461084"/>
              <a:chOff x="3124265" y="2769436"/>
              <a:chExt cx="1030778" cy="659564"/>
            </a:xfrm>
          </p:grpSpPr>
          <p:grpSp>
            <p:nvGrpSpPr>
              <p:cNvPr id="685" name="组合 684">
                <a:extLst>
                  <a:ext uri="{FF2B5EF4-FFF2-40B4-BE49-F238E27FC236}">
                    <a16:creationId xmlns:a16="http://schemas.microsoft.com/office/drawing/2014/main" id="{08030FE7-C475-C43C-252B-5D7D7BEB095D}"/>
                  </a:ext>
                </a:extLst>
              </p:cNvPr>
              <p:cNvGrpSpPr/>
              <p:nvPr/>
            </p:nvGrpSpPr>
            <p:grpSpPr>
              <a:xfrm>
                <a:off x="3291266" y="2927004"/>
                <a:ext cx="656985" cy="377772"/>
                <a:chOff x="2373396" y="2395258"/>
                <a:chExt cx="787227" cy="452662"/>
              </a:xfrm>
            </p:grpSpPr>
            <p:cxnSp>
              <p:nvCxnSpPr>
                <p:cNvPr id="700" name="直接连接符 699">
                  <a:extLst>
                    <a:ext uri="{FF2B5EF4-FFF2-40B4-BE49-F238E27FC236}">
                      <a16:creationId xmlns:a16="http://schemas.microsoft.com/office/drawing/2014/main" id="{F926CEDA-78CE-7283-ED86-B9B4FC3E4CAA}"/>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01" name="直接连接符 700">
                  <a:extLst>
                    <a:ext uri="{FF2B5EF4-FFF2-40B4-BE49-F238E27FC236}">
                      <a16:creationId xmlns:a16="http://schemas.microsoft.com/office/drawing/2014/main" id="{E3D636E3-BDCF-4F4D-F738-D5F6C303E411}"/>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86" name="组合 685">
                <a:extLst>
                  <a:ext uri="{FF2B5EF4-FFF2-40B4-BE49-F238E27FC236}">
                    <a16:creationId xmlns:a16="http://schemas.microsoft.com/office/drawing/2014/main" id="{C70D5D6A-EF45-4122-84F0-3AED0B944117}"/>
                  </a:ext>
                </a:extLst>
              </p:cNvPr>
              <p:cNvGrpSpPr/>
              <p:nvPr/>
            </p:nvGrpSpPr>
            <p:grpSpPr>
              <a:xfrm>
                <a:off x="3291266" y="2927004"/>
                <a:ext cx="659565" cy="376291"/>
                <a:chOff x="2373395" y="2395258"/>
                <a:chExt cx="790318" cy="450887"/>
              </a:xfrm>
            </p:grpSpPr>
            <p:cxnSp>
              <p:nvCxnSpPr>
                <p:cNvPr id="698" name="直接连接符 697">
                  <a:extLst>
                    <a:ext uri="{FF2B5EF4-FFF2-40B4-BE49-F238E27FC236}">
                      <a16:creationId xmlns:a16="http://schemas.microsoft.com/office/drawing/2014/main" id="{FAFC06B5-1A6A-6FA9-D1F4-6FEE69E38018}"/>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99" name="直接连接符 698">
                  <a:extLst>
                    <a:ext uri="{FF2B5EF4-FFF2-40B4-BE49-F238E27FC236}">
                      <a16:creationId xmlns:a16="http://schemas.microsoft.com/office/drawing/2014/main" id="{C5DEBAFC-D573-A762-3EF7-92BC9FE4E0FB}"/>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87" name="组合 686">
                <a:extLst>
                  <a:ext uri="{FF2B5EF4-FFF2-40B4-BE49-F238E27FC236}">
                    <a16:creationId xmlns:a16="http://schemas.microsoft.com/office/drawing/2014/main" id="{7202B020-2DF7-DF14-D49B-F39E60528766}"/>
                  </a:ext>
                </a:extLst>
              </p:cNvPr>
              <p:cNvGrpSpPr/>
              <p:nvPr/>
            </p:nvGrpSpPr>
            <p:grpSpPr>
              <a:xfrm>
                <a:off x="3124265" y="2928174"/>
                <a:ext cx="1013516" cy="634"/>
                <a:chOff x="2173288" y="2396659"/>
                <a:chExt cx="1214437" cy="760"/>
              </a:xfrm>
            </p:grpSpPr>
            <p:cxnSp>
              <p:nvCxnSpPr>
                <p:cNvPr id="696" name="直接连接符 695">
                  <a:extLst>
                    <a:ext uri="{FF2B5EF4-FFF2-40B4-BE49-F238E27FC236}">
                      <a16:creationId xmlns:a16="http://schemas.microsoft.com/office/drawing/2014/main" id="{03277EC3-0C23-14C3-A368-6D59A9DFEA00}"/>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97" name="直接连接符 696">
                  <a:extLst>
                    <a:ext uri="{FF2B5EF4-FFF2-40B4-BE49-F238E27FC236}">
                      <a16:creationId xmlns:a16="http://schemas.microsoft.com/office/drawing/2014/main" id="{2883EF51-6F58-CAF6-C9C1-5B0B1951D5CB}"/>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88" name="组合 687">
                <a:extLst>
                  <a:ext uri="{FF2B5EF4-FFF2-40B4-BE49-F238E27FC236}">
                    <a16:creationId xmlns:a16="http://schemas.microsoft.com/office/drawing/2014/main" id="{54D00A63-E6CB-D5B7-1B3D-222A8556D8DA}"/>
                  </a:ext>
                </a:extLst>
              </p:cNvPr>
              <p:cNvGrpSpPr/>
              <p:nvPr/>
            </p:nvGrpSpPr>
            <p:grpSpPr>
              <a:xfrm>
                <a:off x="3124265" y="3302274"/>
                <a:ext cx="1013516" cy="634"/>
                <a:chOff x="2173288" y="2396659"/>
                <a:chExt cx="1214437" cy="760"/>
              </a:xfrm>
            </p:grpSpPr>
            <p:cxnSp>
              <p:nvCxnSpPr>
                <p:cNvPr id="694" name="直接连接符 693">
                  <a:extLst>
                    <a:ext uri="{FF2B5EF4-FFF2-40B4-BE49-F238E27FC236}">
                      <a16:creationId xmlns:a16="http://schemas.microsoft.com/office/drawing/2014/main" id="{84786EE4-8E78-E40A-96D5-35EE3E681695}"/>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95" name="直接连接符 694">
                  <a:extLst>
                    <a:ext uri="{FF2B5EF4-FFF2-40B4-BE49-F238E27FC236}">
                      <a16:creationId xmlns:a16="http://schemas.microsoft.com/office/drawing/2014/main" id="{06D4412F-C28B-E9B6-DE58-CEB5D2FDC3C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89" name="椭圆 688">
                <a:extLst>
                  <a:ext uri="{FF2B5EF4-FFF2-40B4-BE49-F238E27FC236}">
                    <a16:creationId xmlns:a16="http://schemas.microsoft.com/office/drawing/2014/main" id="{7F0F7950-D28E-8D10-22ED-F1A0FD76B052}"/>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0" name="椭圆 689">
                <a:extLst>
                  <a:ext uri="{FF2B5EF4-FFF2-40B4-BE49-F238E27FC236}">
                    <a16:creationId xmlns:a16="http://schemas.microsoft.com/office/drawing/2014/main" id="{8994FE83-544B-A7AC-54DA-6B1C41DB64A3}"/>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1" name="椭圆 690">
                <a:extLst>
                  <a:ext uri="{FF2B5EF4-FFF2-40B4-BE49-F238E27FC236}">
                    <a16:creationId xmlns:a16="http://schemas.microsoft.com/office/drawing/2014/main" id="{BC82BF27-C69E-E1A2-34CD-6806019E5E3E}"/>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2" name="椭圆 691">
                <a:extLst>
                  <a:ext uri="{FF2B5EF4-FFF2-40B4-BE49-F238E27FC236}">
                    <a16:creationId xmlns:a16="http://schemas.microsoft.com/office/drawing/2014/main" id="{F5C66A36-6AFB-A310-4700-4D85C68752B7}"/>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3" name="矩形 692">
                <a:extLst>
                  <a:ext uri="{FF2B5EF4-FFF2-40B4-BE49-F238E27FC236}">
                    <a16:creationId xmlns:a16="http://schemas.microsoft.com/office/drawing/2014/main" id="{4FB2982C-B598-320C-D0CE-183508020FF0}"/>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9" name="组合 628">
              <a:extLst>
                <a:ext uri="{FF2B5EF4-FFF2-40B4-BE49-F238E27FC236}">
                  <a16:creationId xmlns:a16="http://schemas.microsoft.com/office/drawing/2014/main" id="{F9817C50-70C2-A401-F13C-27541332DC69}"/>
                </a:ext>
              </a:extLst>
            </p:cNvPr>
            <p:cNvGrpSpPr/>
            <p:nvPr/>
          </p:nvGrpSpPr>
          <p:grpSpPr>
            <a:xfrm>
              <a:off x="4906129" y="3083604"/>
              <a:ext cx="720590" cy="461084"/>
              <a:chOff x="3124265" y="2769436"/>
              <a:chExt cx="1030778" cy="659564"/>
            </a:xfrm>
          </p:grpSpPr>
          <p:grpSp>
            <p:nvGrpSpPr>
              <p:cNvPr id="668" name="组合 667">
                <a:extLst>
                  <a:ext uri="{FF2B5EF4-FFF2-40B4-BE49-F238E27FC236}">
                    <a16:creationId xmlns:a16="http://schemas.microsoft.com/office/drawing/2014/main" id="{1A4C3A2A-0454-F8D0-F53A-F20A9B7324B4}"/>
                  </a:ext>
                </a:extLst>
              </p:cNvPr>
              <p:cNvGrpSpPr/>
              <p:nvPr/>
            </p:nvGrpSpPr>
            <p:grpSpPr>
              <a:xfrm>
                <a:off x="3291266" y="2927004"/>
                <a:ext cx="656985" cy="377772"/>
                <a:chOff x="2373396" y="2395258"/>
                <a:chExt cx="787227" cy="452662"/>
              </a:xfrm>
            </p:grpSpPr>
            <p:cxnSp>
              <p:nvCxnSpPr>
                <p:cNvPr id="683" name="直接连接符 682">
                  <a:extLst>
                    <a:ext uri="{FF2B5EF4-FFF2-40B4-BE49-F238E27FC236}">
                      <a16:creationId xmlns:a16="http://schemas.microsoft.com/office/drawing/2014/main" id="{9E73F474-CC28-D452-065B-5041F6C6C5AF}"/>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84" name="直接连接符 683">
                  <a:extLst>
                    <a:ext uri="{FF2B5EF4-FFF2-40B4-BE49-F238E27FC236}">
                      <a16:creationId xmlns:a16="http://schemas.microsoft.com/office/drawing/2014/main" id="{27CCB3FB-24D5-C785-DA20-ADD82674FFBE}"/>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69" name="组合 668">
                <a:extLst>
                  <a:ext uri="{FF2B5EF4-FFF2-40B4-BE49-F238E27FC236}">
                    <a16:creationId xmlns:a16="http://schemas.microsoft.com/office/drawing/2014/main" id="{ECC56DF6-CAD5-C6B2-5099-4E7B0E8644D2}"/>
                  </a:ext>
                </a:extLst>
              </p:cNvPr>
              <p:cNvGrpSpPr/>
              <p:nvPr/>
            </p:nvGrpSpPr>
            <p:grpSpPr>
              <a:xfrm>
                <a:off x="3291266" y="2927004"/>
                <a:ext cx="659565" cy="376291"/>
                <a:chOff x="2373395" y="2395258"/>
                <a:chExt cx="790318" cy="450887"/>
              </a:xfrm>
            </p:grpSpPr>
            <p:cxnSp>
              <p:nvCxnSpPr>
                <p:cNvPr id="681" name="直接连接符 680">
                  <a:extLst>
                    <a:ext uri="{FF2B5EF4-FFF2-40B4-BE49-F238E27FC236}">
                      <a16:creationId xmlns:a16="http://schemas.microsoft.com/office/drawing/2014/main" id="{FCD04DB2-F841-13BA-551A-06B20859DE6A}"/>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82" name="直接连接符 681">
                  <a:extLst>
                    <a:ext uri="{FF2B5EF4-FFF2-40B4-BE49-F238E27FC236}">
                      <a16:creationId xmlns:a16="http://schemas.microsoft.com/office/drawing/2014/main" id="{2B7993A8-DC97-4112-76CF-611DD3F600C9}"/>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70" name="组合 669">
                <a:extLst>
                  <a:ext uri="{FF2B5EF4-FFF2-40B4-BE49-F238E27FC236}">
                    <a16:creationId xmlns:a16="http://schemas.microsoft.com/office/drawing/2014/main" id="{5CBFD4A5-C3C7-D0D9-5F3F-C489BF5ADC21}"/>
                  </a:ext>
                </a:extLst>
              </p:cNvPr>
              <p:cNvGrpSpPr/>
              <p:nvPr/>
            </p:nvGrpSpPr>
            <p:grpSpPr>
              <a:xfrm>
                <a:off x="3124265" y="2928174"/>
                <a:ext cx="1013516" cy="634"/>
                <a:chOff x="2173288" y="2396659"/>
                <a:chExt cx="1214437" cy="760"/>
              </a:xfrm>
            </p:grpSpPr>
            <p:cxnSp>
              <p:nvCxnSpPr>
                <p:cNvPr id="679" name="直接连接符 678">
                  <a:extLst>
                    <a:ext uri="{FF2B5EF4-FFF2-40B4-BE49-F238E27FC236}">
                      <a16:creationId xmlns:a16="http://schemas.microsoft.com/office/drawing/2014/main" id="{BADDEB5B-1E83-76F5-13A4-145D12D569C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80" name="直接连接符 679">
                  <a:extLst>
                    <a:ext uri="{FF2B5EF4-FFF2-40B4-BE49-F238E27FC236}">
                      <a16:creationId xmlns:a16="http://schemas.microsoft.com/office/drawing/2014/main" id="{5BDF5BFA-6972-08F0-98B1-789B40D3532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71" name="组合 670">
                <a:extLst>
                  <a:ext uri="{FF2B5EF4-FFF2-40B4-BE49-F238E27FC236}">
                    <a16:creationId xmlns:a16="http://schemas.microsoft.com/office/drawing/2014/main" id="{48B2A752-DDAC-0DBF-8F32-ECF8FFAB8207}"/>
                  </a:ext>
                </a:extLst>
              </p:cNvPr>
              <p:cNvGrpSpPr/>
              <p:nvPr/>
            </p:nvGrpSpPr>
            <p:grpSpPr>
              <a:xfrm>
                <a:off x="3124265" y="3302274"/>
                <a:ext cx="1013516" cy="634"/>
                <a:chOff x="2173288" y="2396659"/>
                <a:chExt cx="1214437" cy="760"/>
              </a:xfrm>
            </p:grpSpPr>
            <p:cxnSp>
              <p:nvCxnSpPr>
                <p:cNvPr id="677" name="直接连接符 676">
                  <a:extLst>
                    <a:ext uri="{FF2B5EF4-FFF2-40B4-BE49-F238E27FC236}">
                      <a16:creationId xmlns:a16="http://schemas.microsoft.com/office/drawing/2014/main" id="{771A5F82-F52F-E354-A4BD-CB0ACD03DA0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78" name="直接连接符 677">
                  <a:extLst>
                    <a:ext uri="{FF2B5EF4-FFF2-40B4-BE49-F238E27FC236}">
                      <a16:creationId xmlns:a16="http://schemas.microsoft.com/office/drawing/2014/main" id="{940960AB-66D0-1D8B-07BF-604730853824}"/>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72" name="椭圆 671">
                <a:extLst>
                  <a:ext uri="{FF2B5EF4-FFF2-40B4-BE49-F238E27FC236}">
                    <a16:creationId xmlns:a16="http://schemas.microsoft.com/office/drawing/2014/main" id="{CD7F7BBA-4557-184E-D1EF-CE878A64C4AA}"/>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3" name="椭圆 672">
                <a:extLst>
                  <a:ext uri="{FF2B5EF4-FFF2-40B4-BE49-F238E27FC236}">
                    <a16:creationId xmlns:a16="http://schemas.microsoft.com/office/drawing/2014/main" id="{81E85494-2E78-DA23-2104-D111206D5894}"/>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4" name="椭圆 673">
                <a:extLst>
                  <a:ext uri="{FF2B5EF4-FFF2-40B4-BE49-F238E27FC236}">
                    <a16:creationId xmlns:a16="http://schemas.microsoft.com/office/drawing/2014/main" id="{99F07F63-A920-3853-9B3E-22C6FC88BCAD}"/>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5" name="椭圆 674">
                <a:extLst>
                  <a:ext uri="{FF2B5EF4-FFF2-40B4-BE49-F238E27FC236}">
                    <a16:creationId xmlns:a16="http://schemas.microsoft.com/office/drawing/2014/main" id="{8E9DB684-8909-B382-B99B-8E6E3E26DD2A}"/>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6" name="矩形 675">
                <a:extLst>
                  <a:ext uri="{FF2B5EF4-FFF2-40B4-BE49-F238E27FC236}">
                    <a16:creationId xmlns:a16="http://schemas.microsoft.com/office/drawing/2014/main" id="{936A9B3F-83F1-09ED-9157-92B474E4EF56}"/>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0" name="组合 629">
              <a:extLst>
                <a:ext uri="{FF2B5EF4-FFF2-40B4-BE49-F238E27FC236}">
                  <a16:creationId xmlns:a16="http://schemas.microsoft.com/office/drawing/2014/main" id="{64FE89B5-A7A5-1EE5-655C-264CF89E2DFF}"/>
                </a:ext>
              </a:extLst>
            </p:cNvPr>
            <p:cNvGrpSpPr/>
            <p:nvPr/>
          </p:nvGrpSpPr>
          <p:grpSpPr>
            <a:xfrm>
              <a:off x="5667676" y="1469339"/>
              <a:ext cx="720590" cy="461084"/>
              <a:chOff x="3124265" y="2769436"/>
              <a:chExt cx="1030778" cy="659564"/>
            </a:xfrm>
          </p:grpSpPr>
          <p:grpSp>
            <p:nvGrpSpPr>
              <p:cNvPr id="651" name="组合 650">
                <a:extLst>
                  <a:ext uri="{FF2B5EF4-FFF2-40B4-BE49-F238E27FC236}">
                    <a16:creationId xmlns:a16="http://schemas.microsoft.com/office/drawing/2014/main" id="{FB035688-AD75-4729-DB12-40F7864A5F74}"/>
                  </a:ext>
                </a:extLst>
              </p:cNvPr>
              <p:cNvGrpSpPr/>
              <p:nvPr/>
            </p:nvGrpSpPr>
            <p:grpSpPr>
              <a:xfrm>
                <a:off x="3291266" y="2927004"/>
                <a:ext cx="656985" cy="377772"/>
                <a:chOff x="2373396" y="2395258"/>
                <a:chExt cx="787227" cy="452662"/>
              </a:xfrm>
            </p:grpSpPr>
            <p:cxnSp>
              <p:nvCxnSpPr>
                <p:cNvPr id="666" name="直接连接符 665">
                  <a:extLst>
                    <a:ext uri="{FF2B5EF4-FFF2-40B4-BE49-F238E27FC236}">
                      <a16:creationId xmlns:a16="http://schemas.microsoft.com/office/drawing/2014/main" id="{FF380DBB-56E5-9426-B32F-42E70FA7B7EC}"/>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67" name="直接连接符 666">
                  <a:extLst>
                    <a:ext uri="{FF2B5EF4-FFF2-40B4-BE49-F238E27FC236}">
                      <a16:creationId xmlns:a16="http://schemas.microsoft.com/office/drawing/2014/main" id="{00CB18BC-9343-A8A9-F9E4-697CDE47226B}"/>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52" name="组合 651">
                <a:extLst>
                  <a:ext uri="{FF2B5EF4-FFF2-40B4-BE49-F238E27FC236}">
                    <a16:creationId xmlns:a16="http://schemas.microsoft.com/office/drawing/2014/main" id="{44F28F93-0536-F76D-397F-1C3DC2E70D16}"/>
                  </a:ext>
                </a:extLst>
              </p:cNvPr>
              <p:cNvGrpSpPr/>
              <p:nvPr/>
            </p:nvGrpSpPr>
            <p:grpSpPr>
              <a:xfrm>
                <a:off x="3291266" y="2927004"/>
                <a:ext cx="659565" cy="376291"/>
                <a:chOff x="2373395" y="2395258"/>
                <a:chExt cx="790318" cy="450887"/>
              </a:xfrm>
            </p:grpSpPr>
            <p:cxnSp>
              <p:nvCxnSpPr>
                <p:cNvPr id="664" name="直接连接符 663">
                  <a:extLst>
                    <a:ext uri="{FF2B5EF4-FFF2-40B4-BE49-F238E27FC236}">
                      <a16:creationId xmlns:a16="http://schemas.microsoft.com/office/drawing/2014/main" id="{8617840B-0D61-42B5-1D65-EB790992FE38}"/>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65" name="直接连接符 664">
                  <a:extLst>
                    <a:ext uri="{FF2B5EF4-FFF2-40B4-BE49-F238E27FC236}">
                      <a16:creationId xmlns:a16="http://schemas.microsoft.com/office/drawing/2014/main" id="{329F71D6-C985-DB21-6C08-6EEC0F1075ED}"/>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53" name="组合 652">
                <a:extLst>
                  <a:ext uri="{FF2B5EF4-FFF2-40B4-BE49-F238E27FC236}">
                    <a16:creationId xmlns:a16="http://schemas.microsoft.com/office/drawing/2014/main" id="{751AE228-4743-3702-0FAB-6987028BE7C4}"/>
                  </a:ext>
                </a:extLst>
              </p:cNvPr>
              <p:cNvGrpSpPr/>
              <p:nvPr/>
            </p:nvGrpSpPr>
            <p:grpSpPr>
              <a:xfrm>
                <a:off x="3124265" y="2928174"/>
                <a:ext cx="1013516" cy="634"/>
                <a:chOff x="2173288" y="2396659"/>
                <a:chExt cx="1214437" cy="760"/>
              </a:xfrm>
            </p:grpSpPr>
            <p:cxnSp>
              <p:nvCxnSpPr>
                <p:cNvPr id="662" name="直接连接符 661">
                  <a:extLst>
                    <a:ext uri="{FF2B5EF4-FFF2-40B4-BE49-F238E27FC236}">
                      <a16:creationId xmlns:a16="http://schemas.microsoft.com/office/drawing/2014/main" id="{E835913D-5F73-6641-546D-E88EFB9D444D}"/>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63" name="直接连接符 662">
                  <a:extLst>
                    <a:ext uri="{FF2B5EF4-FFF2-40B4-BE49-F238E27FC236}">
                      <a16:creationId xmlns:a16="http://schemas.microsoft.com/office/drawing/2014/main" id="{F4057251-65BE-05DE-7BE8-216C4278BF1A}"/>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54" name="组合 653">
                <a:extLst>
                  <a:ext uri="{FF2B5EF4-FFF2-40B4-BE49-F238E27FC236}">
                    <a16:creationId xmlns:a16="http://schemas.microsoft.com/office/drawing/2014/main" id="{559C700E-1679-5B3F-E88A-5E906846FCCC}"/>
                  </a:ext>
                </a:extLst>
              </p:cNvPr>
              <p:cNvGrpSpPr/>
              <p:nvPr/>
            </p:nvGrpSpPr>
            <p:grpSpPr>
              <a:xfrm>
                <a:off x="3124265" y="3302274"/>
                <a:ext cx="1013516" cy="634"/>
                <a:chOff x="2173288" y="2396659"/>
                <a:chExt cx="1214437" cy="760"/>
              </a:xfrm>
            </p:grpSpPr>
            <p:cxnSp>
              <p:nvCxnSpPr>
                <p:cNvPr id="660" name="直接连接符 659">
                  <a:extLst>
                    <a:ext uri="{FF2B5EF4-FFF2-40B4-BE49-F238E27FC236}">
                      <a16:creationId xmlns:a16="http://schemas.microsoft.com/office/drawing/2014/main" id="{57D4A904-EDD0-9BDC-6632-CFDCDCE0CFC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61" name="直接连接符 660">
                  <a:extLst>
                    <a:ext uri="{FF2B5EF4-FFF2-40B4-BE49-F238E27FC236}">
                      <a16:creationId xmlns:a16="http://schemas.microsoft.com/office/drawing/2014/main" id="{4C9CFFD1-1883-7C95-AC7A-184B0864F434}"/>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55" name="椭圆 654">
                <a:extLst>
                  <a:ext uri="{FF2B5EF4-FFF2-40B4-BE49-F238E27FC236}">
                    <a16:creationId xmlns:a16="http://schemas.microsoft.com/office/drawing/2014/main" id="{9371BB7B-0A1A-B16B-47DF-A00F29E87EAE}"/>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6" name="椭圆 655">
                <a:extLst>
                  <a:ext uri="{FF2B5EF4-FFF2-40B4-BE49-F238E27FC236}">
                    <a16:creationId xmlns:a16="http://schemas.microsoft.com/office/drawing/2014/main" id="{43FD0E46-1384-5875-425B-E7D2254D7C24}"/>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7" name="椭圆 656">
                <a:extLst>
                  <a:ext uri="{FF2B5EF4-FFF2-40B4-BE49-F238E27FC236}">
                    <a16:creationId xmlns:a16="http://schemas.microsoft.com/office/drawing/2014/main" id="{33269B51-659E-1626-BD48-377D871659E5}"/>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8" name="椭圆 657">
                <a:extLst>
                  <a:ext uri="{FF2B5EF4-FFF2-40B4-BE49-F238E27FC236}">
                    <a16:creationId xmlns:a16="http://schemas.microsoft.com/office/drawing/2014/main" id="{24338EDF-925A-8E28-357F-971C1E9DADC5}"/>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9" name="矩形 658">
                <a:extLst>
                  <a:ext uri="{FF2B5EF4-FFF2-40B4-BE49-F238E27FC236}">
                    <a16:creationId xmlns:a16="http://schemas.microsoft.com/office/drawing/2014/main" id="{2117E0FF-D625-3450-6C69-F809DF6AB903}"/>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1" name="组合 630">
              <a:extLst>
                <a:ext uri="{FF2B5EF4-FFF2-40B4-BE49-F238E27FC236}">
                  <a16:creationId xmlns:a16="http://schemas.microsoft.com/office/drawing/2014/main" id="{02EBD51B-410E-FB37-3CCE-9AB2FDF1C2A2}"/>
                </a:ext>
              </a:extLst>
            </p:cNvPr>
            <p:cNvGrpSpPr/>
            <p:nvPr/>
          </p:nvGrpSpPr>
          <p:grpSpPr>
            <a:xfrm>
              <a:off x="5665045" y="2752388"/>
              <a:ext cx="720590" cy="461084"/>
              <a:chOff x="3124265" y="2769436"/>
              <a:chExt cx="1030778" cy="659564"/>
            </a:xfrm>
          </p:grpSpPr>
          <p:grpSp>
            <p:nvGrpSpPr>
              <p:cNvPr id="634" name="组合 633">
                <a:extLst>
                  <a:ext uri="{FF2B5EF4-FFF2-40B4-BE49-F238E27FC236}">
                    <a16:creationId xmlns:a16="http://schemas.microsoft.com/office/drawing/2014/main" id="{6A8EA4C7-7D5C-9048-4A58-D5520BA82EBB}"/>
                  </a:ext>
                </a:extLst>
              </p:cNvPr>
              <p:cNvGrpSpPr/>
              <p:nvPr/>
            </p:nvGrpSpPr>
            <p:grpSpPr>
              <a:xfrm>
                <a:off x="3291266" y="2927004"/>
                <a:ext cx="656985" cy="377772"/>
                <a:chOff x="2373396" y="2395258"/>
                <a:chExt cx="787227" cy="452662"/>
              </a:xfrm>
            </p:grpSpPr>
            <p:cxnSp>
              <p:nvCxnSpPr>
                <p:cNvPr id="649" name="直接连接符 648">
                  <a:extLst>
                    <a:ext uri="{FF2B5EF4-FFF2-40B4-BE49-F238E27FC236}">
                      <a16:creationId xmlns:a16="http://schemas.microsoft.com/office/drawing/2014/main" id="{DCE7AD14-3EE4-44CA-C162-86FD7F1277CF}"/>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50" name="直接连接符 649">
                  <a:extLst>
                    <a:ext uri="{FF2B5EF4-FFF2-40B4-BE49-F238E27FC236}">
                      <a16:creationId xmlns:a16="http://schemas.microsoft.com/office/drawing/2014/main" id="{721B06BD-446C-3033-9671-35F90C0C2525}"/>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35" name="组合 634">
                <a:extLst>
                  <a:ext uri="{FF2B5EF4-FFF2-40B4-BE49-F238E27FC236}">
                    <a16:creationId xmlns:a16="http://schemas.microsoft.com/office/drawing/2014/main" id="{A03BAC5D-ECE7-A52F-FFFE-CCE5FA61E622}"/>
                  </a:ext>
                </a:extLst>
              </p:cNvPr>
              <p:cNvGrpSpPr/>
              <p:nvPr/>
            </p:nvGrpSpPr>
            <p:grpSpPr>
              <a:xfrm>
                <a:off x="3291266" y="2927004"/>
                <a:ext cx="659565" cy="376291"/>
                <a:chOff x="2373395" y="2395258"/>
                <a:chExt cx="790318" cy="450887"/>
              </a:xfrm>
            </p:grpSpPr>
            <p:cxnSp>
              <p:nvCxnSpPr>
                <p:cNvPr id="647" name="直接连接符 646">
                  <a:extLst>
                    <a:ext uri="{FF2B5EF4-FFF2-40B4-BE49-F238E27FC236}">
                      <a16:creationId xmlns:a16="http://schemas.microsoft.com/office/drawing/2014/main" id="{CA6A3404-B9EF-77CA-E8E7-9A2277D17842}"/>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48" name="直接连接符 647">
                  <a:extLst>
                    <a:ext uri="{FF2B5EF4-FFF2-40B4-BE49-F238E27FC236}">
                      <a16:creationId xmlns:a16="http://schemas.microsoft.com/office/drawing/2014/main" id="{96F1CAB3-33B7-EDA1-1B51-27F3E092CC0F}"/>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36" name="组合 635">
                <a:extLst>
                  <a:ext uri="{FF2B5EF4-FFF2-40B4-BE49-F238E27FC236}">
                    <a16:creationId xmlns:a16="http://schemas.microsoft.com/office/drawing/2014/main" id="{56413692-C3CB-1A5B-34B9-B00AC2AFDD47}"/>
                  </a:ext>
                </a:extLst>
              </p:cNvPr>
              <p:cNvGrpSpPr/>
              <p:nvPr/>
            </p:nvGrpSpPr>
            <p:grpSpPr>
              <a:xfrm>
                <a:off x="3124265" y="2928174"/>
                <a:ext cx="1013516" cy="634"/>
                <a:chOff x="2173288" y="2396659"/>
                <a:chExt cx="1214437" cy="760"/>
              </a:xfrm>
            </p:grpSpPr>
            <p:cxnSp>
              <p:nvCxnSpPr>
                <p:cNvPr id="645" name="直接连接符 644">
                  <a:extLst>
                    <a:ext uri="{FF2B5EF4-FFF2-40B4-BE49-F238E27FC236}">
                      <a16:creationId xmlns:a16="http://schemas.microsoft.com/office/drawing/2014/main" id="{89FAC884-C39D-213A-D8F4-CBA8770D816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46" name="直接连接符 645">
                  <a:extLst>
                    <a:ext uri="{FF2B5EF4-FFF2-40B4-BE49-F238E27FC236}">
                      <a16:creationId xmlns:a16="http://schemas.microsoft.com/office/drawing/2014/main" id="{9A68F837-7F5B-822A-5A24-021289E7D024}"/>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37" name="组合 636">
                <a:extLst>
                  <a:ext uri="{FF2B5EF4-FFF2-40B4-BE49-F238E27FC236}">
                    <a16:creationId xmlns:a16="http://schemas.microsoft.com/office/drawing/2014/main" id="{AEEFD6DA-A125-217C-B7AC-F3A5ABF564EC}"/>
                  </a:ext>
                </a:extLst>
              </p:cNvPr>
              <p:cNvGrpSpPr/>
              <p:nvPr/>
            </p:nvGrpSpPr>
            <p:grpSpPr>
              <a:xfrm>
                <a:off x="3124265" y="3302274"/>
                <a:ext cx="1013516" cy="634"/>
                <a:chOff x="2173288" y="2396659"/>
                <a:chExt cx="1214437" cy="760"/>
              </a:xfrm>
            </p:grpSpPr>
            <p:cxnSp>
              <p:nvCxnSpPr>
                <p:cNvPr id="643" name="直接连接符 642">
                  <a:extLst>
                    <a:ext uri="{FF2B5EF4-FFF2-40B4-BE49-F238E27FC236}">
                      <a16:creationId xmlns:a16="http://schemas.microsoft.com/office/drawing/2014/main" id="{BD927348-61E7-69E1-F00E-CD29A5CC512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44" name="直接连接符 643">
                  <a:extLst>
                    <a:ext uri="{FF2B5EF4-FFF2-40B4-BE49-F238E27FC236}">
                      <a16:creationId xmlns:a16="http://schemas.microsoft.com/office/drawing/2014/main" id="{6ABA216D-9F23-4693-637F-5FAFEB3F3F92}"/>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38" name="椭圆 637">
                <a:extLst>
                  <a:ext uri="{FF2B5EF4-FFF2-40B4-BE49-F238E27FC236}">
                    <a16:creationId xmlns:a16="http://schemas.microsoft.com/office/drawing/2014/main" id="{055D05FB-F8E9-EF52-38CB-8CDD6FC65540}"/>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9" name="椭圆 638">
                <a:extLst>
                  <a:ext uri="{FF2B5EF4-FFF2-40B4-BE49-F238E27FC236}">
                    <a16:creationId xmlns:a16="http://schemas.microsoft.com/office/drawing/2014/main" id="{7DDF5939-B24D-48CA-EB86-211BE22A725F}"/>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0" name="椭圆 639">
                <a:extLst>
                  <a:ext uri="{FF2B5EF4-FFF2-40B4-BE49-F238E27FC236}">
                    <a16:creationId xmlns:a16="http://schemas.microsoft.com/office/drawing/2014/main" id="{7F12248C-4F17-D2DB-9DBF-C6489C853271}"/>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1" name="椭圆 640">
                <a:extLst>
                  <a:ext uri="{FF2B5EF4-FFF2-40B4-BE49-F238E27FC236}">
                    <a16:creationId xmlns:a16="http://schemas.microsoft.com/office/drawing/2014/main" id="{30F5A20C-18FC-B6E1-022A-1507BA677F75}"/>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2" name="矩形 641">
                <a:extLst>
                  <a:ext uri="{FF2B5EF4-FFF2-40B4-BE49-F238E27FC236}">
                    <a16:creationId xmlns:a16="http://schemas.microsoft.com/office/drawing/2014/main" id="{45B8913A-433B-5C6B-C589-C77CDCAD1907}"/>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2" name="文本框 631">
              <a:extLst>
                <a:ext uri="{FF2B5EF4-FFF2-40B4-BE49-F238E27FC236}">
                  <a16:creationId xmlns:a16="http://schemas.microsoft.com/office/drawing/2014/main" id="{21777BBD-3FD9-33EF-5CBD-C2B81FCBF88A}"/>
                </a:ext>
              </a:extLst>
            </p:cNvPr>
            <p:cNvSpPr txBox="1"/>
            <p:nvPr/>
          </p:nvSpPr>
          <p:spPr>
            <a:xfrm rot="5400000">
              <a:off x="5061496" y="2410639"/>
              <a:ext cx="497298" cy="442043"/>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633" name="文本框 632">
              <a:extLst>
                <a:ext uri="{FF2B5EF4-FFF2-40B4-BE49-F238E27FC236}">
                  <a16:creationId xmlns:a16="http://schemas.microsoft.com/office/drawing/2014/main" id="{6C85ABC6-9E4D-A184-6115-97A4458438F4}"/>
                </a:ext>
              </a:extLst>
            </p:cNvPr>
            <p:cNvSpPr txBox="1"/>
            <p:nvPr/>
          </p:nvSpPr>
          <p:spPr>
            <a:xfrm>
              <a:off x="5839303" y="2116101"/>
              <a:ext cx="497298" cy="442043"/>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grpSp>
        <p:nvGrpSpPr>
          <p:cNvPr id="478" name="组合 477">
            <a:extLst>
              <a:ext uri="{FF2B5EF4-FFF2-40B4-BE49-F238E27FC236}">
                <a16:creationId xmlns:a16="http://schemas.microsoft.com/office/drawing/2014/main" id="{0A501C06-C1ED-63F5-F220-4FB6C71685F5}"/>
              </a:ext>
            </a:extLst>
          </p:cNvPr>
          <p:cNvGrpSpPr/>
          <p:nvPr/>
        </p:nvGrpSpPr>
        <p:grpSpPr>
          <a:xfrm>
            <a:off x="7377499" y="2943254"/>
            <a:ext cx="1281044" cy="2988147"/>
            <a:chOff x="6650032" y="832506"/>
            <a:chExt cx="1281044" cy="2988147"/>
          </a:xfrm>
        </p:grpSpPr>
        <p:sp>
          <p:nvSpPr>
            <p:cNvPr id="573" name="矩形 572">
              <a:extLst>
                <a:ext uri="{FF2B5EF4-FFF2-40B4-BE49-F238E27FC236}">
                  <a16:creationId xmlns:a16="http://schemas.microsoft.com/office/drawing/2014/main" id="{971BACCF-3A2A-BBBA-8486-8A1C625D1436}"/>
                </a:ext>
              </a:extLst>
            </p:cNvPr>
            <p:cNvSpPr/>
            <p:nvPr/>
          </p:nvSpPr>
          <p:spPr>
            <a:xfrm>
              <a:off x="6650032" y="832506"/>
              <a:ext cx="1281044" cy="2988147"/>
            </a:xfrm>
            <a:prstGeom prst="rect">
              <a:avLst/>
            </a:prstGeom>
            <a:solidFill>
              <a:srgbClr val="DDDDFD"/>
            </a:solid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4" name="矩形: 圆角 573">
              <a:extLst>
                <a:ext uri="{FF2B5EF4-FFF2-40B4-BE49-F238E27FC236}">
                  <a16:creationId xmlns:a16="http://schemas.microsoft.com/office/drawing/2014/main" id="{47638731-ED17-3FD8-28AE-E04D8211842A}"/>
                </a:ext>
              </a:extLst>
            </p:cNvPr>
            <p:cNvSpPr/>
            <p:nvPr/>
          </p:nvSpPr>
          <p:spPr>
            <a:xfrm>
              <a:off x="7385128" y="919198"/>
              <a:ext cx="393232" cy="2824697"/>
            </a:xfrm>
            <a:prstGeom prst="roundRect">
              <a:avLst>
                <a:gd name="adj" fmla="val 30004"/>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5" name="矩形: 圆角 574">
              <a:extLst>
                <a:ext uri="{FF2B5EF4-FFF2-40B4-BE49-F238E27FC236}">
                  <a16:creationId xmlns:a16="http://schemas.microsoft.com/office/drawing/2014/main" id="{3DA9F389-24ED-411C-5579-2F782ABC0A95}"/>
                </a:ext>
              </a:extLst>
            </p:cNvPr>
            <p:cNvSpPr/>
            <p:nvPr/>
          </p:nvSpPr>
          <p:spPr>
            <a:xfrm>
              <a:off x="6775605" y="919198"/>
              <a:ext cx="393232" cy="2834425"/>
            </a:xfrm>
            <a:prstGeom prst="roundRect">
              <a:avLst>
                <a:gd name="adj" fmla="val 30004"/>
              </a:avLst>
            </a:prstGeom>
            <a:solidFill>
              <a:schemeClr val="accent2">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6" name="组合 575">
              <a:extLst>
                <a:ext uri="{FF2B5EF4-FFF2-40B4-BE49-F238E27FC236}">
                  <a16:creationId xmlns:a16="http://schemas.microsoft.com/office/drawing/2014/main" id="{635DD15F-51F5-87FC-DE4E-817C2FCA7068}"/>
                </a:ext>
              </a:extLst>
            </p:cNvPr>
            <p:cNvGrpSpPr/>
            <p:nvPr/>
          </p:nvGrpSpPr>
          <p:grpSpPr>
            <a:xfrm>
              <a:off x="7354546" y="1082789"/>
              <a:ext cx="453783" cy="173886"/>
              <a:chOff x="3906504" y="949119"/>
              <a:chExt cx="453783" cy="173886"/>
            </a:xfrm>
          </p:grpSpPr>
          <p:sp>
            <p:nvSpPr>
              <p:cNvPr id="621" name="等腰三角形 620">
                <a:extLst>
                  <a:ext uri="{FF2B5EF4-FFF2-40B4-BE49-F238E27FC236}">
                    <a16:creationId xmlns:a16="http://schemas.microsoft.com/office/drawing/2014/main" id="{816A5B81-502F-AAC4-0A48-7C9920CC8D65}"/>
                  </a:ext>
                </a:extLst>
              </p:cNvPr>
              <p:cNvSpPr/>
              <p:nvPr/>
            </p:nvSpPr>
            <p:spPr>
              <a:xfrm rot="5400000">
                <a:off x="4057806" y="961111"/>
                <a:ext cx="173886" cy="149902"/>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22" name="直接连接符 621">
                <a:extLst>
                  <a:ext uri="{FF2B5EF4-FFF2-40B4-BE49-F238E27FC236}">
                    <a16:creationId xmlns:a16="http://schemas.microsoft.com/office/drawing/2014/main" id="{FCAAE91C-2ED3-CB48-D5A7-269BB44CF28C}"/>
                  </a:ext>
                </a:extLst>
              </p:cNvPr>
              <p:cNvCxnSpPr>
                <a:cxnSpLocks/>
              </p:cNvCxnSpPr>
              <p:nvPr/>
            </p:nvCxnSpPr>
            <p:spPr>
              <a:xfrm>
                <a:off x="4215915" y="1036062"/>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3" name="直接连接符 622">
                <a:extLst>
                  <a:ext uri="{FF2B5EF4-FFF2-40B4-BE49-F238E27FC236}">
                    <a16:creationId xmlns:a16="http://schemas.microsoft.com/office/drawing/2014/main" id="{94B440F3-A96A-839D-2765-B492720A4A8B}"/>
                  </a:ext>
                </a:extLst>
              </p:cNvPr>
              <p:cNvCxnSpPr>
                <a:stCxn id="621" idx="3"/>
              </p:cNvCxnSpPr>
              <p:nvPr/>
            </p:nvCxnSpPr>
            <p:spPr>
              <a:xfrm flipH="1">
                <a:off x="3966186" y="1036063"/>
                <a:ext cx="103612" cy="0"/>
              </a:xfrm>
              <a:prstGeom prst="line">
                <a:avLst/>
              </a:prstGeom>
            </p:spPr>
            <p:style>
              <a:lnRef idx="2">
                <a:schemeClr val="dk1"/>
              </a:lnRef>
              <a:fillRef idx="0">
                <a:schemeClr val="dk1"/>
              </a:fillRef>
              <a:effectRef idx="1">
                <a:schemeClr val="dk1"/>
              </a:effectRef>
              <a:fontRef idx="minor">
                <a:schemeClr val="tx1"/>
              </a:fontRef>
            </p:style>
          </p:cxnSp>
          <p:sp>
            <p:nvSpPr>
              <p:cNvPr id="624" name="椭圆 623">
                <a:extLst>
                  <a:ext uri="{FF2B5EF4-FFF2-40B4-BE49-F238E27FC236}">
                    <a16:creationId xmlns:a16="http://schemas.microsoft.com/office/drawing/2014/main" id="{27EFFA4A-E71C-B49C-B222-D727F17AFE15}"/>
                  </a:ext>
                </a:extLst>
              </p:cNvPr>
              <p:cNvSpPr/>
              <p:nvPr/>
            </p:nvSpPr>
            <p:spPr>
              <a:xfrm>
                <a:off x="3906504" y="101250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5" name="椭圆 624">
                <a:extLst>
                  <a:ext uri="{FF2B5EF4-FFF2-40B4-BE49-F238E27FC236}">
                    <a16:creationId xmlns:a16="http://schemas.microsoft.com/office/drawing/2014/main" id="{28AB5F4D-E582-A9BF-BB4C-D97A4389061B}"/>
                  </a:ext>
                </a:extLst>
              </p:cNvPr>
              <p:cNvSpPr/>
              <p:nvPr/>
            </p:nvSpPr>
            <p:spPr>
              <a:xfrm>
                <a:off x="4304187" y="10109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7" name="组合 576">
              <a:extLst>
                <a:ext uri="{FF2B5EF4-FFF2-40B4-BE49-F238E27FC236}">
                  <a16:creationId xmlns:a16="http://schemas.microsoft.com/office/drawing/2014/main" id="{D442A694-B167-D55D-B90D-15B9B6045DAE}"/>
                </a:ext>
              </a:extLst>
            </p:cNvPr>
            <p:cNvGrpSpPr/>
            <p:nvPr/>
          </p:nvGrpSpPr>
          <p:grpSpPr>
            <a:xfrm>
              <a:off x="6740824" y="1112812"/>
              <a:ext cx="453783" cy="108192"/>
              <a:chOff x="3292782" y="979142"/>
              <a:chExt cx="453783" cy="108192"/>
            </a:xfrm>
          </p:grpSpPr>
          <p:cxnSp>
            <p:nvCxnSpPr>
              <p:cNvPr id="616" name="直接连接符 615">
                <a:extLst>
                  <a:ext uri="{FF2B5EF4-FFF2-40B4-BE49-F238E27FC236}">
                    <a16:creationId xmlns:a16="http://schemas.microsoft.com/office/drawing/2014/main" id="{D0A916E3-4865-CBA8-8BB9-9E5425CB205B}"/>
                  </a:ext>
                </a:extLst>
              </p:cNvPr>
              <p:cNvCxnSpPr>
                <a:cxnSpLocks/>
              </p:cNvCxnSpPr>
              <p:nvPr/>
            </p:nvCxnSpPr>
            <p:spPr>
              <a:xfrm>
                <a:off x="3602193" y="1033238"/>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7" name="直接连接符 616">
                <a:extLst>
                  <a:ext uri="{FF2B5EF4-FFF2-40B4-BE49-F238E27FC236}">
                    <a16:creationId xmlns:a16="http://schemas.microsoft.com/office/drawing/2014/main" id="{1782F996-6A07-ED8E-736E-56BC3587D76D}"/>
                  </a:ext>
                </a:extLst>
              </p:cNvPr>
              <p:cNvCxnSpPr/>
              <p:nvPr/>
            </p:nvCxnSpPr>
            <p:spPr>
              <a:xfrm flipH="1">
                <a:off x="3352464" y="1033239"/>
                <a:ext cx="103612" cy="0"/>
              </a:xfrm>
              <a:prstGeom prst="line">
                <a:avLst/>
              </a:prstGeom>
            </p:spPr>
            <p:style>
              <a:lnRef idx="2">
                <a:schemeClr val="dk1"/>
              </a:lnRef>
              <a:fillRef idx="0">
                <a:schemeClr val="dk1"/>
              </a:fillRef>
              <a:effectRef idx="1">
                <a:schemeClr val="dk1"/>
              </a:effectRef>
              <a:fontRef idx="minor">
                <a:schemeClr val="tx1"/>
              </a:fontRef>
            </p:style>
          </p:cxnSp>
          <p:sp>
            <p:nvSpPr>
              <p:cNvPr id="618" name="椭圆 617">
                <a:extLst>
                  <a:ext uri="{FF2B5EF4-FFF2-40B4-BE49-F238E27FC236}">
                    <a16:creationId xmlns:a16="http://schemas.microsoft.com/office/drawing/2014/main" id="{71A80C95-0DEA-0903-5CAE-D5BE619DB9C4}"/>
                  </a:ext>
                </a:extLst>
              </p:cNvPr>
              <p:cNvSpPr/>
              <p:nvPr/>
            </p:nvSpPr>
            <p:spPr>
              <a:xfrm>
                <a:off x="3292782" y="10096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9" name="椭圆 618">
                <a:extLst>
                  <a:ext uri="{FF2B5EF4-FFF2-40B4-BE49-F238E27FC236}">
                    <a16:creationId xmlns:a16="http://schemas.microsoft.com/office/drawing/2014/main" id="{BE8F24F8-597D-3134-B14D-BAE2E74A2BAC}"/>
                  </a:ext>
                </a:extLst>
              </p:cNvPr>
              <p:cNvSpPr/>
              <p:nvPr/>
            </p:nvSpPr>
            <p:spPr>
              <a:xfrm>
                <a:off x="3690465" y="10080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0" name="矩形 619">
                <a:extLst>
                  <a:ext uri="{FF2B5EF4-FFF2-40B4-BE49-F238E27FC236}">
                    <a16:creationId xmlns:a16="http://schemas.microsoft.com/office/drawing/2014/main" id="{8312A3AF-CFFD-AE5F-88FB-A89D3FFDE41C}"/>
                  </a:ext>
                </a:extLst>
              </p:cNvPr>
              <p:cNvSpPr/>
              <p:nvPr/>
            </p:nvSpPr>
            <p:spPr>
              <a:xfrm>
                <a:off x="3418195" y="979142"/>
                <a:ext cx="205914" cy="108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8" name="组合 577">
              <a:extLst>
                <a:ext uri="{FF2B5EF4-FFF2-40B4-BE49-F238E27FC236}">
                  <a16:creationId xmlns:a16="http://schemas.microsoft.com/office/drawing/2014/main" id="{8C096165-1EDA-4775-A389-3D2033875328}"/>
                </a:ext>
              </a:extLst>
            </p:cNvPr>
            <p:cNvGrpSpPr/>
            <p:nvPr/>
          </p:nvGrpSpPr>
          <p:grpSpPr>
            <a:xfrm>
              <a:off x="6760553" y="1435903"/>
              <a:ext cx="453783" cy="108192"/>
              <a:chOff x="3292782" y="979142"/>
              <a:chExt cx="453783" cy="108192"/>
            </a:xfrm>
          </p:grpSpPr>
          <p:cxnSp>
            <p:nvCxnSpPr>
              <p:cNvPr id="611" name="直接连接符 610">
                <a:extLst>
                  <a:ext uri="{FF2B5EF4-FFF2-40B4-BE49-F238E27FC236}">
                    <a16:creationId xmlns:a16="http://schemas.microsoft.com/office/drawing/2014/main" id="{29A9C969-B143-BC1C-DF4D-17FBDA7CC6B6}"/>
                  </a:ext>
                </a:extLst>
              </p:cNvPr>
              <p:cNvCxnSpPr>
                <a:cxnSpLocks/>
              </p:cNvCxnSpPr>
              <p:nvPr/>
            </p:nvCxnSpPr>
            <p:spPr>
              <a:xfrm>
                <a:off x="3602193" y="1033238"/>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2" name="直接连接符 611">
                <a:extLst>
                  <a:ext uri="{FF2B5EF4-FFF2-40B4-BE49-F238E27FC236}">
                    <a16:creationId xmlns:a16="http://schemas.microsoft.com/office/drawing/2014/main" id="{23B2D190-2973-C3D9-8394-D46E2058804D}"/>
                  </a:ext>
                </a:extLst>
              </p:cNvPr>
              <p:cNvCxnSpPr/>
              <p:nvPr/>
            </p:nvCxnSpPr>
            <p:spPr>
              <a:xfrm flipH="1">
                <a:off x="3352464" y="1033239"/>
                <a:ext cx="103612" cy="0"/>
              </a:xfrm>
              <a:prstGeom prst="line">
                <a:avLst/>
              </a:prstGeom>
            </p:spPr>
            <p:style>
              <a:lnRef idx="2">
                <a:schemeClr val="dk1"/>
              </a:lnRef>
              <a:fillRef idx="0">
                <a:schemeClr val="dk1"/>
              </a:fillRef>
              <a:effectRef idx="1">
                <a:schemeClr val="dk1"/>
              </a:effectRef>
              <a:fontRef idx="minor">
                <a:schemeClr val="tx1"/>
              </a:fontRef>
            </p:style>
          </p:cxnSp>
          <p:sp>
            <p:nvSpPr>
              <p:cNvPr id="613" name="椭圆 612">
                <a:extLst>
                  <a:ext uri="{FF2B5EF4-FFF2-40B4-BE49-F238E27FC236}">
                    <a16:creationId xmlns:a16="http://schemas.microsoft.com/office/drawing/2014/main" id="{0AF7FC07-A7A9-AB9B-C76C-4B08CC06D45E}"/>
                  </a:ext>
                </a:extLst>
              </p:cNvPr>
              <p:cNvSpPr/>
              <p:nvPr/>
            </p:nvSpPr>
            <p:spPr>
              <a:xfrm>
                <a:off x="3292782" y="10096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4" name="椭圆 613">
                <a:extLst>
                  <a:ext uri="{FF2B5EF4-FFF2-40B4-BE49-F238E27FC236}">
                    <a16:creationId xmlns:a16="http://schemas.microsoft.com/office/drawing/2014/main" id="{A7C33CC2-932F-EDF4-E72C-3B201C0EDD88}"/>
                  </a:ext>
                </a:extLst>
              </p:cNvPr>
              <p:cNvSpPr/>
              <p:nvPr/>
            </p:nvSpPr>
            <p:spPr>
              <a:xfrm>
                <a:off x="3690465" y="10080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5" name="矩形 614">
                <a:extLst>
                  <a:ext uri="{FF2B5EF4-FFF2-40B4-BE49-F238E27FC236}">
                    <a16:creationId xmlns:a16="http://schemas.microsoft.com/office/drawing/2014/main" id="{D20C4D97-C5B5-455B-863B-DD0A794A35E8}"/>
                  </a:ext>
                </a:extLst>
              </p:cNvPr>
              <p:cNvSpPr/>
              <p:nvPr/>
            </p:nvSpPr>
            <p:spPr>
              <a:xfrm>
                <a:off x="3418195" y="979142"/>
                <a:ext cx="205914" cy="108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9" name="组合 578">
              <a:extLst>
                <a:ext uri="{FF2B5EF4-FFF2-40B4-BE49-F238E27FC236}">
                  <a16:creationId xmlns:a16="http://schemas.microsoft.com/office/drawing/2014/main" id="{DA8821B4-CF3B-57FF-A357-7473C5A1DD3A}"/>
                </a:ext>
              </a:extLst>
            </p:cNvPr>
            <p:cNvGrpSpPr/>
            <p:nvPr/>
          </p:nvGrpSpPr>
          <p:grpSpPr>
            <a:xfrm>
              <a:off x="6726565" y="3396348"/>
              <a:ext cx="453783" cy="108192"/>
              <a:chOff x="3292782" y="979142"/>
              <a:chExt cx="453783" cy="108192"/>
            </a:xfrm>
          </p:grpSpPr>
          <p:cxnSp>
            <p:nvCxnSpPr>
              <p:cNvPr id="606" name="直接连接符 605">
                <a:extLst>
                  <a:ext uri="{FF2B5EF4-FFF2-40B4-BE49-F238E27FC236}">
                    <a16:creationId xmlns:a16="http://schemas.microsoft.com/office/drawing/2014/main" id="{7F057AD0-25F8-916B-B08A-08259F204B35}"/>
                  </a:ext>
                </a:extLst>
              </p:cNvPr>
              <p:cNvCxnSpPr>
                <a:cxnSpLocks/>
              </p:cNvCxnSpPr>
              <p:nvPr/>
            </p:nvCxnSpPr>
            <p:spPr>
              <a:xfrm>
                <a:off x="3602193" y="1033238"/>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7" name="直接连接符 606">
                <a:extLst>
                  <a:ext uri="{FF2B5EF4-FFF2-40B4-BE49-F238E27FC236}">
                    <a16:creationId xmlns:a16="http://schemas.microsoft.com/office/drawing/2014/main" id="{01202A26-66E5-5C13-6058-66BA5720A05D}"/>
                  </a:ext>
                </a:extLst>
              </p:cNvPr>
              <p:cNvCxnSpPr/>
              <p:nvPr/>
            </p:nvCxnSpPr>
            <p:spPr>
              <a:xfrm flipH="1">
                <a:off x="3352464" y="1033239"/>
                <a:ext cx="103612" cy="0"/>
              </a:xfrm>
              <a:prstGeom prst="line">
                <a:avLst/>
              </a:prstGeom>
            </p:spPr>
            <p:style>
              <a:lnRef idx="2">
                <a:schemeClr val="dk1"/>
              </a:lnRef>
              <a:fillRef idx="0">
                <a:schemeClr val="dk1"/>
              </a:fillRef>
              <a:effectRef idx="1">
                <a:schemeClr val="dk1"/>
              </a:effectRef>
              <a:fontRef idx="minor">
                <a:schemeClr val="tx1"/>
              </a:fontRef>
            </p:style>
          </p:cxnSp>
          <p:sp>
            <p:nvSpPr>
              <p:cNvPr id="608" name="椭圆 607">
                <a:extLst>
                  <a:ext uri="{FF2B5EF4-FFF2-40B4-BE49-F238E27FC236}">
                    <a16:creationId xmlns:a16="http://schemas.microsoft.com/office/drawing/2014/main" id="{0B491023-B5AD-FA6F-D781-AFBD30821FDA}"/>
                  </a:ext>
                </a:extLst>
              </p:cNvPr>
              <p:cNvSpPr/>
              <p:nvPr/>
            </p:nvSpPr>
            <p:spPr>
              <a:xfrm>
                <a:off x="3292782" y="10096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9" name="椭圆 608">
                <a:extLst>
                  <a:ext uri="{FF2B5EF4-FFF2-40B4-BE49-F238E27FC236}">
                    <a16:creationId xmlns:a16="http://schemas.microsoft.com/office/drawing/2014/main" id="{1990D23C-1BC7-B53B-6781-7929F1609B23}"/>
                  </a:ext>
                </a:extLst>
              </p:cNvPr>
              <p:cNvSpPr/>
              <p:nvPr/>
            </p:nvSpPr>
            <p:spPr>
              <a:xfrm>
                <a:off x="3690465" y="10080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0" name="矩形 609">
                <a:extLst>
                  <a:ext uri="{FF2B5EF4-FFF2-40B4-BE49-F238E27FC236}">
                    <a16:creationId xmlns:a16="http://schemas.microsoft.com/office/drawing/2014/main" id="{6A57F287-0D74-DE21-3AD9-AC0BE3012084}"/>
                  </a:ext>
                </a:extLst>
              </p:cNvPr>
              <p:cNvSpPr/>
              <p:nvPr/>
            </p:nvSpPr>
            <p:spPr>
              <a:xfrm>
                <a:off x="3418195" y="979142"/>
                <a:ext cx="205914" cy="108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0" name="组合 579">
              <a:extLst>
                <a:ext uri="{FF2B5EF4-FFF2-40B4-BE49-F238E27FC236}">
                  <a16:creationId xmlns:a16="http://schemas.microsoft.com/office/drawing/2014/main" id="{693AB492-ADED-DABD-F260-076B3C3BC50D}"/>
                </a:ext>
              </a:extLst>
            </p:cNvPr>
            <p:cNvGrpSpPr/>
            <p:nvPr/>
          </p:nvGrpSpPr>
          <p:grpSpPr>
            <a:xfrm>
              <a:off x="6760553" y="1780660"/>
              <a:ext cx="453783" cy="108192"/>
              <a:chOff x="3292782" y="979142"/>
              <a:chExt cx="453783" cy="108192"/>
            </a:xfrm>
          </p:grpSpPr>
          <p:cxnSp>
            <p:nvCxnSpPr>
              <p:cNvPr id="601" name="直接连接符 600">
                <a:extLst>
                  <a:ext uri="{FF2B5EF4-FFF2-40B4-BE49-F238E27FC236}">
                    <a16:creationId xmlns:a16="http://schemas.microsoft.com/office/drawing/2014/main" id="{454E50E4-49E6-3289-A927-4F2FEBF948E8}"/>
                  </a:ext>
                </a:extLst>
              </p:cNvPr>
              <p:cNvCxnSpPr>
                <a:cxnSpLocks/>
              </p:cNvCxnSpPr>
              <p:nvPr/>
            </p:nvCxnSpPr>
            <p:spPr>
              <a:xfrm>
                <a:off x="3602193" y="1033238"/>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2" name="直接连接符 601">
                <a:extLst>
                  <a:ext uri="{FF2B5EF4-FFF2-40B4-BE49-F238E27FC236}">
                    <a16:creationId xmlns:a16="http://schemas.microsoft.com/office/drawing/2014/main" id="{AA5082E0-48A2-6625-918F-B3DA9A377B9B}"/>
                  </a:ext>
                </a:extLst>
              </p:cNvPr>
              <p:cNvCxnSpPr/>
              <p:nvPr/>
            </p:nvCxnSpPr>
            <p:spPr>
              <a:xfrm flipH="1">
                <a:off x="3352464" y="1033239"/>
                <a:ext cx="103612" cy="0"/>
              </a:xfrm>
              <a:prstGeom prst="line">
                <a:avLst/>
              </a:prstGeom>
            </p:spPr>
            <p:style>
              <a:lnRef idx="2">
                <a:schemeClr val="dk1"/>
              </a:lnRef>
              <a:fillRef idx="0">
                <a:schemeClr val="dk1"/>
              </a:fillRef>
              <a:effectRef idx="1">
                <a:schemeClr val="dk1"/>
              </a:effectRef>
              <a:fontRef idx="minor">
                <a:schemeClr val="tx1"/>
              </a:fontRef>
            </p:style>
          </p:cxnSp>
          <p:sp>
            <p:nvSpPr>
              <p:cNvPr id="603" name="椭圆 602">
                <a:extLst>
                  <a:ext uri="{FF2B5EF4-FFF2-40B4-BE49-F238E27FC236}">
                    <a16:creationId xmlns:a16="http://schemas.microsoft.com/office/drawing/2014/main" id="{0C25EB0C-AB92-10D5-1D8C-ED1979C8ABA7}"/>
                  </a:ext>
                </a:extLst>
              </p:cNvPr>
              <p:cNvSpPr/>
              <p:nvPr/>
            </p:nvSpPr>
            <p:spPr>
              <a:xfrm>
                <a:off x="3292782" y="10096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4" name="椭圆 603">
                <a:extLst>
                  <a:ext uri="{FF2B5EF4-FFF2-40B4-BE49-F238E27FC236}">
                    <a16:creationId xmlns:a16="http://schemas.microsoft.com/office/drawing/2014/main" id="{A78300F3-5E10-433D-2BFE-3F600707B1D5}"/>
                  </a:ext>
                </a:extLst>
              </p:cNvPr>
              <p:cNvSpPr/>
              <p:nvPr/>
            </p:nvSpPr>
            <p:spPr>
              <a:xfrm>
                <a:off x="3690465" y="10080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5" name="矩形 604">
                <a:extLst>
                  <a:ext uri="{FF2B5EF4-FFF2-40B4-BE49-F238E27FC236}">
                    <a16:creationId xmlns:a16="http://schemas.microsoft.com/office/drawing/2014/main" id="{741CEDD4-2B3D-76C8-0456-5C718ADFDB2C}"/>
                  </a:ext>
                </a:extLst>
              </p:cNvPr>
              <p:cNvSpPr/>
              <p:nvPr/>
            </p:nvSpPr>
            <p:spPr>
              <a:xfrm>
                <a:off x="3418195" y="979142"/>
                <a:ext cx="205914" cy="108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1" name="文本框 580">
              <a:extLst>
                <a:ext uri="{FF2B5EF4-FFF2-40B4-BE49-F238E27FC236}">
                  <a16:creationId xmlns:a16="http://schemas.microsoft.com/office/drawing/2014/main" id="{184D509B-25EB-3F22-9D5A-6DA840F42284}"/>
                </a:ext>
              </a:extLst>
            </p:cNvPr>
            <p:cNvSpPr txBox="1"/>
            <p:nvPr/>
          </p:nvSpPr>
          <p:spPr>
            <a:xfrm rot="5400000">
              <a:off x="6826436" y="2113234"/>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nvGrpSpPr>
            <p:cNvPr id="582" name="组合 581">
              <a:extLst>
                <a:ext uri="{FF2B5EF4-FFF2-40B4-BE49-F238E27FC236}">
                  <a16:creationId xmlns:a16="http://schemas.microsoft.com/office/drawing/2014/main" id="{BA82567D-2AEC-FE0E-474B-79E307DF8598}"/>
                </a:ext>
              </a:extLst>
            </p:cNvPr>
            <p:cNvGrpSpPr/>
            <p:nvPr/>
          </p:nvGrpSpPr>
          <p:grpSpPr>
            <a:xfrm>
              <a:off x="7358547" y="1404080"/>
              <a:ext cx="453783" cy="173886"/>
              <a:chOff x="3906504" y="949119"/>
              <a:chExt cx="453783" cy="173886"/>
            </a:xfrm>
          </p:grpSpPr>
          <p:sp>
            <p:nvSpPr>
              <p:cNvPr id="596" name="等腰三角形 595">
                <a:extLst>
                  <a:ext uri="{FF2B5EF4-FFF2-40B4-BE49-F238E27FC236}">
                    <a16:creationId xmlns:a16="http://schemas.microsoft.com/office/drawing/2014/main" id="{9E4C2B69-8B01-3188-2855-D490DDEBDBC2}"/>
                  </a:ext>
                </a:extLst>
              </p:cNvPr>
              <p:cNvSpPr/>
              <p:nvPr/>
            </p:nvSpPr>
            <p:spPr>
              <a:xfrm rot="5400000">
                <a:off x="4057806" y="961111"/>
                <a:ext cx="173886" cy="149902"/>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97" name="直接连接符 596">
                <a:extLst>
                  <a:ext uri="{FF2B5EF4-FFF2-40B4-BE49-F238E27FC236}">
                    <a16:creationId xmlns:a16="http://schemas.microsoft.com/office/drawing/2014/main" id="{AB81488C-4033-3192-FCD4-3C319C072A5C}"/>
                  </a:ext>
                </a:extLst>
              </p:cNvPr>
              <p:cNvCxnSpPr>
                <a:cxnSpLocks/>
              </p:cNvCxnSpPr>
              <p:nvPr/>
            </p:nvCxnSpPr>
            <p:spPr>
              <a:xfrm>
                <a:off x="4215915" y="1036062"/>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8" name="直接连接符 597">
                <a:extLst>
                  <a:ext uri="{FF2B5EF4-FFF2-40B4-BE49-F238E27FC236}">
                    <a16:creationId xmlns:a16="http://schemas.microsoft.com/office/drawing/2014/main" id="{9F4419B0-5EF4-83DE-4F1C-3100BEFCD774}"/>
                  </a:ext>
                </a:extLst>
              </p:cNvPr>
              <p:cNvCxnSpPr>
                <a:stCxn id="596" idx="3"/>
              </p:cNvCxnSpPr>
              <p:nvPr/>
            </p:nvCxnSpPr>
            <p:spPr>
              <a:xfrm flipH="1">
                <a:off x="3966186" y="1036063"/>
                <a:ext cx="103612" cy="0"/>
              </a:xfrm>
              <a:prstGeom prst="line">
                <a:avLst/>
              </a:prstGeom>
            </p:spPr>
            <p:style>
              <a:lnRef idx="2">
                <a:schemeClr val="dk1"/>
              </a:lnRef>
              <a:fillRef idx="0">
                <a:schemeClr val="dk1"/>
              </a:fillRef>
              <a:effectRef idx="1">
                <a:schemeClr val="dk1"/>
              </a:effectRef>
              <a:fontRef idx="minor">
                <a:schemeClr val="tx1"/>
              </a:fontRef>
            </p:style>
          </p:cxnSp>
          <p:sp>
            <p:nvSpPr>
              <p:cNvPr id="599" name="椭圆 598">
                <a:extLst>
                  <a:ext uri="{FF2B5EF4-FFF2-40B4-BE49-F238E27FC236}">
                    <a16:creationId xmlns:a16="http://schemas.microsoft.com/office/drawing/2014/main" id="{3DF5335A-44C9-EF7D-AA3B-6953E93F2F2B}"/>
                  </a:ext>
                </a:extLst>
              </p:cNvPr>
              <p:cNvSpPr/>
              <p:nvPr/>
            </p:nvSpPr>
            <p:spPr>
              <a:xfrm>
                <a:off x="3906504" y="101250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0" name="椭圆 599">
                <a:extLst>
                  <a:ext uri="{FF2B5EF4-FFF2-40B4-BE49-F238E27FC236}">
                    <a16:creationId xmlns:a16="http://schemas.microsoft.com/office/drawing/2014/main" id="{441F4B0C-286A-04A3-573D-7F881D1CFCDC}"/>
                  </a:ext>
                </a:extLst>
              </p:cNvPr>
              <p:cNvSpPr/>
              <p:nvPr/>
            </p:nvSpPr>
            <p:spPr>
              <a:xfrm>
                <a:off x="4304187" y="10109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3" name="组合 582">
              <a:extLst>
                <a:ext uri="{FF2B5EF4-FFF2-40B4-BE49-F238E27FC236}">
                  <a16:creationId xmlns:a16="http://schemas.microsoft.com/office/drawing/2014/main" id="{3F05761A-7A74-F2B7-480A-FA83901CAEB5}"/>
                </a:ext>
              </a:extLst>
            </p:cNvPr>
            <p:cNvGrpSpPr/>
            <p:nvPr/>
          </p:nvGrpSpPr>
          <p:grpSpPr>
            <a:xfrm>
              <a:off x="7358547" y="1742288"/>
              <a:ext cx="453783" cy="173886"/>
              <a:chOff x="3906504" y="949119"/>
              <a:chExt cx="453783" cy="173886"/>
            </a:xfrm>
          </p:grpSpPr>
          <p:sp>
            <p:nvSpPr>
              <p:cNvPr id="591" name="等腰三角形 590">
                <a:extLst>
                  <a:ext uri="{FF2B5EF4-FFF2-40B4-BE49-F238E27FC236}">
                    <a16:creationId xmlns:a16="http://schemas.microsoft.com/office/drawing/2014/main" id="{E8171D60-63E0-67ED-FC98-CECB37EC2FCB}"/>
                  </a:ext>
                </a:extLst>
              </p:cNvPr>
              <p:cNvSpPr/>
              <p:nvPr/>
            </p:nvSpPr>
            <p:spPr>
              <a:xfrm rot="5400000">
                <a:off x="4057806" y="961111"/>
                <a:ext cx="173886" cy="149902"/>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92" name="直接连接符 591">
                <a:extLst>
                  <a:ext uri="{FF2B5EF4-FFF2-40B4-BE49-F238E27FC236}">
                    <a16:creationId xmlns:a16="http://schemas.microsoft.com/office/drawing/2014/main" id="{A7CB2FF3-9012-6393-D387-9A08E849D1D4}"/>
                  </a:ext>
                </a:extLst>
              </p:cNvPr>
              <p:cNvCxnSpPr>
                <a:cxnSpLocks/>
              </p:cNvCxnSpPr>
              <p:nvPr/>
            </p:nvCxnSpPr>
            <p:spPr>
              <a:xfrm>
                <a:off x="4215915" y="1036062"/>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3" name="直接连接符 592">
                <a:extLst>
                  <a:ext uri="{FF2B5EF4-FFF2-40B4-BE49-F238E27FC236}">
                    <a16:creationId xmlns:a16="http://schemas.microsoft.com/office/drawing/2014/main" id="{C17D3F34-52F4-DDAD-9C81-415AA415742E}"/>
                  </a:ext>
                </a:extLst>
              </p:cNvPr>
              <p:cNvCxnSpPr>
                <a:stCxn id="591" idx="3"/>
              </p:cNvCxnSpPr>
              <p:nvPr/>
            </p:nvCxnSpPr>
            <p:spPr>
              <a:xfrm flipH="1">
                <a:off x="3966186" y="1036063"/>
                <a:ext cx="103612" cy="0"/>
              </a:xfrm>
              <a:prstGeom prst="line">
                <a:avLst/>
              </a:prstGeom>
            </p:spPr>
            <p:style>
              <a:lnRef idx="2">
                <a:schemeClr val="dk1"/>
              </a:lnRef>
              <a:fillRef idx="0">
                <a:schemeClr val="dk1"/>
              </a:fillRef>
              <a:effectRef idx="1">
                <a:schemeClr val="dk1"/>
              </a:effectRef>
              <a:fontRef idx="minor">
                <a:schemeClr val="tx1"/>
              </a:fontRef>
            </p:style>
          </p:cxnSp>
          <p:sp>
            <p:nvSpPr>
              <p:cNvPr id="594" name="椭圆 593">
                <a:extLst>
                  <a:ext uri="{FF2B5EF4-FFF2-40B4-BE49-F238E27FC236}">
                    <a16:creationId xmlns:a16="http://schemas.microsoft.com/office/drawing/2014/main" id="{37E25589-D027-0EAB-F4A4-E54727325372}"/>
                  </a:ext>
                </a:extLst>
              </p:cNvPr>
              <p:cNvSpPr/>
              <p:nvPr/>
            </p:nvSpPr>
            <p:spPr>
              <a:xfrm>
                <a:off x="3906504" y="101250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5" name="椭圆 594">
                <a:extLst>
                  <a:ext uri="{FF2B5EF4-FFF2-40B4-BE49-F238E27FC236}">
                    <a16:creationId xmlns:a16="http://schemas.microsoft.com/office/drawing/2014/main" id="{A8950E5E-0178-AB1C-0800-AD9CF7731F75}"/>
                  </a:ext>
                </a:extLst>
              </p:cNvPr>
              <p:cNvSpPr/>
              <p:nvPr/>
            </p:nvSpPr>
            <p:spPr>
              <a:xfrm>
                <a:off x="4304187" y="10109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4" name="组合 583">
              <a:extLst>
                <a:ext uri="{FF2B5EF4-FFF2-40B4-BE49-F238E27FC236}">
                  <a16:creationId xmlns:a16="http://schemas.microsoft.com/office/drawing/2014/main" id="{E425DAF5-190A-D6A5-4DA3-5812F550004C}"/>
                </a:ext>
              </a:extLst>
            </p:cNvPr>
            <p:cNvGrpSpPr/>
            <p:nvPr/>
          </p:nvGrpSpPr>
          <p:grpSpPr>
            <a:xfrm>
              <a:off x="7364396" y="3363501"/>
              <a:ext cx="453783" cy="173886"/>
              <a:chOff x="3906504" y="949119"/>
              <a:chExt cx="453783" cy="173886"/>
            </a:xfrm>
          </p:grpSpPr>
          <p:sp>
            <p:nvSpPr>
              <p:cNvPr id="586" name="等腰三角形 585">
                <a:extLst>
                  <a:ext uri="{FF2B5EF4-FFF2-40B4-BE49-F238E27FC236}">
                    <a16:creationId xmlns:a16="http://schemas.microsoft.com/office/drawing/2014/main" id="{2A3C37CB-CCA6-A7EE-B7AE-80E43110E5E4}"/>
                  </a:ext>
                </a:extLst>
              </p:cNvPr>
              <p:cNvSpPr/>
              <p:nvPr/>
            </p:nvSpPr>
            <p:spPr>
              <a:xfrm rot="5400000">
                <a:off x="4057806" y="961111"/>
                <a:ext cx="173886" cy="149902"/>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87" name="直接连接符 586">
                <a:extLst>
                  <a:ext uri="{FF2B5EF4-FFF2-40B4-BE49-F238E27FC236}">
                    <a16:creationId xmlns:a16="http://schemas.microsoft.com/office/drawing/2014/main" id="{E68001EC-E8F1-F805-787E-16E0098339AB}"/>
                  </a:ext>
                </a:extLst>
              </p:cNvPr>
              <p:cNvCxnSpPr>
                <a:cxnSpLocks/>
              </p:cNvCxnSpPr>
              <p:nvPr/>
            </p:nvCxnSpPr>
            <p:spPr>
              <a:xfrm>
                <a:off x="4215915" y="1036062"/>
                <a:ext cx="10044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8" name="直接连接符 587">
                <a:extLst>
                  <a:ext uri="{FF2B5EF4-FFF2-40B4-BE49-F238E27FC236}">
                    <a16:creationId xmlns:a16="http://schemas.microsoft.com/office/drawing/2014/main" id="{42A0862A-DB05-5B8D-F88F-A2D7E8C8C54B}"/>
                  </a:ext>
                </a:extLst>
              </p:cNvPr>
              <p:cNvCxnSpPr>
                <a:stCxn id="586" idx="3"/>
              </p:cNvCxnSpPr>
              <p:nvPr/>
            </p:nvCxnSpPr>
            <p:spPr>
              <a:xfrm flipH="1">
                <a:off x="3966186" y="1036063"/>
                <a:ext cx="103612" cy="0"/>
              </a:xfrm>
              <a:prstGeom prst="line">
                <a:avLst/>
              </a:prstGeom>
            </p:spPr>
            <p:style>
              <a:lnRef idx="2">
                <a:schemeClr val="dk1"/>
              </a:lnRef>
              <a:fillRef idx="0">
                <a:schemeClr val="dk1"/>
              </a:fillRef>
              <a:effectRef idx="1">
                <a:schemeClr val="dk1"/>
              </a:effectRef>
              <a:fontRef idx="minor">
                <a:schemeClr val="tx1"/>
              </a:fontRef>
            </p:style>
          </p:cxnSp>
          <p:sp>
            <p:nvSpPr>
              <p:cNvPr id="589" name="椭圆 588">
                <a:extLst>
                  <a:ext uri="{FF2B5EF4-FFF2-40B4-BE49-F238E27FC236}">
                    <a16:creationId xmlns:a16="http://schemas.microsoft.com/office/drawing/2014/main" id="{6CDA0C18-C4F4-B184-B858-8B2802F19DD6}"/>
                  </a:ext>
                </a:extLst>
              </p:cNvPr>
              <p:cNvSpPr/>
              <p:nvPr/>
            </p:nvSpPr>
            <p:spPr>
              <a:xfrm>
                <a:off x="3906504" y="1012501"/>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0" name="椭圆 589">
                <a:extLst>
                  <a:ext uri="{FF2B5EF4-FFF2-40B4-BE49-F238E27FC236}">
                    <a16:creationId xmlns:a16="http://schemas.microsoft.com/office/drawing/2014/main" id="{976E6AF7-52EB-B49C-6156-D14B9AADDA10}"/>
                  </a:ext>
                </a:extLst>
              </p:cNvPr>
              <p:cNvSpPr/>
              <p:nvPr/>
            </p:nvSpPr>
            <p:spPr>
              <a:xfrm>
                <a:off x="4304187" y="10109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5" name="文本框 584">
              <a:extLst>
                <a:ext uri="{FF2B5EF4-FFF2-40B4-BE49-F238E27FC236}">
                  <a16:creationId xmlns:a16="http://schemas.microsoft.com/office/drawing/2014/main" id="{A7081987-BC04-7CED-1FBF-61381A653C1A}"/>
                </a:ext>
              </a:extLst>
            </p:cNvPr>
            <p:cNvSpPr txBox="1"/>
            <p:nvPr/>
          </p:nvSpPr>
          <p:spPr>
            <a:xfrm rot="5400000">
              <a:off x="7444715" y="2114514"/>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grpSp>
        <p:nvGrpSpPr>
          <p:cNvPr id="479" name="组合 478">
            <a:extLst>
              <a:ext uri="{FF2B5EF4-FFF2-40B4-BE49-F238E27FC236}">
                <a16:creationId xmlns:a16="http://schemas.microsoft.com/office/drawing/2014/main" id="{7A41732A-19E1-520C-4C92-3C5F9C6F3F64}"/>
              </a:ext>
            </a:extLst>
          </p:cNvPr>
          <p:cNvGrpSpPr/>
          <p:nvPr/>
        </p:nvGrpSpPr>
        <p:grpSpPr>
          <a:xfrm>
            <a:off x="8783068" y="2932911"/>
            <a:ext cx="1662623" cy="3010479"/>
            <a:chOff x="8050627" y="805956"/>
            <a:chExt cx="1662623" cy="3010479"/>
          </a:xfrm>
        </p:grpSpPr>
        <p:sp>
          <p:nvSpPr>
            <p:cNvPr id="480" name="矩形: 圆角 479">
              <a:extLst>
                <a:ext uri="{FF2B5EF4-FFF2-40B4-BE49-F238E27FC236}">
                  <a16:creationId xmlns:a16="http://schemas.microsoft.com/office/drawing/2014/main" id="{4EB15EAC-F7F2-7E57-A1A5-F589FA917182}"/>
                </a:ext>
              </a:extLst>
            </p:cNvPr>
            <p:cNvSpPr/>
            <p:nvPr/>
          </p:nvSpPr>
          <p:spPr>
            <a:xfrm>
              <a:off x="8050627" y="805956"/>
              <a:ext cx="1662623" cy="3010479"/>
            </a:xfrm>
            <a:prstGeom prst="roundRect">
              <a:avLst>
                <a:gd name="adj" fmla="val 11646"/>
              </a:avLst>
            </a:prstGeom>
            <a:solidFill>
              <a:schemeClr val="bg1">
                <a:lumMod val="9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1" name="组合 480">
              <a:extLst>
                <a:ext uri="{FF2B5EF4-FFF2-40B4-BE49-F238E27FC236}">
                  <a16:creationId xmlns:a16="http://schemas.microsoft.com/office/drawing/2014/main" id="{37CC8D72-85A3-8D8A-F7A5-2197BE3986C3}"/>
                </a:ext>
              </a:extLst>
            </p:cNvPr>
            <p:cNvGrpSpPr/>
            <p:nvPr/>
          </p:nvGrpSpPr>
          <p:grpSpPr>
            <a:xfrm>
              <a:off x="8161348" y="1050074"/>
              <a:ext cx="720590" cy="461084"/>
              <a:chOff x="3124265" y="2769436"/>
              <a:chExt cx="1030778" cy="659564"/>
            </a:xfrm>
          </p:grpSpPr>
          <p:grpSp>
            <p:nvGrpSpPr>
              <p:cNvPr id="556" name="组合 555">
                <a:extLst>
                  <a:ext uri="{FF2B5EF4-FFF2-40B4-BE49-F238E27FC236}">
                    <a16:creationId xmlns:a16="http://schemas.microsoft.com/office/drawing/2014/main" id="{92F0C2F6-4B25-7440-9391-452DAE279426}"/>
                  </a:ext>
                </a:extLst>
              </p:cNvPr>
              <p:cNvGrpSpPr/>
              <p:nvPr/>
            </p:nvGrpSpPr>
            <p:grpSpPr>
              <a:xfrm>
                <a:off x="3291266" y="2927004"/>
                <a:ext cx="656985" cy="377772"/>
                <a:chOff x="2373396" y="2395258"/>
                <a:chExt cx="787227" cy="452662"/>
              </a:xfrm>
            </p:grpSpPr>
            <p:cxnSp>
              <p:nvCxnSpPr>
                <p:cNvPr id="571" name="直接连接符 570">
                  <a:extLst>
                    <a:ext uri="{FF2B5EF4-FFF2-40B4-BE49-F238E27FC236}">
                      <a16:creationId xmlns:a16="http://schemas.microsoft.com/office/drawing/2014/main" id="{5AFD005F-602C-70AE-D2BA-F2B216A4D17B}"/>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72" name="直接连接符 571">
                  <a:extLst>
                    <a:ext uri="{FF2B5EF4-FFF2-40B4-BE49-F238E27FC236}">
                      <a16:creationId xmlns:a16="http://schemas.microsoft.com/office/drawing/2014/main" id="{63157DF7-8AFE-7D43-4CA1-F8267D4037B7}"/>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57" name="组合 556">
                <a:extLst>
                  <a:ext uri="{FF2B5EF4-FFF2-40B4-BE49-F238E27FC236}">
                    <a16:creationId xmlns:a16="http://schemas.microsoft.com/office/drawing/2014/main" id="{4E2D05DB-A869-4A88-612B-AAF785A29D36}"/>
                  </a:ext>
                </a:extLst>
              </p:cNvPr>
              <p:cNvGrpSpPr/>
              <p:nvPr/>
            </p:nvGrpSpPr>
            <p:grpSpPr>
              <a:xfrm>
                <a:off x="3291266" y="2927004"/>
                <a:ext cx="659565" cy="376291"/>
                <a:chOff x="2373395" y="2395258"/>
                <a:chExt cx="790318" cy="450887"/>
              </a:xfrm>
            </p:grpSpPr>
            <p:cxnSp>
              <p:nvCxnSpPr>
                <p:cNvPr id="569" name="直接连接符 568">
                  <a:extLst>
                    <a:ext uri="{FF2B5EF4-FFF2-40B4-BE49-F238E27FC236}">
                      <a16:creationId xmlns:a16="http://schemas.microsoft.com/office/drawing/2014/main" id="{535D787C-4FDB-59CB-96DD-3542AC611AFB}"/>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70" name="直接连接符 569">
                  <a:extLst>
                    <a:ext uri="{FF2B5EF4-FFF2-40B4-BE49-F238E27FC236}">
                      <a16:creationId xmlns:a16="http://schemas.microsoft.com/office/drawing/2014/main" id="{78D70CD5-F888-B6DF-AE0F-34660B57D492}"/>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58" name="组合 557">
                <a:extLst>
                  <a:ext uri="{FF2B5EF4-FFF2-40B4-BE49-F238E27FC236}">
                    <a16:creationId xmlns:a16="http://schemas.microsoft.com/office/drawing/2014/main" id="{5BEB6D41-9FAC-FD98-4990-49D67DFC23EA}"/>
                  </a:ext>
                </a:extLst>
              </p:cNvPr>
              <p:cNvGrpSpPr/>
              <p:nvPr/>
            </p:nvGrpSpPr>
            <p:grpSpPr>
              <a:xfrm>
                <a:off x="3124265" y="2928174"/>
                <a:ext cx="1013516" cy="634"/>
                <a:chOff x="2173288" y="2396659"/>
                <a:chExt cx="1214437" cy="760"/>
              </a:xfrm>
            </p:grpSpPr>
            <p:cxnSp>
              <p:nvCxnSpPr>
                <p:cNvPr id="567" name="直接连接符 566">
                  <a:extLst>
                    <a:ext uri="{FF2B5EF4-FFF2-40B4-BE49-F238E27FC236}">
                      <a16:creationId xmlns:a16="http://schemas.microsoft.com/office/drawing/2014/main" id="{10ECF9E8-BA64-091F-8F4C-9FD8B3ABBF40}"/>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68" name="直接连接符 567">
                  <a:extLst>
                    <a:ext uri="{FF2B5EF4-FFF2-40B4-BE49-F238E27FC236}">
                      <a16:creationId xmlns:a16="http://schemas.microsoft.com/office/drawing/2014/main" id="{BF2901D9-DB61-6D33-1AC9-B4176908F0B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59" name="组合 558">
                <a:extLst>
                  <a:ext uri="{FF2B5EF4-FFF2-40B4-BE49-F238E27FC236}">
                    <a16:creationId xmlns:a16="http://schemas.microsoft.com/office/drawing/2014/main" id="{0D4CCBEA-9A2D-1B38-1BD0-BE01B21E7E4B}"/>
                  </a:ext>
                </a:extLst>
              </p:cNvPr>
              <p:cNvGrpSpPr/>
              <p:nvPr/>
            </p:nvGrpSpPr>
            <p:grpSpPr>
              <a:xfrm>
                <a:off x="3124265" y="3302274"/>
                <a:ext cx="1013516" cy="634"/>
                <a:chOff x="2173288" y="2396659"/>
                <a:chExt cx="1214437" cy="760"/>
              </a:xfrm>
            </p:grpSpPr>
            <p:cxnSp>
              <p:nvCxnSpPr>
                <p:cNvPr id="565" name="直接连接符 564">
                  <a:extLst>
                    <a:ext uri="{FF2B5EF4-FFF2-40B4-BE49-F238E27FC236}">
                      <a16:creationId xmlns:a16="http://schemas.microsoft.com/office/drawing/2014/main" id="{759F562A-85F8-D8C6-3E97-9457C7140D2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66" name="直接连接符 565">
                  <a:extLst>
                    <a:ext uri="{FF2B5EF4-FFF2-40B4-BE49-F238E27FC236}">
                      <a16:creationId xmlns:a16="http://schemas.microsoft.com/office/drawing/2014/main" id="{BE41CC5D-F903-CBAE-4E64-4B75B784218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60" name="椭圆 559">
                <a:extLst>
                  <a:ext uri="{FF2B5EF4-FFF2-40B4-BE49-F238E27FC236}">
                    <a16:creationId xmlns:a16="http://schemas.microsoft.com/office/drawing/2014/main" id="{E8075F63-63AF-F3B6-1A2C-4EFE9E2907EE}"/>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1" name="椭圆 560">
                <a:extLst>
                  <a:ext uri="{FF2B5EF4-FFF2-40B4-BE49-F238E27FC236}">
                    <a16:creationId xmlns:a16="http://schemas.microsoft.com/office/drawing/2014/main" id="{6D928C32-EFF6-5D4D-C87C-67F9CEE0330D}"/>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2" name="椭圆 561">
                <a:extLst>
                  <a:ext uri="{FF2B5EF4-FFF2-40B4-BE49-F238E27FC236}">
                    <a16:creationId xmlns:a16="http://schemas.microsoft.com/office/drawing/2014/main" id="{1E230461-BAC7-4F10-9DB6-AFCF50982405}"/>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3" name="椭圆 562">
                <a:extLst>
                  <a:ext uri="{FF2B5EF4-FFF2-40B4-BE49-F238E27FC236}">
                    <a16:creationId xmlns:a16="http://schemas.microsoft.com/office/drawing/2014/main" id="{7BC07EE7-D738-D679-C5B6-833EA6ACFBDA}"/>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4" name="矩形 563">
                <a:extLst>
                  <a:ext uri="{FF2B5EF4-FFF2-40B4-BE49-F238E27FC236}">
                    <a16:creationId xmlns:a16="http://schemas.microsoft.com/office/drawing/2014/main" id="{4D2BA254-533F-0F07-4C06-7B2D42ED4977}"/>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2" name="组合 481">
              <a:extLst>
                <a:ext uri="{FF2B5EF4-FFF2-40B4-BE49-F238E27FC236}">
                  <a16:creationId xmlns:a16="http://schemas.microsoft.com/office/drawing/2014/main" id="{C781B138-8034-553C-8174-B1F489AF07CC}"/>
                </a:ext>
              </a:extLst>
            </p:cNvPr>
            <p:cNvGrpSpPr/>
            <p:nvPr/>
          </p:nvGrpSpPr>
          <p:grpSpPr>
            <a:xfrm>
              <a:off x="8162619" y="1770117"/>
              <a:ext cx="720590" cy="461084"/>
              <a:chOff x="3124265" y="2769436"/>
              <a:chExt cx="1030778" cy="659564"/>
            </a:xfrm>
          </p:grpSpPr>
          <p:grpSp>
            <p:nvGrpSpPr>
              <p:cNvPr id="539" name="组合 538">
                <a:extLst>
                  <a:ext uri="{FF2B5EF4-FFF2-40B4-BE49-F238E27FC236}">
                    <a16:creationId xmlns:a16="http://schemas.microsoft.com/office/drawing/2014/main" id="{6C5BB85D-72F6-C6CA-0DE0-709F7F2803B3}"/>
                  </a:ext>
                </a:extLst>
              </p:cNvPr>
              <p:cNvGrpSpPr/>
              <p:nvPr/>
            </p:nvGrpSpPr>
            <p:grpSpPr>
              <a:xfrm>
                <a:off x="3291266" y="2927004"/>
                <a:ext cx="656985" cy="377772"/>
                <a:chOff x="2373396" y="2395258"/>
                <a:chExt cx="787227" cy="452662"/>
              </a:xfrm>
            </p:grpSpPr>
            <p:cxnSp>
              <p:nvCxnSpPr>
                <p:cNvPr id="554" name="直接连接符 553">
                  <a:extLst>
                    <a:ext uri="{FF2B5EF4-FFF2-40B4-BE49-F238E27FC236}">
                      <a16:creationId xmlns:a16="http://schemas.microsoft.com/office/drawing/2014/main" id="{5728FF6D-5E20-3BE4-AC34-C1CE41E06A00}"/>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55" name="直接连接符 554">
                  <a:extLst>
                    <a:ext uri="{FF2B5EF4-FFF2-40B4-BE49-F238E27FC236}">
                      <a16:creationId xmlns:a16="http://schemas.microsoft.com/office/drawing/2014/main" id="{86FA9ED4-1298-4CBA-77AA-5ECA746225E5}"/>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40" name="组合 539">
                <a:extLst>
                  <a:ext uri="{FF2B5EF4-FFF2-40B4-BE49-F238E27FC236}">
                    <a16:creationId xmlns:a16="http://schemas.microsoft.com/office/drawing/2014/main" id="{FE39615F-5942-47F3-9CE1-8D8732D98A96}"/>
                  </a:ext>
                </a:extLst>
              </p:cNvPr>
              <p:cNvGrpSpPr/>
              <p:nvPr/>
            </p:nvGrpSpPr>
            <p:grpSpPr>
              <a:xfrm>
                <a:off x="3291266" y="2927004"/>
                <a:ext cx="659565" cy="376291"/>
                <a:chOff x="2373395" y="2395258"/>
                <a:chExt cx="790318" cy="450887"/>
              </a:xfrm>
            </p:grpSpPr>
            <p:cxnSp>
              <p:nvCxnSpPr>
                <p:cNvPr id="552" name="直接连接符 551">
                  <a:extLst>
                    <a:ext uri="{FF2B5EF4-FFF2-40B4-BE49-F238E27FC236}">
                      <a16:creationId xmlns:a16="http://schemas.microsoft.com/office/drawing/2014/main" id="{61FA2402-0590-D7A0-7C4B-E9E5C362D3CA}"/>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53" name="直接连接符 552">
                  <a:extLst>
                    <a:ext uri="{FF2B5EF4-FFF2-40B4-BE49-F238E27FC236}">
                      <a16:creationId xmlns:a16="http://schemas.microsoft.com/office/drawing/2014/main" id="{3EEE1FBD-93AD-75DD-F039-A3EA006A87DE}"/>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41" name="组合 540">
                <a:extLst>
                  <a:ext uri="{FF2B5EF4-FFF2-40B4-BE49-F238E27FC236}">
                    <a16:creationId xmlns:a16="http://schemas.microsoft.com/office/drawing/2014/main" id="{3A41B3F5-A208-90D0-578B-9F479D0E0240}"/>
                  </a:ext>
                </a:extLst>
              </p:cNvPr>
              <p:cNvGrpSpPr/>
              <p:nvPr/>
            </p:nvGrpSpPr>
            <p:grpSpPr>
              <a:xfrm>
                <a:off x="3124265" y="2928174"/>
                <a:ext cx="1013516" cy="634"/>
                <a:chOff x="2173288" y="2396659"/>
                <a:chExt cx="1214437" cy="760"/>
              </a:xfrm>
            </p:grpSpPr>
            <p:cxnSp>
              <p:nvCxnSpPr>
                <p:cNvPr id="550" name="直接连接符 549">
                  <a:extLst>
                    <a:ext uri="{FF2B5EF4-FFF2-40B4-BE49-F238E27FC236}">
                      <a16:creationId xmlns:a16="http://schemas.microsoft.com/office/drawing/2014/main" id="{A78D7E60-E309-779F-911A-2A1505A8AAA9}"/>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51" name="直接连接符 550">
                  <a:extLst>
                    <a:ext uri="{FF2B5EF4-FFF2-40B4-BE49-F238E27FC236}">
                      <a16:creationId xmlns:a16="http://schemas.microsoft.com/office/drawing/2014/main" id="{995DC933-4165-873B-5180-0C3DBE8CFD8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42" name="组合 541">
                <a:extLst>
                  <a:ext uri="{FF2B5EF4-FFF2-40B4-BE49-F238E27FC236}">
                    <a16:creationId xmlns:a16="http://schemas.microsoft.com/office/drawing/2014/main" id="{C299AC88-FE0F-B132-F582-A2342BBC8587}"/>
                  </a:ext>
                </a:extLst>
              </p:cNvPr>
              <p:cNvGrpSpPr/>
              <p:nvPr/>
            </p:nvGrpSpPr>
            <p:grpSpPr>
              <a:xfrm>
                <a:off x="3124265" y="3302274"/>
                <a:ext cx="1013516" cy="634"/>
                <a:chOff x="2173288" y="2396659"/>
                <a:chExt cx="1214437" cy="760"/>
              </a:xfrm>
            </p:grpSpPr>
            <p:cxnSp>
              <p:nvCxnSpPr>
                <p:cNvPr id="548" name="直接连接符 547">
                  <a:extLst>
                    <a:ext uri="{FF2B5EF4-FFF2-40B4-BE49-F238E27FC236}">
                      <a16:creationId xmlns:a16="http://schemas.microsoft.com/office/drawing/2014/main" id="{E1F6AD9F-8872-6A40-7D91-F480A070C11A}"/>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49" name="直接连接符 548">
                  <a:extLst>
                    <a:ext uri="{FF2B5EF4-FFF2-40B4-BE49-F238E27FC236}">
                      <a16:creationId xmlns:a16="http://schemas.microsoft.com/office/drawing/2014/main" id="{998D6900-2825-F00D-D7D3-96F333BD736B}"/>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43" name="椭圆 542">
                <a:extLst>
                  <a:ext uri="{FF2B5EF4-FFF2-40B4-BE49-F238E27FC236}">
                    <a16:creationId xmlns:a16="http://schemas.microsoft.com/office/drawing/2014/main" id="{7BF15BB7-5F3D-7FB3-4240-37C8169BCF1F}"/>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4" name="椭圆 543">
                <a:extLst>
                  <a:ext uri="{FF2B5EF4-FFF2-40B4-BE49-F238E27FC236}">
                    <a16:creationId xmlns:a16="http://schemas.microsoft.com/office/drawing/2014/main" id="{3D3465C2-4D16-6987-02DE-D3BCEA215178}"/>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5" name="椭圆 544">
                <a:extLst>
                  <a:ext uri="{FF2B5EF4-FFF2-40B4-BE49-F238E27FC236}">
                    <a16:creationId xmlns:a16="http://schemas.microsoft.com/office/drawing/2014/main" id="{F7D2CBD0-F2D0-8AF7-0D13-BA27FD0426A7}"/>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6" name="椭圆 545">
                <a:extLst>
                  <a:ext uri="{FF2B5EF4-FFF2-40B4-BE49-F238E27FC236}">
                    <a16:creationId xmlns:a16="http://schemas.microsoft.com/office/drawing/2014/main" id="{32C9028F-B55A-0F22-E36E-210F42441994}"/>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7" name="矩形 546">
                <a:extLst>
                  <a:ext uri="{FF2B5EF4-FFF2-40B4-BE49-F238E27FC236}">
                    <a16:creationId xmlns:a16="http://schemas.microsoft.com/office/drawing/2014/main" id="{217718AE-FE1D-FC96-7C9E-DD6BE4E448CB}"/>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3" name="组合 482">
              <a:extLst>
                <a:ext uri="{FF2B5EF4-FFF2-40B4-BE49-F238E27FC236}">
                  <a16:creationId xmlns:a16="http://schemas.microsoft.com/office/drawing/2014/main" id="{764E78B1-0B44-B869-CCAF-DBC0D5C2A1D5}"/>
                </a:ext>
              </a:extLst>
            </p:cNvPr>
            <p:cNvGrpSpPr/>
            <p:nvPr/>
          </p:nvGrpSpPr>
          <p:grpSpPr>
            <a:xfrm>
              <a:off x="8164906" y="3073061"/>
              <a:ext cx="720590" cy="461084"/>
              <a:chOff x="3124265" y="2769436"/>
              <a:chExt cx="1030778" cy="659564"/>
            </a:xfrm>
          </p:grpSpPr>
          <p:grpSp>
            <p:nvGrpSpPr>
              <p:cNvPr id="522" name="组合 521">
                <a:extLst>
                  <a:ext uri="{FF2B5EF4-FFF2-40B4-BE49-F238E27FC236}">
                    <a16:creationId xmlns:a16="http://schemas.microsoft.com/office/drawing/2014/main" id="{619C779F-880D-F857-972D-ED4B5F1FF349}"/>
                  </a:ext>
                </a:extLst>
              </p:cNvPr>
              <p:cNvGrpSpPr/>
              <p:nvPr/>
            </p:nvGrpSpPr>
            <p:grpSpPr>
              <a:xfrm>
                <a:off x="3291266" y="2927004"/>
                <a:ext cx="656985" cy="377772"/>
                <a:chOff x="2373396" y="2395258"/>
                <a:chExt cx="787227" cy="452662"/>
              </a:xfrm>
            </p:grpSpPr>
            <p:cxnSp>
              <p:nvCxnSpPr>
                <p:cNvPr id="537" name="直接连接符 536">
                  <a:extLst>
                    <a:ext uri="{FF2B5EF4-FFF2-40B4-BE49-F238E27FC236}">
                      <a16:creationId xmlns:a16="http://schemas.microsoft.com/office/drawing/2014/main" id="{83A4434D-5D43-12F7-CB6A-022810AB0F88}"/>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38" name="直接连接符 537">
                  <a:extLst>
                    <a:ext uri="{FF2B5EF4-FFF2-40B4-BE49-F238E27FC236}">
                      <a16:creationId xmlns:a16="http://schemas.microsoft.com/office/drawing/2014/main" id="{CC883332-3989-CB95-23A9-E2E2A78B7DD9}"/>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23" name="组合 522">
                <a:extLst>
                  <a:ext uri="{FF2B5EF4-FFF2-40B4-BE49-F238E27FC236}">
                    <a16:creationId xmlns:a16="http://schemas.microsoft.com/office/drawing/2014/main" id="{95C5E623-D769-4816-E427-AB1A942F6FC7}"/>
                  </a:ext>
                </a:extLst>
              </p:cNvPr>
              <p:cNvGrpSpPr/>
              <p:nvPr/>
            </p:nvGrpSpPr>
            <p:grpSpPr>
              <a:xfrm>
                <a:off x="3291266" y="2927004"/>
                <a:ext cx="659565" cy="376291"/>
                <a:chOff x="2373395" y="2395258"/>
                <a:chExt cx="790318" cy="450887"/>
              </a:xfrm>
            </p:grpSpPr>
            <p:cxnSp>
              <p:nvCxnSpPr>
                <p:cNvPr id="535" name="直接连接符 534">
                  <a:extLst>
                    <a:ext uri="{FF2B5EF4-FFF2-40B4-BE49-F238E27FC236}">
                      <a16:creationId xmlns:a16="http://schemas.microsoft.com/office/drawing/2014/main" id="{AE06D5D5-9A22-43DD-07FB-09EA192DF4A4}"/>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36" name="直接连接符 535">
                  <a:extLst>
                    <a:ext uri="{FF2B5EF4-FFF2-40B4-BE49-F238E27FC236}">
                      <a16:creationId xmlns:a16="http://schemas.microsoft.com/office/drawing/2014/main" id="{16E062E2-39FC-9D7C-12DD-837ABC26E303}"/>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24" name="组合 523">
                <a:extLst>
                  <a:ext uri="{FF2B5EF4-FFF2-40B4-BE49-F238E27FC236}">
                    <a16:creationId xmlns:a16="http://schemas.microsoft.com/office/drawing/2014/main" id="{BD2A0EA5-879D-EBB8-2B45-039E4728A749}"/>
                  </a:ext>
                </a:extLst>
              </p:cNvPr>
              <p:cNvGrpSpPr/>
              <p:nvPr/>
            </p:nvGrpSpPr>
            <p:grpSpPr>
              <a:xfrm>
                <a:off x="3124265" y="2928174"/>
                <a:ext cx="1013516" cy="634"/>
                <a:chOff x="2173288" y="2396659"/>
                <a:chExt cx="1214437" cy="760"/>
              </a:xfrm>
            </p:grpSpPr>
            <p:cxnSp>
              <p:nvCxnSpPr>
                <p:cNvPr id="533" name="直接连接符 532">
                  <a:extLst>
                    <a:ext uri="{FF2B5EF4-FFF2-40B4-BE49-F238E27FC236}">
                      <a16:creationId xmlns:a16="http://schemas.microsoft.com/office/drawing/2014/main" id="{2CF9E729-674E-E938-B4F0-62295B15F07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34" name="直接连接符 533">
                  <a:extLst>
                    <a:ext uri="{FF2B5EF4-FFF2-40B4-BE49-F238E27FC236}">
                      <a16:creationId xmlns:a16="http://schemas.microsoft.com/office/drawing/2014/main" id="{AB8C41BE-F340-ABCD-9D2B-A6FDF9186110}"/>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25" name="组合 524">
                <a:extLst>
                  <a:ext uri="{FF2B5EF4-FFF2-40B4-BE49-F238E27FC236}">
                    <a16:creationId xmlns:a16="http://schemas.microsoft.com/office/drawing/2014/main" id="{EC8C6F1B-834F-87FB-1ED1-BA41D48167F3}"/>
                  </a:ext>
                </a:extLst>
              </p:cNvPr>
              <p:cNvGrpSpPr/>
              <p:nvPr/>
            </p:nvGrpSpPr>
            <p:grpSpPr>
              <a:xfrm>
                <a:off x="3124265" y="3302274"/>
                <a:ext cx="1013516" cy="634"/>
                <a:chOff x="2173288" y="2396659"/>
                <a:chExt cx="1214437" cy="760"/>
              </a:xfrm>
            </p:grpSpPr>
            <p:cxnSp>
              <p:nvCxnSpPr>
                <p:cNvPr id="531" name="直接连接符 530">
                  <a:extLst>
                    <a:ext uri="{FF2B5EF4-FFF2-40B4-BE49-F238E27FC236}">
                      <a16:creationId xmlns:a16="http://schemas.microsoft.com/office/drawing/2014/main" id="{9BA69585-F159-CA99-F81B-37DB744B9D7B}"/>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32" name="直接连接符 531">
                  <a:extLst>
                    <a:ext uri="{FF2B5EF4-FFF2-40B4-BE49-F238E27FC236}">
                      <a16:creationId xmlns:a16="http://schemas.microsoft.com/office/drawing/2014/main" id="{205A86B1-7BA5-A1A9-E85B-F3614D654BB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26" name="椭圆 525">
                <a:extLst>
                  <a:ext uri="{FF2B5EF4-FFF2-40B4-BE49-F238E27FC236}">
                    <a16:creationId xmlns:a16="http://schemas.microsoft.com/office/drawing/2014/main" id="{B52D48FD-22C7-5A13-5FBF-828771CF8135}"/>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7" name="椭圆 526">
                <a:extLst>
                  <a:ext uri="{FF2B5EF4-FFF2-40B4-BE49-F238E27FC236}">
                    <a16:creationId xmlns:a16="http://schemas.microsoft.com/office/drawing/2014/main" id="{9DABD866-2973-27AA-4BC2-BA415BBFB869}"/>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8" name="椭圆 527">
                <a:extLst>
                  <a:ext uri="{FF2B5EF4-FFF2-40B4-BE49-F238E27FC236}">
                    <a16:creationId xmlns:a16="http://schemas.microsoft.com/office/drawing/2014/main" id="{D0157FD5-83A8-0F87-EDC4-84D000E13D95}"/>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9" name="椭圆 528">
                <a:extLst>
                  <a:ext uri="{FF2B5EF4-FFF2-40B4-BE49-F238E27FC236}">
                    <a16:creationId xmlns:a16="http://schemas.microsoft.com/office/drawing/2014/main" id="{E6A72345-6F15-7685-C5BA-B742E25D2AC5}"/>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0" name="矩形 529">
                <a:extLst>
                  <a:ext uri="{FF2B5EF4-FFF2-40B4-BE49-F238E27FC236}">
                    <a16:creationId xmlns:a16="http://schemas.microsoft.com/office/drawing/2014/main" id="{1CE45500-DBCC-73D9-153E-A27495DCB07B}"/>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4" name="组合 483">
              <a:extLst>
                <a:ext uri="{FF2B5EF4-FFF2-40B4-BE49-F238E27FC236}">
                  <a16:creationId xmlns:a16="http://schemas.microsoft.com/office/drawing/2014/main" id="{DE5BC860-6246-5136-A165-9ACBBA71CAC3}"/>
                </a:ext>
              </a:extLst>
            </p:cNvPr>
            <p:cNvGrpSpPr/>
            <p:nvPr/>
          </p:nvGrpSpPr>
          <p:grpSpPr>
            <a:xfrm>
              <a:off x="8926453" y="1458796"/>
              <a:ext cx="720590" cy="461084"/>
              <a:chOff x="3124265" y="2769436"/>
              <a:chExt cx="1030778" cy="659564"/>
            </a:xfrm>
          </p:grpSpPr>
          <p:grpSp>
            <p:nvGrpSpPr>
              <p:cNvPr id="505" name="组合 504">
                <a:extLst>
                  <a:ext uri="{FF2B5EF4-FFF2-40B4-BE49-F238E27FC236}">
                    <a16:creationId xmlns:a16="http://schemas.microsoft.com/office/drawing/2014/main" id="{3DFE289F-4380-FE2E-2694-A15793F6EA4B}"/>
                  </a:ext>
                </a:extLst>
              </p:cNvPr>
              <p:cNvGrpSpPr/>
              <p:nvPr/>
            </p:nvGrpSpPr>
            <p:grpSpPr>
              <a:xfrm>
                <a:off x="3291266" y="2927004"/>
                <a:ext cx="656985" cy="377772"/>
                <a:chOff x="2373396" y="2395258"/>
                <a:chExt cx="787227" cy="452662"/>
              </a:xfrm>
            </p:grpSpPr>
            <p:cxnSp>
              <p:nvCxnSpPr>
                <p:cNvPr id="520" name="直接连接符 519">
                  <a:extLst>
                    <a:ext uri="{FF2B5EF4-FFF2-40B4-BE49-F238E27FC236}">
                      <a16:creationId xmlns:a16="http://schemas.microsoft.com/office/drawing/2014/main" id="{F52792B0-BD0C-38FB-4270-A4CF1DC5B9AD}"/>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21" name="直接连接符 520">
                  <a:extLst>
                    <a:ext uri="{FF2B5EF4-FFF2-40B4-BE49-F238E27FC236}">
                      <a16:creationId xmlns:a16="http://schemas.microsoft.com/office/drawing/2014/main" id="{12BD74C8-596E-DA54-47DE-B1A5DB52BCA5}"/>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06" name="组合 505">
                <a:extLst>
                  <a:ext uri="{FF2B5EF4-FFF2-40B4-BE49-F238E27FC236}">
                    <a16:creationId xmlns:a16="http://schemas.microsoft.com/office/drawing/2014/main" id="{6EED6B84-E793-9355-07F1-F70AAE29B4DD}"/>
                  </a:ext>
                </a:extLst>
              </p:cNvPr>
              <p:cNvGrpSpPr/>
              <p:nvPr/>
            </p:nvGrpSpPr>
            <p:grpSpPr>
              <a:xfrm>
                <a:off x="3291266" y="2927004"/>
                <a:ext cx="659565" cy="376291"/>
                <a:chOff x="2373395" y="2395258"/>
                <a:chExt cx="790318" cy="450887"/>
              </a:xfrm>
            </p:grpSpPr>
            <p:cxnSp>
              <p:nvCxnSpPr>
                <p:cNvPr id="518" name="直接连接符 517">
                  <a:extLst>
                    <a:ext uri="{FF2B5EF4-FFF2-40B4-BE49-F238E27FC236}">
                      <a16:creationId xmlns:a16="http://schemas.microsoft.com/office/drawing/2014/main" id="{236B1078-7F6F-514B-DCCB-36DB82969AF5}"/>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19" name="直接连接符 518">
                  <a:extLst>
                    <a:ext uri="{FF2B5EF4-FFF2-40B4-BE49-F238E27FC236}">
                      <a16:creationId xmlns:a16="http://schemas.microsoft.com/office/drawing/2014/main" id="{A405E10B-F2D8-26DA-6D3A-93410B278352}"/>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07" name="组合 506">
                <a:extLst>
                  <a:ext uri="{FF2B5EF4-FFF2-40B4-BE49-F238E27FC236}">
                    <a16:creationId xmlns:a16="http://schemas.microsoft.com/office/drawing/2014/main" id="{B44C78AF-1940-A972-D539-5CFAD0764924}"/>
                  </a:ext>
                </a:extLst>
              </p:cNvPr>
              <p:cNvGrpSpPr/>
              <p:nvPr/>
            </p:nvGrpSpPr>
            <p:grpSpPr>
              <a:xfrm>
                <a:off x="3124265" y="2928174"/>
                <a:ext cx="1013516" cy="634"/>
                <a:chOff x="2173288" y="2396659"/>
                <a:chExt cx="1214437" cy="760"/>
              </a:xfrm>
            </p:grpSpPr>
            <p:cxnSp>
              <p:nvCxnSpPr>
                <p:cNvPr id="516" name="直接连接符 515">
                  <a:extLst>
                    <a:ext uri="{FF2B5EF4-FFF2-40B4-BE49-F238E27FC236}">
                      <a16:creationId xmlns:a16="http://schemas.microsoft.com/office/drawing/2014/main" id="{43D5E448-6405-85FA-DC68-7CD8E558BFCB}"/>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17" name="直接连接符 516">
                  <a:extLst>
                    <a:ext uri="{FF2B5EF4-FFF2-40B4-BE49-F238E27FC236}">
                      <a16:creationId xmlns:a16="http://schemas.microsoft.com/office/drawing/2014/main" id="{EDCFCEC0-E458-937D-4BB6-0E7E1E28754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08" name="组合 507">
                <a:extLst>
                  <a:ext uri="{FF2B5EF4-FFF2-40B4-BE49-F238E27FC236}">
                    <a16:creationId xmlns:a16="http://schemas.microsoft.com/office/drawing/2014/main" id="{76BEC73C-DD8E-067A-47F2-5590A56D5421}"/>
                  </a:ext>
                </a:extLst>
              </p:cNvPr>
              <p:cNvGrpSpPr/>
              <p:nvPr/>
            </p:nvGrpSpPr>
            <p:grpSpPr>
              <a:xfrm>
                <a:off x="3124265" y="3302274"/>
                <a:ext cx="1013516" cy="634"/>
                <a:chOff x="2173288" y="2396659"/>
                <a:chExt cx="1214437" cy="760"/>
              </a:xfrm>
            </p:grpSpPr>
            <p:cxnSp>
              <p:nvCxnSpPr>
                <p:cNvPr id="514" name="直接连接符 513">
                  <a:extLst>
                    <a:ext uri="{FF2B5EF4-FFF2-40B4-BE49-F238E27FC236}">
                      <a16:creationId xmlns:a16="http://schemas.microsoft.com/office/drawing/2014/main" id="{B217995F-DCD6-5C15-E38E-DF311BAA4495}"/>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15" name="直接连接符 514">
                  <a:extLst>
                    <a:ext uri="{FF2B5EF4-FFF2-40B4-BE49-F238E27FC236}">
                      <a16:creationId xmlns:a16="http://schemas.microsoft.com/office/drawing/2014/main" id="{3AAAA791-6696-F0CC-70A5-8696D4834BE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09" name="椭圆 508">
                <a:extLst>
                  <a:ext uri="{FF2B5EF4-FFF2-40B4-BE49-F238E27FC236}">
                    <a16:creationId xmlns:a16="http://schemas.microsoft.com/office/drawing/2014/main" id="{E0C7CD44-C9F9-185A-FB68-326F999F8215}"/>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0" name="椭圆 509">
                <a:extLst>
                  <a:ext uri="{FF2B5EF4-FFF2-40B4-BE49-F238E27FC236}">
                    <a16:creationId xmlns:a16="http://schemas.microsoft.com/office/drawing/2014/main" id="{456E988B-0B68-7F1D-559B-20C4E4AB420C}"/>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1" name="椭圆 510">
                <a:extLst>
                  <a:ext uri="{FF2B5EF4-FFF2-40B4-BE49-F238E27FC236}">
                    <a16:creationId xmlns:a16="http://schemas.microsoft.com/office/drawing/2014/main" id="{33193217-AC22-1C6D-A1B3-451E1D5B91FE}"/>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2" name="椭圆 511">
                <a:extLst>
                  <a:ext uri="{FF2B5EF4-FFF2-40B4-BE49-F238E27FC236}">
                    <a16:creationId xmlns:a16="http://schemas.microsoft.com/office/drawing/2014/main" id="{6358ABC1-7682-AF87-ACFF-F8AF5321CAEA}"/>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3" name="矩形 512">
                <a:extLst>
                  <a:ext uri="{FF2B5EF4-FFF2-40B4-BE49-F238E27FC236}">
                    <a16:creationId xmlns:a16="http://schemas.microsoft.com/office/drawing/2014/main" id="{E83BE210-477C-78CA-319C-A2B2E2E83BF5}"/>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5" name="组合 484">
              <a:extLst>
                <a:ext uri="{FF2B5EF4-FFF2-40B4-BE49-F238E27FC236}">
                  <a16:creationId xmlns:a16="http://schemas.microsoft.com/office/drawing/2014/main" id="{68254005-80B2-897D-3229-8769000D452B}"/>
                </a:ext>
              </a:extLst>
            </p:cNvPr>
            <p:cNvGrpSpPr/>
            <p:nvPr/>
          </p:nvGrpSpPr>
          <p:grpSpPr>
            <a:xfrm>
              <a:off x="8923822" y="2741845"/>
              <a:ext cx="720590" cy="461084"/>
              <a:chOff x="3124265" y="2769436"/>
              <a:chExt cx="1030778" cy="659564"/>
            </a:xfrm>
          </p:grpSpPr>
          <p:grpSp>
            <p:nvGrpSpPr>
              <p:cNvPr id="488" name="组合 487">
                <a:extLst>
                  <a:ext uri="{FF2B5EF4-FFF2-40B4-BE49-F238E27FC236}">
                    <a16:creationId xmlns:a16="http://schemas.microsoft.com/office/drawing/2014/main" id="{142591A6-1AD1-0C64-9734-DDB340A708F2}"/>
                  </a:ext>
                </a:extLst>
              </p:cNvPr>
              <p:cNvGrpSpPr/>
              <p:nvPr/>
            </p:nvGrpSpPr>
            <p:grpSpPr>
              <a:xfrm>
                <a:off x="3291266" y="2927004"/>
                <a:ext cx="656985" cy="377772"/>
                <a:chOff x="2373396" y="2395258"/>
                <a:chExt cx="787227" cy="452662"/>
              </a:xfrm>
            </p:grpSpPr>
            <p:cxnSp>
              <p:nvCxnSpPr>
                <p:cNvPr id="503" name="直接连接符 502">
                  <a:extLst>
                    <a:ext uri="{FF2B5EF4-FFF2-40B4-BE49-F238E27FC236}">
                      <a16:creationId xmlns:a16="http://schemas.microsoft.com/office/drawing/2014/main" id="{E3FC4C10-E326-DC46-861D-E7872D2543AA}"/>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04" name="直接连接符 503">
                  <a:extLst>
                    <a:ext uri="{FF2B5EF4-FFF2-40B4-BE49-F238E27FC236}">
                      <a16:creationId xmlns:a16="http://schemas.microsoft.com/office/drawing/2014/main" id="{A6F74C99-0277-93E3-A6B9-825E8D070A5F}"/>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89" name="组合 488">
                <a:extLst>
                  <a:ext uri="{FF2B5EF4-FFF2-40B4-BE49-F238E27FC236}">
                    <a16:creationId xmlns:a16="http://schemas.microsoft.com/office/drawing/2014/main" id="{E07A6E78-5DDB-AFF6-83FB-81F795A91F4C}"/>
                  </a:ext>
                </a:extLst>
              </p:cNvPr>
              <p:cNvGrpSpPr/>
              <p:nvPr/>
            </p:nvGrpSpPr>
            <p:grpSpPr>
              <a:xfrm>
                <a:off x="3291266" y="2927004"/>
                <a:ext cx="659565" cy="376291"/>
                <a:chOff x="2373395" y="2395258"/>
                <a:chExt cx="790318" cy="450887"/>
              </a:xfrm>
            </p:grpSpPr>
            <p:cxnSp>
              <p:nvCxnSpPr>
                <p:cNvPr id="501" name="直接连接符 500">
                  <a:extLst>
                    <a:ext uri="{FF2B5EF4-FFF2-40B4-BE49-F238E27FC236}">
                      <a16:creationId xmlns:a16="http://schemas.microsoft.com/office/drawing/2014/main" id="{0C8748C6-F5B8-E2F2-A0B3-C8EA53EFFB5D}"/>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02" name="直接连接符 501">
                  <a:extLst>
                    <a:ext uri="{FF2B5EF4-FFF2-40B4-BE49-F238E27FC236}">
                      <a16:creationId xmlns:a16="http://schemas.microsoft.com/office/drawing/2014/main" id="{50D3193E-9FF1-E3D9-92D1-EC76D5316B3B}"/>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90" name="组合 489">
                <a:extLst>
                  <a:ext uri="{FF2B5EF4-FFF2-40B4-BE49-F238E27FC236}">
                    <a16:creationId xmlns:a16="http://schemas.microsoft.com/office/drawing/2014/main" id="{F53891D7-B71E-B576-CD4A-037DF26FFF2C}"/>
                  </a:ext>
                </a:extLst>
              </p:cNvPr>
              <p:cNvGrpSpPr/>
              <p:nvPr/>
            </p:nvGrpSpPr>
            <p:grpSpPr>
              <a:xfrm>
                <a:off x="3124265" y="2928174"/>
                <a:ext cx="1013516" cy="634"/>
                <a:chOff x="2173288" y="2396659"/>
                <a:chExt cx="1214437" cy="760"/>
              </a:xfrm>
            </p:grpSpPr>
            <p:cxnSp>
              <p:nvCxnSpPr>
                <p:cNvPr id="499" name="直接连接符 498">
                  <a:extLst>
                    <a:ext uri="{FF2B5EF4-FFF2-40B4-BE49-F238E27FC236}">
                      <a16:creationId xmlns:a16="http://schemas.microsoft.com/office/drawing/2014/main" id="{4C8771F4-06C2-3B28-E3AF-EC6C5652938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00" name="直接连接符 499">
                  <a:extLst>
                    <a:ext uri="{FF2B5EF4-FFF2-40B4-BE49-F238E27FC236}">
                      <a16:creationId xmlns:a16="http://schemas.microsoft.com/office/drawing/2014/main" id="{50D9B5FB-3EDC-0748-F34C-EF5B85BDC71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91" name="组合 490">
                <a:extLst>
                  <a:ext uri="{FF2B5EF4-FFF2-40B4-BE49-F238E27FC236}">
                    <a16:creationId xmlns:a16="http://schemas.microsoft.com/office/drawing/2014/main" id="{73F35A8C-C9E5-84D5-E915-34D3DD006658}"/>
                  </a:ext>
                </a:extLst>
              </p:cNvPr>
              <p:cNvGrpSpPr/>
              <p:nvPr/>
            </p:nvGrpSpPr>
            <p:grpSpPr>
              <a:xfrm>
                <a:off x="3124265" y="3302274"/>
                <a:ext cx="1013516" cy="634"/>
                <a:chOff x="2173288" y="2396659"/>
                <a:chExt cx="1214437" cy="760"/>
              </a:xfrm>
            </p:grpSpPr>
            <p:cxnSp>
              <p:nvCxnSpPr>
                <p:cNvPr id="497" name="直接连接符 496">
                  <a:extLst>
                    <a:ext uri="{FF2B5EF4-FFF2-40B4-BE49-F238E27FC236}">
                      <a16:creationId xmlns:a16="http://schemas.microsoft.com/office/drawing/2014/main" id="{0E783BC2-DA61-F11D-CFE0-B3E3DC32D16B}"/>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98" name="直接连接符 497">
                  <a:extLst>
                    <a:ext uri="{FF2B5EF4-FFF2-40B4-BE49-F238E27FC236}">
                      <a16:creationId xmlns:a16="http://schemas.microsoft.com/office/drawing/2014/main" id="{4DD3C46E-1EE7-02FD-3497-6B3BFD56A88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92" name="椭圆 491">
                <a:extLst>
                  <a:ext uri="{FF2B5EF4-FFF2-40B4-BE49-F238E27FC236}">
                    <a16:creationId xmlns:a16="http://schemas.microsoft.com/office/drawing/2014/main" id="{FD13A093-F231-7ED1-3CDB-6758CB3D016F}"/>
                  </a:ext>
                </a:extLst>
              </p:cNvPr>
              <p:cNvSpPr/>
              <p:nvPr/>
            </p:nvSpPr>
            <p:spPr>
              <a:xfrm>
                <a:off x="312426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3" name="椭圆 492">
                <a:extLst>
                  <a:ext uri="{FF2B5EF4-FFF2-40B4-BE49-F238E27FC236}">
                    <a16:creationId xmlns:a16="http://schemas.microsoft.com/office/drawing/2014/main" id="{B6125E48-C4E0-B064-1A63-901FA57EAF2F}"/>
                  </a:ext>
                </a:extLst>
              </p:cNvPr>
              <p:cNvSpPr/>
              <p:nvPr/>
            </p:nvSpPr>
            <p:spPr>
              <a:xfrm>
                <a:off x="312426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4" name="椭圆 493">
                <a:extLst>
                  <a:ext uri="{FF2B5EF4-FFF2-40B4-BE49-F238E27FC236}">
                    <a16:creationId xmlns:a16="http://schemas.microsoft.com/office/drawing/2014/main" id="{B176D302-0696-A43F-B69D-1E8A80A12E77}"/>
                  </a:ext>
                </a:extLst>
              </p:cNvPr>
              <p:cNvSpPr/>
              <p:nvPr/>
            </p:nvSpPr>
            <p:spPr>
              <a:xfrm>
                <a:off x="4080485" y="288972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5" name="椭圆 494">
                <a:extLst>
                  <a:ext uri="{FF2B5EF4-FFF2-40B4-BE49-F238E27FC236}">
                    <a16:creationId xmlns:a16="http://schemas.microsoft.com/office/drawing/2014/main" id="{59B750AA-46AB-7748-AFD3-CBB6A6E35209}"/>
                  </a:ext>
                </a:extLst>
              </p:cNvPr>
              <p:cNvSpPr/>
              <p:nvPr/>
            </p:nvSpPr>
            <p:spPr>
              <a:xfrm>
                <a:off x="4080485" y="3264996"/>
                <a:ext cx="74558" cy="74558"/>
              </a:xfrm>
              <a:prstGeom prst="ellipse">
                <a:avLst/>
              </a:prstGeom>
              <a:solidFill>
                <a:schemeClr val="bg1"/>
              </a:solidFill>
              <a:ln w="190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6" name="矩形 495">
                <a:extLst>
                  <a:ext uri="{FF2B5EF4-FFF2-40B4-BE49-F238E27FC236}">
                    <a16:creationId xmlns:a16="http://schemas.microsoft.com/office/drawing/2014/main" id="{2FC1341F-D4D1-4E55-E323-823579452039}"/>
                  </a:ext>
                </a:extLst>
              </p:cNvPr>
              <p:cNvSpPr/>
              <p:nvPr/>
            </p:nvSpPr>
            <p:spPr>
              <a:xfrm>
                <a:off x="3291266" y="2769436"/>
                <a:ext cx="659564" cy="659564"/>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6" name="文本框 485">
              <a:extLst>
                <a:ext uri="{FF2B5EF4-FFF2-40B4-BE49-F238E27FC236}">
                  <a16:creationId xmlns:a16="http://schemas.microsoft.com/office/drawing/2014/main" id="{29F32F7D-303D-8D17-C60D-A2C24B1D39CB}"/>
                </a:ext>
              </a:extLst>
            </p:cNvPr>
            <p:cNvSpPr txBox="1"/>
            <p:nvPr/>
          </p:nvSpPr>
          <p:spPr>
            <a:xfrm rot="5400000">
              <a:off x="8320273" y="2400096"/>
              <a:ext cx="497298" cy="442043"/>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487" name="文本框 486">
              <a:extLst>
                <a:ext uri="{FF2B5EF4-FFF2-40B4-BE49-F238E27FC236}">
                  <a16:creationId xmlns:a16="http://schemas.microsoft.com/office/drawing/2014/main" id="{56C13629-63BD-E546-319F-2DC5E59231B9}"/>
                </a:ext>
              </a:extLst>
            </p:cNvPr>
            <p:cNvSpPr txBox="1"/>
            <p:nvPr/>
          </p:nvSpPr>
          <p:spPr>
            <a:xfrm>
              <a:off x="9098080" y="2105558"/>
              <a:ext cx="497298" cy="442043"/>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sp>
        <p:nvSpPr>
          <p:cNvPr id="936" name="矩形 935">
            <a:extLst>
              <a:ext uri="{FF2B5EF4-FFF2-40B4-BE49-F238E27FC236}">
                <a16:creationId xmlns:a16="http://schemas.microsoft.com/office/drawing/2014/main" id="{52C9ED5D-4D66-17E0-94F2-22A4E2839F5A}"/>
              </a:ext>
            </a:extLst>
          </p:cNvPr>
          <p:cNvSpPr/>
          <p:nvPr/>
        </p:nvSpPr>
        <p:spPr>
          <a:xfrm>
            <a:off x="4107044" y="1147750"/>
            <a:ext cx="7632686" cy="1132107"/>
          </a:xfrm>
          <a:prstGeom prst="rect">
            <a:avLst/>
          </a:prstGeom>
          <a:no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7" name="文本框 936">
            <a:extLst>
              <a:ext uri="{FF2B5EF4-FFF2-40B4-BE49-F238E27FC236}">
                <a16:creationId xmlns:a16="http://schemas.microsoft.com/office/drawing/2014/main" id="{77A4CC83-3750-A787-3FB7-B8481BFDA2FF}"/>
              </a:ext>
            </a:extLst>
          </p:cNvPr>
          <p:cNvSpPr txBox="1"/>
          <p:nvPr/>
        </p:nvSpPr>
        <p:spPr>
          <a:xfrm>
            <a:off x="4199461" y="1186180"/>
            <a:ext cx="7638120" cy="369332"/>
          </a:xfrm>
          <a:prstGeom prst="rect">
            <a:avLst/>
          </a:prstGeom>
          <a:noFill/>
        </p:spPr>
        <p:txBody>
          <a:bodyPr wrap="square">
            <a:spAutoFit/>
          </a:bodyPr>
          <a:lstStyle/>
          <a:p>
            <a:r>
              <a:rPr lang="en-US" altLang="zh-CN" sz="1800" b="1" dirty="0">
                <a:latin typeface="Arial" panose="020B0604020202020204" pitchFamily="34" charset="0"/>
                <a:cs typeface="Arial" panose="020B0604020202020204" pitchFamily="34" charset="0"/>
              </a:rPr>
              <a:t>Our contributions involve reconstructing these three modules</a:t>
            </a:r>
            <a:endParaRPr lang="zh-CN" altLang="en-US" b="1" dirty="0"/>
          </a:p>
        </p:txBody>
      </p:sp>
    </p:spTree>
    <p:extLst>
      <p:ext uri="{BB962C8B-B14F-4D97-AF65-F5344CB8AC3E}">
        <p14:creationId xmlns:p14="http://schemas.microsoft.com/office/powerpoint/2010/main" val="252718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文本框 562">
            <a:extLst>
              <a:ext uri="{FF2B5EF4-FFF2-40B4-BE49-F238E27FC236}">
                <a16:creationId xmlns:a16="http://schemas.microsoft.com/office/drawing/2014/main" id="{00CD409E-0EE2-00AC-8357-87B1091476D1}"/>
              </a:ext>
            </a:extLst>
          </p:cNvPr>
          <p:cNvSpPr txBox="1"/>
          <p:nvPr/>
        </p:nvSpPr>
        <p:spPr>
          <a:xfrm>
            <a:off x="3297912" y="1581437"/>
            <a:ext cx="2362698" cy="923330"/>
          </a:xfrm>
          <a:prstGeom prst="rect">
            <a:avLst/>
          </a:prstGeom>
          <a:noFill/>
        </p:spPr>
        <p:txBody>
          <a:bodyPr wrap="none" rtlCol="0">
            <a:spAutoFit/>
          </a:bodyPr>
          <a:lstStyle/>
          <a:p>
            <a:r>
              <a:rPr lang="en-US" altLang="zh-CN" dirty="0"/>
              <a:t>Physically implement</a:t>
            </a:r>
          </a:p>
          <a:p>
            <a:endParaRPr lang="en-US" altLang="zh-CN" dirty="0"/>
          </a:p>
          <a:p>
            <a:r>
              <a:rPr lang="en-US" altLang="zh-CN" dirty="0"/>
              <a:t>a propagation module</a:t>
            </a:r>
            <a:endParaRPr lang="zh-CN" altLang="en-US" dirty="0"/>
          </a:p>
        </p:txBody>
      </p:sp>
      <p:sp>
        <p:nvSpPr>
          <p:cNvPr id="2" name="文本占位符 1">
            <a:extLst>
              <a:ext uri="{FF2B5EF4-FFF2-40B4-BE49-F238E27FC236}">
                <a16:creationId xmlns:a16="http://schemas.microsoft.com/office/drawing/2014/main" id="{5E6E58C8-AD8B-24D8-1738-052EA3BF6D54}"/>
              </a:ext>
            </a:extLst>
          </p:cNvPr>
          <p:cNvSpPr>
            <a:spLocks noGrp="1"/>
          </p:cNvSpPr>
          <p:nvPr>
            <p:ph type="body" sz="quarter" idx="10"/>
          </p:nvPr>
        </p:nvSpPr>
        <p:spPr>
          <a:xfrm>
            <a:off x="1168400" y="1"/>
            <a:ext cx="11014076" cy="856210"/>
          </a:xfrm>
        </p:spPr>
        <p:txBody>
          <a:bodyPr/>
          <a:lstStyle/>
          <a:p>
            <a:r>
              <a:rPr lang="en-US" altLang="zh-CN" sz="2800" dirty="0"/>
              <a:t>Propagation Modules:</a:t>
            </a:r>
            <a:r>
              <a:rPr lang="zh-CN" altLang="en-US" sz="2800" dirty="0"/>
              <a:t> </a:t>
            </a:r>
            <a:r>
              <a:rPr lang="en-US" altLang="zh-CN" sz="2800" dirty="0"/>
              <a:t>Full-connection,</a:t>
            </a:r>
            <a:r>
              <a:rPr lang="zh-CN" altLang="en-US" sz="2800" dirty="0"/>
              <a:t> </a:t>
            </a:r>
            <a:r>
              <a:rPr lang="en-US" altLang="zh-CN" sz="2800" dirty="0"/>
              <a:t>Free</a:t>
            </a:r>
            <a:r>
              <a:rPr lang="zh-CN" altLang="en-US" sz="2800" dirty="0"/>
              <a:t> </a:t>
            </a:r>
            <a:r>
              <a:rPr lang="en-US" altLang="zh-CN" sz="2800" dirty="0"/>
              <a:t>Weight Adjustment</a:t>
            </a:r>
          </a:p>
        </p:txBody>
      </p:sp>
      <p:sp>
        <p:nvSpPr>
          <p:cNvPr id="156" name="箭头: 右 155">
            <a:extLst>
              <a:ext uri="{FF2B5EF4-FFF2-40B4-BE49-F238E27FC236}">
                <a16:creationId xmlns:a16="http://schemas.microsoft.com/office/drawing/2014/main" id="{2AF1F3E0-CA35-14A3-AA1A-F77DA9DD882F}"/>
              </a:ext>
            </a:extLst>
          </p:cNvPr>
          <p:cNvSpPr/>
          <p:nvPr/>
        </p:nvSpPr>
        <p:spPr>
          <a:xfrm>
            <a:off x="3162300" y="1933995"/>
            <a:ext cx="2725277" cy="303613"/>
          </a:xfrm>
          <a:prstGeom prst="rightArrow">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2" name="组合 561">
            <a:extLst>
              <a:ext uri="{FF2B5EF4-FFF2-40B4-BE49-F238E27FC236}">
                <a16:creationId xmlns:a16="http://schemas.microsoft.com/office/drawing/2014/main" id="{C801E7E3-6A5C-8C51-DA56-06231A064FB3}"/>
              </a:ext>
            </a:extLst>
          </p:cNvPr>
          <p:cNvGrpSpPr/>
          <p:nvPr/>
        </p:nvGrpSpPr>
        <p:grpSpPr>
          <a:xfrm>
            <a:off x="1320927" y="955823"/>
            <a:ext cx="1543765" cy="2258879"/>
            <a:chOff x="1771213" y="920989"/>
            <a:chExt cx="1543765" cy="2258879"/>
          </a:xfrm>
        </p:grpSpPr>
        <p:sp>
          <p:nvSpPr>
            <p:cNvPr id="10" name="矩形 9">
              <a:extLst>
                <a:ext uri="{FF2B5EF4-FFF2-40B4-BE49-F238E27FC236}">
                  <a16:creationId xmlns:a16="http://schemas.microsoft.com/office/drawing/2014/main" id="{265588D7-6AB3-8AB8-100F-13D5400AA5C5}"/>
                </a:ext>
              </a:extLst>
            </p:cNvPr>
            <p:cNvSpPr/>
            <p:nvPr/>
          </p:nvSpPr>
          <p:spPr>
            <a:xfrm>
              <a:off x="1912014" y="1141794"/>
              <a:ext cx="1297639" cy="203807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a:extLst>
                <a:ext uri="{FF2B5EF4-FFF2-40B4-BE49-F238E27FC236}">
                  <a16:creationId xmlns:a16="http://schemas.microsoft.com/office/drawing/2014/main" id="{5788E27E-6254-3E32-C3A5-698AF587F0C2}"/>
                </a:ext>
              </a:extLst>
            </p:cNvPr>
            <p:cNvSpPr/>
            <p:nvPr/>
          </p:nvSpPr>
          <p:spPr>
            <a:xfrm>
              <a:off x="1771213" y="1250756"/>
              <a:ext cx="248858" cy="248858"/>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a:extLst>
                <a:ext uri="{FF2B5EF4-FFF2-40B4-BE49-F238E27FC236}">
                  <a16:creationId xmlns:a16="http://schemas.microsoft.com/office/drawing/2014/main" id="{9FFF07DC-C555-FDCE-FD34-E522B8718304}"/>
                </a:ext>
              </a:extLst>
            </p:cNvPr>
            <p:cNvSpPr/>
            <p:nvPr/>
          </p:nvSpPr>
          <p:spPr>
            <a:xfrm>
              <a:off x="1773673" y="1771286"/>
              <a:ext cx="248858" cy="248858"/>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a:extLst>
                <a:ext uri="{FF2B5EF4-FFF2-40B4-BE49-F238E27FC236}">
                  <a16:creationId xmlns:a16="http://schemas.microsoft.com/office/drawing/2014/main" id="{B736CF79-8CA7-C27F-B6B8-96AA18482C28}"/>
                </a:ext>
              </a:extLst>
            </p:cNvPr>
            <p:cNvSpPr/>
            <p:nvPr/>
          </p:nvSpPr>
          <p:spPr>
            <a:xfrm>
              <a:off x="1789090" y="2291816"/>
              <a:ext cx="248858" cy="248858"/>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FBDF6070-BED4-91D1-3ED8-16CC13BDEA68}"/>
                </a:ext>
              </a:extLst>
            </p:cNvPr>
            <p:cNvSpPr/>
            <p:nvPr/>
          </p:nvSpPr>
          <p:spPr>
            <a:xfrm>
              <a:off x="1789090" y="2812347"/>
              <a:ext cx="248858" cy="248858"/>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a:extLst>
                <a:ext uri="{FF2B5EF4-FFF2-40B4-BE49-F238E27FC236}">
                  <a16:creationId xmlns:a16="http://schemas.microsoft.com/office/drawing/2014/main" id="{D83A819E-53EA-46C5-4229-727C82D7C97D}"/>
                </a:ext>
              </a:extLst>
            </p:cNvPr>
            <p:cNvSpPr/>
            <p:nvPr/>
          </p:nvSpPr>
          <p:spPr>
            <a:xfrm>
              <a:off x="3048242" y="1250756"/>
              <a:ext cx="248858" cy="248858"/>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a:extLst>
                <a:ext uri="{FF2B5EF4-FFF2-40B4-BE49-F238E27FC236}">
                  <a16:creationId xmlns:a16="http://schemas.microsoft.com/office/drawing/2014/main" id="{EEE393F1-A263-CF5C-D57A-F7EC25467D8A}"/>
                </a:ext>
              </a:extLst>
            </p:cNvPr>
            <p:cNvSpPr/>
            <p:nvPr/>
          </p:nvSpPr>
          <p:spPr>
            <a:xfrm>
              <a:off x="3050702" y="1771286"/>
              <a:ext cx="248858" cy="248858"/>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a:extLst>
                <a:ext uri="{FF2B5EF4-FFF2-40B4-BE49-F238E27FC236}">
                  <a16:creationId xmlns:a16="http://schemas.microsoft.com/office/drawing/2014/main" id="{EB8A606B-59F0-F743-CB71-A17DC35EE55A}"/>
                </a:ext>
              </a:extLst>
            </p:cNvPr>
            <p:cNvSpPr/>
            <p:nvPr/>
          </p:nvSpPr>
          <p:spPr>
            <a:xfrm>
              <a:off x="3066120" y="2291816"/>
              <a:ext cx="248858" cy="248858"/>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椭圆 134">
              <a:extLst>
                <a:ext uri="{FF2B5EF4-FFF2-40B4-BE49-F238E27FC236}">
                  <a16:creationId xmlns:a16="http://schemas.microsoft.com/office/drawing/2014/main" id="{9E55536D-3097-428E-B441-D08286AB7C71}"/>
                </a:ext>
              </a:extLst>
            </p:cNvPr>
            <p:cNvSpPr/>
            <p:nvPr/>
          </p:nvSpPr>
          <p:spPr>
            <a:xfrm>
              <a:off x="3066120" y="2812346"/>
              <a:ext cx="248858" cy="248858"/>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6" name="直接连接符 135">
              <a:extLst>
                <a:ext uri="{FF2B5EF4-FFF2-40B4-BE49-F238E27FC236}">
                  <a16:creationId xmlns:a16="http://schemas.microsoft.com/office/drawing/2014/main" id="{EF363A1E-102E-1D10-522E-B56F939CB4CE}"/>
                </a:ext>
              </a:extLst>
            </p:cNvPr>
            <p:cNvCxnSpPr>
              <a:cxnSpLocks/>
              <a:stCxn id="128" idx="6"/>
              <a:endCxn id="132" idx="2"/>
            </p:cNvCxnSpPr>
            <p:nvPr/>
          </p:nvCxnSpPr>
          <p:spPr>
            <a:xfrm>
              <a:off x="2020071" y="1375185"/>
              <a:ext cx="10281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直接连接符 136">
              <a:extLst>
                <a:ext uri="{FF2B5EF4-FFF2-40B4-BE49-F238E27FC236}">
                  <a16:creationId xmlns:a16="http://schemas.microsoft.com/office/drawing/2014/main" id="{992C1757-072B-B36A-E8FF-448F196AE58C}"/>
                </a:ext>
              </a:extLst>
            </p:cNvPr>
            <p:cNvCxnSpPr>
              <a:cxnSpLocks/>
              <a:stCxn id="128" idx="6"/>
              <a:endCxn id="133" idx="2"/>
            </p:cNvCxnSpPr>
            <p:nvPr/>
          </p:nvCxnSpPr>
          <p:spPr>
            <a:xfrm>
              <a:off x="2020071" y="1375185"/>
              <a:ext cx="1030631" cy="52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直接连接符 137">
              <a:extLst>
                <a:ext uri="{FF2B5EF4-FFF2-40B4-BE49-F238E27FC236}">
                  <a16:creationId xmlns:a16="http://schemas.microsoft.com/office/drawing/2014/main" id="{AFC122C9-6B82-F7E3-3B63-661231B46333}"/>
                </a:ext>
              </a:extLst>
            </p:cNvPr>
            <p:cNvCxnSpPr>
              <a:cxnSpLocks/>
              <a:stCxn id="128" idx="6"/>
              <a:endCxn id="134" idx="2"/>
            </p:cNvCxnSpPr>
            <p:nvPr/>
          </p:nvCxnSpPr>
          <p:spPr>
            <a:xfrm>
              <a:off x="2020071" y="1375185"/>
              <a:ext cx="1046049" cy="10410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直接连接符 138">
              <a:extLst>
                <a:ext uri="{FF2B5EF4-FFF2-40B4-BE49-F238E27FC236}">
                  <a16:creationId xmlns:a16="http://schemas.microsoft.com/office/drawing/2014/main" id="{EF358699-3387-3C03-C52D-8CB99BA8FB34}"/>
                </a:ext>
              </a:extLst>
            </p:cNvPr>
            <p:cNvCxnSpPr>
              <a:cxnSpLocks/>
              <a:stCxn id="128" idx="6"/>
              <a:endCxn id="135" idx="2"/>
            </p:cNvCxnSpPr>
            <p:nvPr/>
          </p:nvCxnSpPr>
          <p:spPr>
            <a:xfrm>
              <a:off x="2020071" y="1375185"/>
              <a:ext cx="1046049" cy="156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直接连接符 139">
              <a:extLst>
                <a:ext uri="{FF2B5EF4-FFF2-40B4-BE49-F238E27FC236}">
                  <a16:creationId xmlns:a16="http://schemas.microsoft.com/office/drawing/2014/main" id="{303036C5-303A-1F94-3D93-5BAA74E97838}"/>
                </a:ext>
              </a:extLst>
            </p:cNvPr>
            <p:cNvCxnSpPr>
              <a:cxnSpLocks/>
              <a:stCxn id="129" idx="6"/>
              <a:endCxn id="132" idx="2"/>
            </p:cNvCxnSpPr>
            <p:nvPr/>
          </p:nvCxnSpPr>
          <p:spPr>
            <a:xfrm flipV="1">
              <a:off x="2022531" y="1375185"/>
              <a:ext cx="1025711" cy="52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直接连接符 140">
              <a:extLst>
                <a:ext uri="{FF2B5EF4-FFF2-40B4-BE49-F238E27FC236}">
                  <a16:creationId xmlns:a16="http://schemas.microsoft.com/office/drawing/2014/main" id="{0E73A4E6-A0E7-A07B-E6DD-EA65F0E63793}"/>
                </a:ext>
              </a:extLst>
            </p:cNvPr>
            <p:cNvCxnSpPr>
              <a:cxnSpLocks/>
              <a:stCxn id="129" idx="6"/>
              <a:endCxn id="134" idx="2"/>
            </p:cNvCxnSpPr>
            <p:nvPr/>
          </p:nvCxnSpPr>
          <p:spPr>
            <a:xfrm>
              <a:off x="2022531" y="1895715"/>
              <a:ext cx="1043589" cy="52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直接连接符 141">
              <a:extLst>
                <a:ext uri="{FF2B5EF4-FFF2-40B4-BE49-F238E27FC236}">
                  <a16:creationId xmlns:a16="http://schemas.microsoft.com/office/drawing/2014/main" id="{89AB33F3-0441-E632-F55B-8A41F17D85D3}"/>
                </a:ext>
              </a:extLst>
            </p:cNvPr>
            <p:cNvCxnSpPr>
              <a:cxnSpLocks/>
              <a:stCxn id="129" idx="6"/>
              <a:endCxn id="135" idx="2"/>
            </p:cNvCxnSpPr>
            <p:nvPr/>
          </p:nvCxnSpPr>
          <p:spPr>
            <a:xfrm>
              <a:off x="2022531" y="1895715"/>
              <a:ext cx="1043589" cy="10410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直接连接符 142">
              <a:extLst>
                <a:ext uri="{FF2B5EF4-FFF2-40B4-BE49-F238E27FC236}">
                  <a16:creationId xmlns:a16="http://schemas.microsoft.com/office/drawing/2014/main" id="{3A470808-302D-58DC-81DB-CC15E92DB93F}"/>
                </a:ext>
              </a:extLst>
            </p:cNvPr>
            <p:cNvCxnSpPr>
              <a:cxnSpLocks/>
              <a:stCxn id="129" idx="6"/>
              <a:endCxn id="133" idx="2"/>
            </p:cNvCxnSpPr>
            <p:nvPr/>
          </p:nvCxnSpPr>
          <p:spPr>
            <a:xfrm>
              <a:off x="2022531" y="1895715"/>
              <a:ext cx="10281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直接连接符 143">
              <a:extLst>
                <a:ext uri="{FF2B5EF4-FFF2-40B4-BE49-F238E27FC236}">
                  <a16:creationId xmlns:a16="http://schemas.microsoft.com/office/drawing/2014/main" id="{E44FFFEA-BE20-C545-0112-F645D3829E48}"/>
                </a:ext>
              </a:extLst>
            </p:cNvPr>
            <p:cNvCxnSpPr>
              <a:cxnSpLocks/>
              <a:stCxn id="130" idx="6"/>
              <a:endCxn id="132" idx="2"/>
            </p:cNvCxnSpPr>
            <p:nvPr/>
          </p:nvCxnSpPr>
          <p:spPr>
            <a:xfrm flipV="1">
              <a:off x="2037948" y="1375185"/>
              <a:ext cx="1010294" cy="10410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直接连接符 144">
              <a:extLst>
                <a:ext uri="{FF2B5EF4-FFF2-40B4-BE49-F238E27FC236}">
                  <a16:creationId xmlns:a16="http://schemas.microsoft.com/office/drawing/2014/main" id="{54A106F5-FFCD-7A0B-C997-7ECD75496601}"/>
                </a:ext>
              </a:extLst>
            </p:cNvPr>
            <p:cNvCxnSpPr>
              <a:cxnSpLocks/>
              <a:stCxn id="130" idx="6"/>
              <a:endCxn id="133" idx="2"/>
            </p:cNvCxnSpPr>
            <p:nvPr/>
          </p:nvCxnSpPr>
          <p:spPr>
            <a:xfrm flipV="1">
              <a:off x="2037948" y="1895715"/>
              <a:ext cx="1012754" cy="52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直接连接符 145">
              <a:extLst>
                <a:ext uri="{FF2B5EF4-FFF2-40B4-BE49-F238E27FC236}">
                  <a16:creationId xmlns:a16="http://schemas.microsoft.com/office/drawing/2014/main" id="{67B7BDEE-AB47-67D6-F446-C2ADE91C7FFA}"/>
                </a:ext>
              </a:extLst>
            </p:cNvPr>
            <p:cNvCxnSpPr>
              <a:cxnSpLocks/>
              <a:stCxn id="130" idx="6"/>
              <a:endCxn id="134" idx="2"/>
            </p:cNvCxnSpPr>
            <p:nvPr/>
          </p:nvCxnSpPr>
          <p:spPr>
            <a:xfrm>
              <a:off x="2037948" y="2416245"/>
              <a:ext cx="10281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直接连接符 146">
              <a:extLst>
                <a:ext uri="{FF2B5EF4-FFF2-40B4-BE49-F238E27FC236}">
                  <a16:creationId xmlns:a16="http://schemas.microsoft.com/office/drawing/2014/main" id="{39978FE1-0F5D-C3C8-FEFE-3A131A9D81B4}"/>
                </a:ext>
              </a:extLst>
            </p:cNvPr>
            <p:cNvCxnSpPr>
              <a:cxnSpLocks/>
              <a:stCxn id="130" idx="6"/>
              <a:endCxn id="135" idx="2"/>
            </p:cNvCxnSpPr>
            <p:nvPr/>
          </p:nvCxnSpPr>
          <p:spPr>
            <a:xfrm>
              <a:off x="2037948" y="2416245"/>
              <a:ext cx="1028172" cy="52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直接连接符 147">
              <a:extLst>
                <a:ext uri="{FF2B5EF4-FFF2-40B4-BE49-F238E27FC236}">
                  <a16:creationId xmlns:a16="http://schemas.microsoft.com/office/drawing/2014/main" id="{770C1524-0465-A1ED-DA37-C80BBCEF6D9F}"/>
                </a:ext>
              </a:extLst>
            </p:cNvPr>
            <p:cNvCxnSpPr>
              <a:cxnSpLocks/>
              <a:stCxn id="131" idx="6"/>
              <a:endCxn id="134" idx="2"/>
            </p:cNvCxnSpPr>
            <p:nvPr/>
          </p:nvCxnSpPr>
          <p:spPr>
            <a:xfrm flipV="1">
              <a:off x="2037948" y="2416245"/>
              <a:ext cx="1028172" cy="52053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9" name="直接连接符 148">
              <a:extLst>
                <a:ext uri="{FF2B5EF4-FFF2-40B4-BE49-F238E27FC236}">
                  <a16:creationId xmlns:a16="http://schemas.microsoft.com/office/drawing/2014/main" id="{F2A3E792-999D-FF1E-E6F5-E524E6DF9406}"/>
                </a:ext>
              </a:extLst>
            </p:cNvPr>
            <p:cNvCxnSpPr>
              <a:cxnSpLocks/>
              <a:stCxn id="131" idx="6"/>
              <a:endCxn id="135" idx="2"/>
            </p:cNvCxnSpPr>
            <p:nvPr/>
          </p:nvCxnSpPr>
          <p:spPr>
            <a:xfrm flipV="1">
              <a:off x="2037948" y="2936775"/>
              <a:ext cx="1028172"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直接连接符 149">
              <a:extLst>
                <a:ext uri="{FF2B5EF4-FFF2-40B4-BE49-F238E27FC236}">
                  <a16:creationId xmlns:a16="http://schemas.microsoft.com/office/drawing/2014/main" id="{559D048C-1783-0D40-B038-C806A58ED48F}"/>
                </a:ext>
              </a:extLst>
            </p:cNvPr>
            <p:cNvCxnSpPr>
              <a:cxnSpLocks/>
              <a:stCxn id="131" idx="6"/>
              <a:endCxn id="133" idx="2"/>
            </p:cNvCxnSpPr>
            <p:nvPr/>
          </p:nvCxnSpPr>
          <p:spPr>
            <a:xfrm flipV="1">
              <a:off x="2037948" y="1895715"/>
              <a:ext cx="1012754" cy="10410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直接连接符 150">
              <a:extLst>
                <a:ext uri="{FF2B5EF4-FFF2-40B4-BE49-F238E27FC236}">
                  <a16:creationId xmlns:a16="http://schemas.microsoft.com/office/drawing/2014/main" id="{ED14B1B3-B046-8973-F242-9A9813B21BB2}"/>
                </a:ext>
              </a:extLst>
            </p:cNvPr>
            <p:cNvCxnSpPr>
              <a:cxnSpLocks/>
              <a:stCxn id="131" idx="6"/>
              <a:endCxn id="132" idx="2"/>
            </p:cNvCxnSpPr>
            <p:nvPr/>
          </p:nvCxnSpPr>
          <p:spPr>
            <a:xfrm flipV="1">
              <a:off x="2037948" y="1375185"/>
              <a:ext cx="1010294" cy="1561591"/>
            </a:xfrm>
            <a:prstGeom prst="line">
              <a:avLst/>
            </a:prstGeom>
          </p:spPr>
          <p:style>
            <a:lnRef idx="2">
              <a:schemeClr val="accent1"/>
            </a:lnRef>
            <a:fillRef idx="0">
              <a:schemeClr val="accent1"/>
            </a:fillRef>
            <a:effectRef idx="1">
              <a:schemeClr val="accent1"/>
            </a:effectRef>
            <a:fontRef idx="minor">
              <a:schemeClr val="tx1"/>
            </a:fontRef>
          </p:style>
        </p:cxnSp>
        <p:sp>
          <p:nvSpPr>
            <p:cNvPr id="152" name="文本框 151">
              <a:extLst>
                <a:ext uri="{FF2B5EF4-FFF2-40B4-BE49-F238E27FC236}">
                  <a16:creationId xmlns:a16="http://schemas.microsoft.com/office/drawing/2014/main" id="{DD4FC319-D31D-12D3-8826-F744C6441B52}"/>
                </a:ext>
              </a:extLst>
            </p:cNvPr>
            <p:cNvSpPr txBox="1"/>
            <p:nvPr/>
          </p:nvSpPr>
          <p:spPr>
            <a:xfrm>
              <a:off x="2474263" y="1203145"/>
              <a:ext cx="337185" cy="305820"/>
            </a:xfrm>
            <a:prstGeom prst="rect">
              <a:avLst/>
            </a:prstGeom>
            <a:noFill/>
          </p:spPr>
          <p:txBody>
            <a:bodyPr wrap="none" rtlCol="0">
              <a:spAutoFit/>
            </a:bodyPr>
            <a:lstStyle/>
            <a:p>
              <a:r>
                <a:rPr lang="en-US" altLang="zh-CN" sz="2000"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53" name="文本框 152">
              <a:extLst>
                <a:ext uri="{FF2B5EF4-FFF2-40B4-BE49-F238E27FC236}">
                  <a16:creationId xmlns:a16="http://schemas.microsoft.com/office/drawing/2014/main" id="{B1E76FD7-E732-9C87-BA75-CE9CFF56DD58}"/>
                </a:ext>
              </a:extLst>
            </p:cNvPr>
            <p:cNvSpPr txBox="1"/>
            <p:nvPr/>
          </p:nvSpPr>
          <p:spPr>
            <a:xfrm rot="5400000">
              <a:off x="1868125" y="1970048"/>
              <a:ext cx="337185" cy="30582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8" name="文本框 157">
                  <a:extLst>
                    <a:ext uri="{FF2B5EF4-FFF2-40B4-BE49-F238E27FC236}">
                      <a16:creationId xmlns:a16="http://schemas.microsoft.com/office/drawing/2014/main" id="{CB495C2A-4B9F-F620-71C3-156E1FE6413D}"/>
                    </a:ext>
                  </a:extLst>
                </p:cNvPr>
                <p:cNvSpPr txBox="1"/>
                <p:nvPr/>
              </p:nvSpPr>
              <p:spPr>
                <a:xfrm>
                  <a:off x="2380963" y="920989"/>
                  <a:ext cx="35973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1" i="1" smtClean="0">
                            <a:latin typeface="Cambria Math" panose="02040503050406030204" pitchFamily="18" charset="0"/>
                          </a:rPr>
                          <m:t>𝑾</m:t>
                        </m:r>
                      </m:oMath>
                    </m:oMathPara>
                  </a14:m>
                  <a:endParaRPr lang="zh-CN" altLang="en-US" b="1"/>
                </a:p>
              </p:txBody>
            </p:sp>
          </mc:Choice>
          <mc:Fallback xmlns="">
            <p:sp>
              <p:nvSpPr>
                <p:cNvPr id="158" name="文本框 157">
                  <a:extLst>
                    <a:ext uri="{FF2B5EF4-FFF2-40B4-BE49-F238E27FC236}">
                      <a16:creationId xmlns:a16="http://schemas.microsoft.com/office/drawing/2014/main" id="{CB495C2A-4B9F-F620-71C3-156E1FE6413D}"/>
                    </a:ext>
                  </a:extLst>
                </p:cNvPr>
                <p:cNvSpPr txBox="1">
                  <a:spLocks noRot="1" noChangeAspect="1" noMove="1" noResize="1" noEditPoints="1" noAdjustHandles="1" noChangeArrowheads="1" noChangeShapeType="1" noTextEdit="1"/>
                </p:cNvSpPr>
                <p:nvPr/>
              </p:nvSpPr>
              <p:spPr>
                <a:xfrm>
                  <a:off x="2380963" y="920989"/>
                  <a:ext cx="359739" cy="369332"/>
                </a:xfrm>
                <a:prstGeom prst="rect">
                  <a:avLst/>
                </a:prstGeom>
                <a:blipFill>
                  <a:blip r:embed="rId3"/>
                  <a:stretch>
                    <a:fillRect r="-10169"/>
                  </a:stretch>
                </a:blipFill>
              </p:spPr>
              <p:txBody>
                <a:bodyPr/>
                <a:lstStyle/>
                <a:p>
                  <a:r>
                    <a:rPr lang="zh-CN" altLang="en-US">
                      <a:noFill/>
                    </a:rPr>
                    <a:t> </a:t>
                  </a:r>
                </a:p>
              </p:txBody>
            </p:sp>
          </mc:Fallback>
        </mc:AlternateContent>
      </p:grpSp>
      <p:grpSp>
        <p:nvGrpSpPr>
          <p:cNvPr id="566" name="组合 565">
            <a:extLst>
              <a:ext uri="{FF2B5EF4-FFF2-40B4-BE49-F238E27FC236}">
                <a16:creationId xmlns:a16="http://schemas.microsoft.com/office/drawing/2014/main" id="{15485F3E-62EF-3C88-2760-C31C4EE7510D}"/>
              </a:ext>
            </a:extLst>
          </p:cNvPr>
          <p:cNvGrpSpPr/>
          <p:nvPr/>
        </p:nvGrpSpPr>
        <p:grpSpPr>
          <a:xfrm>
            <a:off x="-165443" y="3572398"/>
            <a:ext cx="12368600" cy="3080832"/>
            <a:chOff x="-165443" y="3572398"/>
            <a:chExt cx="12368600" cy="3080832"/>
          </a:xfrm>
        </p:grpSpPr>
        <p:grpSp>
          <p:nvGrpSpPr>
            <p:cNvPr id="556" name="组合 555">
              <a:extLst>
                <a:ext uri="{FF2B5EF4-FFF2-40B4-BE49-F238E27FC236}">
                  <a16:creationId xmlns:a16="http://schemas.microsoft.com/office/drawing/2014/main" id="{B9845931-BF07-99E1-7E78-199F8B07E050}"/>
                </a:ext>
              </a:extLst>
            </p:cNvPr>
            <p:cNvGrpSpPr/>
            <p:nvPr/>
          </p:nvGrpSpPr>
          <p:grpSpPr>
            <a:xfrm>
              <a:off x="-165443" y="4254699"/>
              <a:ext cx="2464505" cy="1317711"/>
              <a:chOff x="-2124244" y="554582"/>
              <a:chExt cx="4465959" cy="2387839"/>
            </a:xfrm>
          </p:grpSpPr>
          <p:grpSp>
            <p:nvGrpSpPr>
              <p:cNvPr id="11" name="组合 10">
                <a:extLst>
                  <a:ext uri="{FF2B5EF4-FFF2-40B4-BE49-F238E27FC236}">
                    <a16:creationId xmlns:a16="http://schemas.microsoft.com/office/drawing/2014/main" id="{D369CF98-CE19-A2B6-0CA1-576E3BAC6F95}"/>
                  </a:ext>
                </a:extLst>
              </p:cNvPr>
              <p:cNvGrpSpPr/>
              <p:nvPr/>
            </p:nvGrpSpPr>
            <p:grpSpPr>
              <a:xfrm>
                <a:off x="-2124244" y="1079605"/>
                <a:ext cx="4465959" cy="1862816"/>
                <a:chOff x="-557769" y="60511"/>
                <a:chExt cx="4465959" cy="1862816"/>
              </a:xfrm>
            </p:grpSpPr>
            <p:grpSp>
              <p:nvGrpSpPr>
                <p:cNvPr id="534" name="组合 533">
                  <a:extLst>
                    <a:ext uri="{FF2B5EF4-FFF2-40B4-BE49-F238E27FC236}">
                      <a16:creationId xmlns:a16="http://schemas.microsoft.com/office/drawing/2014/main" id="{50293D07-22D9-9E04-0879-326F85063005}"/>
                    </a:ext>
                  </a:extLst>
                </p:cNvPr>
                <p:cNvGrpSpPr/>
                <p:nvPr/>
              </p:nvGrpSpPr>
              <p:grpSpPr>
                <a:xfrm>
                  <a:off x="867166" y="281437"/>
                  <a:ext cx="1835510" cy="1174488"/>
                  <a:chOff x="3124265" y="2769436"/>
                  <a:chExt cx="1030778" cy="659564"/>
                </a:xfrm>
              </p:grpSpPr>
              <p:grpSp>
                <p:nvGrpSpPr>
                  <p:cNvPr id="539" name="组合 538">
                    <a:extLst>
                      <a:ext uri="{FF2B5EF4-FFF2-40B4-BE49-F238E27FC236}">
                        <a16:creationId xmlns:a16="http://schemas.microsoft.com/office/drawing/2014/main" id="{D62A63A8-EE7F-2C46-0A01-D592171867E1}"/>
                      </a:ext>
                    </a:extLst>
                  </p:cNvPr>
                  <p:cNvGrpSpPr/>
                  <p:nvPr/>
                </p:nvGrpSpPr>
                <p:grpSpPr>
                  <a:xfrm>
                    <a:off x="3291266" y="2927004"/>
                    <a:ext cx="656985" cy="377772"/>
                    <a:chOff x="2373396" y="2395258"/>
                    <a:chExt cx="787227" cy="452662"/>
                  </a:xfrm>
                </p:grpSpPr>
                <p:cxnSp>
                  <p:nvCxnSpPr>
                    <p:cNvPr id="554" name="直接连接符 553">
                      <a:extLst>
                        <a:ext uri="{FF2B5EF4-FFF2-40B4-BE49-F238E27FC236}">
                          <a16:creationId xmlns:a16="http://schemas.microsoft.com/office/drawing/2014/main" id="{99D9E086-7D1E-163B-F390-4897EA59F7E6}"/>
                        </a:ext>
                      </a:extLst>
                    </p:cNvPr>
                    <p:cNvCxnSpPr>
                      <a:cxnSpLocks/>
                    </p:cNvCxnSpPr>
                    <p:nvPr/>
                  </p:nvCxnSpPr>
                  <p:spPr>
                    <a:xfrm flipV="1">
                      <a:off x="2373396" y="2514600"/>
                      <a:ext cx="581569" cy="333320"/>
                    </a:xfrm>
                    <a:prstGeom prst="line">
                      <a:avLst/>
                    </a:prstGeom>
                    <a:ln w="38100">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55" name="直接连接符 554">
                      <a:extLst>
                        <a:ext uri="{FF2B5EF4-FFF2-40B4-BE49-F238E27FC236}">
                          <a16:creationId xmlns:a16="http://schemas.microsoft.com/office/drawing/2014/main" id="{F5BEBF11-2182-4CB2-F2F8-16C76D8BFDA1}"/>
                        </a:ext>
                      </a:extLst>
                    </p:cNvPr>
                    <p:cNvCxnSpPr>
                      <a:cxnSpLocks/>
                    </p:cNvCxnSpPr>
                    <p:nvPr/>
                  </p:nvCxnSpPr>
                  <p:spPr>
                    <a:xfrm flipV="1">
                      <a:off x="2576513" y="2395258"/>
                      <a:ext cx="584110" cy="335482"/>
                    </a:xfrm>
                    <a:prstGeom prst="line">
                      <a:avLst/>
                    </a:prstGeom>
                    <a:ln w="38100">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40" name="组合 539">
                    <a:extLst>
                      <a:ext uri="{FF2B5EF4-FFF2-40B4-BE49-F238E27FC236}">
                        <a16:creationId xmlns:a16="http://schemas.microsoft.com/office/drawing/2014/main" id="{6C5EE53F-8DFC-7224-E2C7-5FF344BA8690}"/>
                      </a:ext>
                    </a:extLst>
                  </p:cNvPr>
                  <p:cNvGrpSpPr/>
                  <p:nvPr/>
                </p:nvGrpSpPr>
                <p:grpSpPr>
                  <a:xfrm>
                    <a:off x="3291266" y="2927004"/>
                    <a:ext cx="659565" cy="376291"/>
                    <a:chOff x="2373395" y="2395258"/>
                    <a:chExt cx="790318" cy="450887"/>
                  </a:xfrm>
                </p:grpSpPr>
                <p:cxnSp>
                  <p:nvCxnSpPr>
                    <p:cNvPr id="552" name="直接连接符 551">
                      <a:extLst>
                        <a:ext uri="{FF2B5EF4-FFF2-40B4-BE49-F238E27FC236}">
                          <a16:creationId xmlns:a16="http://schemas.microsoft.com/office/drawing/2014/main" id="{88038AE9-477E-C43B-1678-DD2460A94431}"/>
                        </a:ext>
                      </a:extLst>
                    </p:cNvPr>
                    <p:cNvCxnSpPr>
                      <a:cxnSpLocks/>
                    </p:cNvCxnSpPr>
                    <p:nvPr/>
                  </p:nvCxnSpPr>
                  <p:spPr>
                    <a:xfrm>
                      <a:off x="2373395" y="2395258"/>
                      <a:ext cx="565533" cy="324130"/>
                    </a:xfrm>
                    <a:prstGeom prst="line">
                      <a:avLst/>
                    </a:prstGeom>
                    <a:ln w="38100">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53" name="直接连接符 552">
                      <a:extLst>
                        <a:ext uri="{FF2B5EF4-FFF2-40B4-BE49-F238E27FC236}">
                          <a16:creationId xmlns:a16="http://schemas.microsoft.com/office/drawing/2014/main" id="{FF261476-07E3-9FC3-2333-3D636C89CFE0}"/>
                        </a:ext>
                      </a:extLst>
                    </p:cNvPr>
                    <p:cNvCxnSpPr>
                      <a:cxnSpLocks/>
                    </p:cNvCxnSpPr>
                    <p:nvPr/>
                  </p:nvCxnSpPr>
                  <p:spPr>
                    <a:xfrm>
                      <a:off x="2509838" y="2473395"/>
                      <a:ext cx="653875" cy="372750"/>
                    </a:xfrm>
                    <a:prstGeom prst="line">
                      <a:avLst/>
                    </a:prstGeom>
                    <a:ln w="38100">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41" name="组合 540">
                    <a:extLst>
                      <a:ext uri="{FF2B5EF4-FFF2-40B4-BE49-F238E27FC236}">
                        <a16:creationId xmlns:a16="http://schemas.microsoft.com/office/drawing/2014/main" id="{863658E6-5482-AFFC-E52C-7ABF1B59324B}"/>
                      </a:ext>
                    </a:extLst>
                  </p:cNvPr>
                  <p:cNvGrpSpPr/>
                  <p:nvPr/>
                </p:nvGrpSpPr>
                <p:grpSpPr>
                  <a:xfrm>
                    <a:off x="3124265" y="2928174"/>
                    <a:ext cx="1013516" cy="634"/>
                    <a:chOff x="2173288" y="2396659"/>
                    <a:chExt cx="1214437" cy="760"/>
                  </a:xfrm>
                </p:grpSpPr>
                <p:cxnSp>
                  <p:nvCxnSpPr>
                    <p:cNvPr id="550" name="直接连接符 549">
                      <a:extLst>
                        <a:ext uri="{FF2B5EF4-FFF2-40B4-BE49-F238E27FC236}">
                          <a16:creationId xmlns:a16="http://schemas.microsoft.com/office/drawing/2014/main" id="{DC5B2320-D280-8969-BD27-6D6F3443FF22}"/>
                        </a:ext>
                      </a:extLst>
                    </p:cNvPr>
                    <p:cNvCxnSpPr>
                      <a:cxnSpLocks/>
                    </p:cNvCxnSpPr>
                    <p:nvPr/>
                  </p:nvCxnSpPr>
                  <p:spPr>
                    <a:xfrm>
                      <a:off x="2173288" y="2397419"/>
                      <a:ext cx="656495" cy="0"/>
                    </a:xfrm>
                    <a:prstGeom prst="line">
                      <a:avLst/>
                    </a:prstGeom>
                    <a:ln w="3810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51" name="直接连接符 550">
                      <a:extLst>
                        <a:ext uri="{FF2B5EF4-FFF2-40B4-BE49-F238E27FC236}">
                          <a16:creationId xmlns:a16="http://schemas.microsoft.com/office/drawing/2014/main" id="{C34B0AD8-F20D-663F-389B-CE1ED714B7A2}"/>
                        </a:ext>
                      </a:extLst>
                    </p:cNvPr>
                    <p:cNvCxnSpPr>
                      <a:cxnSpLocks/>
                    </p:cNvCxnSpPr>
                    <p:nvPr/>
                  </p:nvCxnSpPr>
                  <p:spPr>
                    <a:xfrm>
                      <a:off x="2373395" y="2396659"/>
                      <a:ext cx="1014330" cy="0"/>
                    </a:xfrm>
                    <a:prstGeom prst="line">
                      <a:avLst/>
                    </a:prstGeom>
                    <a:ln w="38100"/>
                  </p:spPr>
                  <p:style>
                    <a:lnRef idx="2">
                      <a:schemeClr val="dk1"/>
                    </a:lnRef>
                    <a:fillRef idx="0">
                      <a:schemeClr val="dk1"/>
                    </a:fillRef>
                    <a:effectRef idx="1">
                      <a:schemeClr val="dk1"/>
                    </a:effectRef>
                    <a:fontRef idx="minor">
                      <a:schemeClr val="tx1"/>
                    </a:fontRef>
                  </p:style>
                </p:cxnSp>
              </p:grpSp>
              <p:grpSp>
                <p:nvGrpSpPr>
                  <p:cNvPr id="542" name="组合 541">
                    <a:extLst>
                      <a:ext uri="{FF2B5EF4-FFF2-40B4-BE49-F238E27FC236}">
                        <a16:creationId xmlns:a16="http://schemas.microsoft.com/office/drawing/2014/main" id="{5C58D4C6-04CC-3B17-AF9C-2277BBA6AF5D}"/>
                      </a:ext>
                    </a:extLst>
                  </p:cNvPr>
                  <p:cNvGrpSpPr/>
                  <p:nvPr/>
                </p:nvGrpSpPr>
                <p:grpSpPr>
                  <a:xfrm>
                    <a:off x="3124265" y="3302274"/>
                    <a:ext cx="1013516" cy="634"/>
                    <a:chOff x="2173288" y="2396659"/>
                    <a:chExt cx="1214437" cy="760"/>
                  </a:xfrm>
                </p:grpSpPr>
                <p:cxnSp>
                  <p:nvCxnSpPr>
                    <p:cNvPr id="548" name="直接连接符 547">
                      <a:extLst>
                        <a:ext uri="{FF2B5EF4-FFF2-40B4-BE49-F238E27FC236}">
                          <a16:creationId xmlns:a16="http://schemas.microsoft.com/office/drawing/2014/main" id="{6C7D08A2-1638-C4C7-A63A-DBC0B3CA588D}"/>
                        </a:ext>
                      </a:extLst>
                    </p:cNvPr>
                    <p:cNvCxnSpPr>
                      <a:cxnSpLocks/>
                    </p:cNvCxnSpPr>
                    <p:nvPr/>
                  </p:nvCxnSpPr>
                  <p:spPr>
                    <a:xfrm>
                      <a:off x="2173288" y="2397419"/>
                      <a:ext cx="656495" cy="0"/>
                    </a:xfrm>
                    <a:prstGeom prst="line">
                      <a:avLst/>
                    </a:prstGeom>
                    <a:ln w="3810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49" name="直接连接符 548">
                      <a:extLst>
                        <a:ext uri="{FF2B5EF4-FFF2-40B4-BE49-F238E27FC236}">
                          <a16:creationId xmlns:a16="http://schemas.microsoft.com/office/drawing/2014/main" id="{AB86B066-F7F8-BFA2-4F78-F9747E5E6151}"/>
                        </a:ext>
                      </a:extLst>
                    </p:cNvPr>
                    <p:cNvCxnSpPr>
                      <a:cxnSpLocks/>
                    </p:cNvCxnSpPr>
                    <p:nvPr/>
                  </p:nvCxnSpPr>
                  <p:spPr>
                    <a:xfrm>
                      <a:off x="2373395" y="2396659"/>
                      <a:ext cx="1014330" cy="0"/>
                    </a:xfrm>
                    <a:prstGeom prst="line">
                      <a:avLst/>
                    </a:prstGeom>
                    <a:ln w="38100"/>
                  </p:spPr>
                  <p:style>
                    <a:lnRef idx="2">
                      <a:schemeClr val="dk1"/>
                    </a:lnRef>
                    <a:fillRef idx="0">
                      <a:schemeClr val="dk1"/>
                    </a:fillRef>
                    <a:effectRef idx="1">
                      <a:schemeClr val="dk1"/>
                    </a:effectRef>
                    <a:fontRef idx="minor">
                      <a:schemeClr val="tx1"/>
                    </a:fontRef>
                  </p:style>
                </p:cxnSp>
              </p:grpSp>
              <p:sp>
                <p:nvSpPr>
                  <p:cNvPr id="543" name="椭圆 542">
                    <a:extLst>
                      <a:ext uri="{FF2B5EF4-FFF2-40B4-BE49-F238E27FC236}">
                        <a16:creationId xmlns:a16="http://schemas.microsoft.com/office/drawing/2014/main" id="{70DB8329-9382-2962-0B92-5F6388C30B76}"/>
                      </a:ext>
                    </a:extLst>
                  </p:cNvPr>
                  <p:cNvSpPr/>
                  <p:nvPr/>
                </p:nvSpPr>
                <p:spPr>
                  <a:xfrm>
                    <a:off x="3124265" y="2889726"/>
                    <a:ext cx="74558" cy="74558"/>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44" name="椭圆 543">
                    <a:extLst>
                      <a:ext uri="{FF2B5EF4-FFF2-40B4-BE49-F238E27FC236}">
                        <a16:creationId xmlns:a16="http://schemas.microsoft.com/office/drawing/2014/main" id="{7A134728-B845-83D7-433E-DE2FFE858561}"/>
                      </a:ext>
                    </a:extLst>
                  </p:cNvPr>
                  <p:cNvSpPr/>
                  <p:nvPr/>
                </p:nvSpPr>
                <p:spPr>
                  <a:xfrm>
                    <a:off x="3124265" y="3264996"/>
                    <a:ext cx="74558" cy="74558"/>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45" name="椭圆 544">
                    <a:extLst>
                      <a:ext uri="{FF2B5EF4-FFF2-40B4-BE49-F238E27FC236}">
                        <a16:creationId xmlns:a16="http://schemas.microsoft.com/office/drawing/2014/main" id="{E38DEA4D-25FC-FEBC-2E73-786C2D864DAF}"/>
                      </a:ext>
                    </a:extLst>
                  </p:cNvPr>
                  <p:cNvSpPr/>
                  <p:nvPr/>
                </p:nvSpPr>
                <p:spPr>
                  <a:xfrm>
                    <a:off x="4080485" y="2889726"/>
                    <a:ext cx="74558" cy="74558"/>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46" name="椭圆 545">
                    <a:extLst>
                      <a:ext uri="{FF2B5EF4-FFF2-40B4-BE49-F238E27FC236}">
                        <a16:creationId xmlns:a16="http://schemas.microsoft.com/office/drawing/2014/main" id="{176579C5-5DFB-2B14-6DED-CEC5B3C7CCA7}"/>
                      </a:ext>
                    </a:extLst>
                  </p:cNvPr>
                  <p:cNvSpPr/>
                  <p:nvPr/>
                </p:nvSpPr>
                <p:spPr>
                  <a:xfrm>
                    <a:off x="4080485" y="3264996"/>
                    <a:ext cx="74558" cy="74558"/>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47" name="矩形 546">
                    <a:extLst>
                      <a:ext uri="{FF2B5EF4-FFF2-40B4-BE49-F238E27FC236}">
                        <a16:creationId xmlns:a16="http://schemas.microsoft.com/office/drawing/2014/main" id="{FD68DE6B-15CC-2D56-FA32-FA9E072706D8}"/>
                      </a:ext>
                    </a:extLst>
                  </p:cNvPr>
                  <p:cNvSpPr/>
                  <p:nvPr/>
                </p:nvSpPr>
                <p:spPr>
                  <a:xfrm>
                    <a:off x="3291266" y="2769436"/>
                    <a:ext cx="659564" cy="659564"/>
                  </a:xfrm>
                  <a:prstGeom prst="rect">
                    <a:avLst/>
                  </a:prstGeom>
                  <a:noFill/>
                  <a:ln w="381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mc:AlternateContent xmlns:mc="http://schemas.openxmlformats.org/markup-compatibility/2006" xmlns:a14="http://schemas.microsoft.com/office/drawing/2010/main">
              <mc:Choice Requires="a14">
                <p:sp>
                  <p:nvSpPr>
                    <p:cNvPr id="535" name="文本框 534">
                      <a:extLst>
                        <a:ext uri="{FF2B5EF4-FFF2-40B4-BE49-F238E27FC236}">
                          <a16:creationId xmlns:a16="http://schemas.microsoft.com/office/drawing/2014/main" id="{6C16A1A0-6B82-D073-5BBC-71EFD4687461}"/>
                        </a:ext>
                      </a:extLst>
                    </p:cNvPr>
                    <p:cNvSpPr txBox="1"/>
                    <p:nvPr/>
                  </p:nvSpPr>
                  <p:spPr>
                    <a:xfrm>
                      <a:off x="2656939" y="60511"/>
                      <a:ext cx="1231921" cy="948133"/>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Port 2</a:t>
                      </a:r>
                    </a:p>
                    <a:p>
                      <a:r>
                        <a:rPr lang="en-US" altLang="zh-CN" sz="14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400" i="1" smtClean="0">
                                  <a:latin typeface="Cambria Math" panose="02040503050406030204" pitchFamily="18" charset="0"/>
                                  <a:cs typeface="Arial" panose="020B0604020202020204" pitchFamily="34" charset="0"/>
                                </a:rPr>
                              </m:ctrlPr>
                            </m:sSubPr>
                            <m:e>
                              <m:r>
                                <a:rPr lang="en-US" altLang="zh-CN" sz="1400" b="0" i="1" smtClean="0">
                                  <a:latin typeface="Cambria Math" panose="02040503050406030204" pitchFamily="18" charset="0"/>
                                  <a:cs typeface="Arial" panose="020B0604020202020204" pitchFamily="34" charset="0"/>
                                </a:rPr>
                                <m:t>𝑜𝑢𝑡</m:t>
                              </m:r>
                            </m:e>
                            <m:sub>
                              <m:r>
                                <a:rPr lang="en-US" altLang="zh-CN" sz="1400" b="0" i="1" smtClean="0">
                                  <a:latin typeface="Cambria Math" panose="02040503050406030204" pitchFamily="18" charset="0"/>
                                  <a:cs typeface="Arial" panose="020B0604020202020204" pitchFamily="34" charset="0"/>
                                </a:rPr>
                                <m:t>1</m:t>
                              </m:r>
                            </m:sub>
                          </m:sSub>
                        </m:oMath>
                      </a14:m>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mc:Choice>
              <mc:Fallback xmlns="">
                <p:sp>
                  <p:nvSpPr>
                    <p:cNvPr id="535" name="文本框 534">
                      <a:extLst>
                        <a:ext uri="{FF2B5EF4-FFF2-40B4-BE49-F238E27FC236}">
                          <a16:creationId xmlns:a16="http://schemas.microsoft.com/office/drawing/2014/main" id="{6C16A1A0-6B82-D073-5BBC-71EFD4687461}"/>
                        </a:ext>
                      </a:extLst>
                    </p:cNvPr>
                    <p:cNvSpPr txBox="1">
                      <a:spLocks noRot="1" noChangeAspect="1" noMove="1" noResize="1" noEditPoints="1" noAdjustHandles="1" noChangeArrowheads="1" noChangeShapeType="1" noTextEdit="1"/>
                    </p:cNvSpPr>
                    <p:nvPr/>
                  </p:nvSpPr>
                  <p:spPr>
                    <a:xfrm>
                      <a:off x="2656939" y="60511"/>
                      <a:ext cx="1231921" cy="948133"/>
                    </a:xfrm>
                    <a:prstGeom prst="rect">
                      <a:avLst/>
                    </a:prstGeom>
                    <a:blipFill>
                      <a:blip r:embed="rId4"/>
                      <a:stretch>
                        <a:fillRect l="-2703" t="-1163" b="-116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6" name="文本框 535">
                      <a:extLst>
                        <a:ext uri="{FF2B5EF4-FFF2-40B4-BE49-F238E27FC236}">
                          <a16:creationId xmlns:a16="http://schemas.microsoft.com/office/drawing/2014/main" id="{F0564784-4878-94EC-5CC0-BCAE08780442}"/>
                        </a:ext>
                      </a:extLst>
                    </p:cNvPr>
                    <p:cNvSpPr txBox="1"/>
                    <p:nvPr/>
                  </p:nvSpPr>
                  <p:spPr>
                    <a:xfrm>
                      <a:off x="-557769" y="93214"/>
                      <a:ext cx="1520659" cy="948133"/>
                    </a:xfrm>
                    <a:prstGeom prst="rect">
                      <a:avLst/>
                    </a:prstGeom>
                    <a:noFill/>
                  </p:spPr>
                  <p:txBody>
                    <a:bodyPr wrap="square" rtlCol="0">
                      <a:spAutoFit/>
                    </a:bodyPr>
                    <a:lstStyle/>
                    <a:p>
                      <a:pPr algn="r"/>
                      <a:r>
                        <a:rPr lang="en-US" altLang="zh-CN" sz="1400" dirty="0">
                          <a:latin typeface="Arial" panose="020B0604020202020204" pitchFamily="34" charset="0"/>
                          <a:cs typeface="Arial" panose="020B0604020202020204" pitchFamily="34" charset="0"/>
                        </a:rPr>
                        <a:t>Port 1</a:t>
                      </a:r>
                    </a:p>
                    <a:p>
                      <a:pPr algn="r"/>
                      <a:r>
                        <a:rPr lang="en-US" altLang="zh-CN" sz="14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400" i="1" smtClean="0">
                                  <a:latin typeface="Cambria Math" panose="02040503050406030204" pitchFamily="18" charset="0"/>
                                  <a:cs typeface="Arial" panose="020B0604020202020204" pitchFamily="34" charset="0"/>
                                </a:rPr>
                              </m:ctrlPr>
                            </m:sSubPr>
                            <m:e>
                              <m:r>
                                <a:rPr lang="en-US" altLang="zh-CN" sz="1400" b="0" i="1" smtClean="0">
                                  <a:latin typeface="Cambria Math" panose="02040503050406030204" pitchFamily="18" charset="0"/>
                                  <a:cs typeface="Arial" panose="020B0604020202020204" pitchFamily="34" charset="0"/>
                                </a:rPr>
                                <m:t>𝑖𝑛</m:t>
                              </m:r>
                            </m:e>
                            <m:sub>
                              <m:r>
                                <a:rPr lang="en-US" altLang="zh-CN" sz="1400" b="0" i="1" smtClean="0">
                                  <a:latin typeface="Cambria Math" panose="02040503050406030204" pitchFamily="18" charset="0"/>
                                  <a:cs typeface="Arial" panose="020B0604020202020204" pitchFamily="34" charset="0"/>
                                </a:rPr>
                                <m:t>1</m:t>
                              </m:r>
                            </m:sub>
                          </m:sSub>
                        </m:oMath>
                      </a14:m>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mc:Choice>
              <mc:Fallback xmlns="">
                <p:sp>
                  <p:nvSpPr>
                    <p:cNvPr id="536" name="文本框 535">
                      <a:extLst>
                        <a:ext uri="{FF2B5EF4-FFF2-40B4-BE49-F238E27FC236}">
                          <a16:creationId xmlns:a16="http://schemas.microsoft.com/office/drawing/2014/main" id="{F0564784-4878-94EC-5CC0-BCAE08780442}"/>
                        </a:ext>
                      </a:extLst>
                    </p:cNvPr>
                    <p:cNvSpPr txBox="1">
                      <a:spLocks noRot="1" noChangeAspect="1" noMove="1" noResize="1" noEditPoints="1" noAdjustHandles="1" noChangeArrowheads="1" noChangeShapeType="1" noTextEdit="1"/>
                    </p:cNvSpPr>
                    <p:nvPr/>
                  </p:nvSpPr>
                  <p:spPr>
                    <a:xfrm>
                      <a:off x="-557769" y="93214"/>
                      <a:ext cx="1520659" cy="948133"/>
                    </a:xfrm>
                    <a:prstGeom prst="rect">
                      <a:avLst/>
                    </a:prstGeom>
                    <a:blipFill>
                      <a:blip r:embed="rId5"/>
                      <a:stretch>
                        <a:fillRect t="-1163" r="-2174" b="-116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7" name="文本框 536">
                      <a:extLst>
                        <a:ext uri="{FF2B5EF4-FFF2-40B4-BE49-F238E27FC236}">
                          <a16:creationId xmlns:a16="http://schemas.microsoft.com/office/drawing/2014/main" id="{7F77CBE0-9662-0635-D65F-D08121FB2CDB}"/>
                        </a:ext>
                      </a:extLst>
                    </p:cNvPr>
                    <p:cNvSpPr txBox="1"/>
                    <p:nvPr/>
                  </p:nvSpPr>
                  <p:spPr>
                    <a:xfrm>
                      <a:off x="-309439" y="975194"/>
                      <a:ext cx="1263964" cy="948133"/>
                    </a:xfrm>
                    <a:prstGeom prst="rect">
                      <a:avLst/>
                    </a:prstGeom>
                    <a:noFill/>
                  </p:spPr>
                  <p:txBody>
                    <a:bodyPr wrap="square" rtlCol="0">
                      <a:spAutoFit/>
                    </a:bodyPr>
                    <a:lstStyle/>
                    <a:p>
                      <a:pPr algn="r"/>
                      <a:r>
                        <a:rPr lang="en-US" altLang="zh-CN" sz="1400" dirty="0">
                          <a:latin typeface="Arial" panose="020B0604020202020204" pitchFamily="34" charset="0"/>
                          <a:cs typeface="Arial" panose="020B0604020202020204" pitchFamily="34" charset="0"/>
                        </a:rPr>
                        <a:t>Port 4</a:t>
                      </a:r>
                    </a:p>
                    <a:p>
                      <a:pPr algn="r"/>
                      <a:r>
                        <a:rPr lang="en-US" altLang="zh-CN" sz="14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400" i="1" smtClean="0">
                                  <a:latin typeface="Cambria Math" panose="02040503050406030204" pitchFamily="18" charset="0"/>
                                  <a:cs typeface="Arial" panose="020B0604020202020204" pitchFamily="34" charset="0"/>
                                </a:rPr>
                              </m:ctrlPr>
                            </m:sSubPr>
                            <m:e>
                              <m:r>
                                <a:rPr lang="en-US" altLang="zh-CN" sz="1400" b="0" i="1" smtClean="0">
                                  <a:latin typeface="Cambria Math" panose="02040503050406030204" pitchFamily="18" charset="0"/>
                                  <a:cs typeface="Arial" panose="020B0604020202020204" pitchFamily="34" charset="0"/>
                                </a:rPr>
                                <m:t>𝑖𝑛</m:t>
                              </m:r>
                            </m:e>
                            <m:sub>
                              <m:r>
                                <a:rPr lang="en-US" altLang="zh-CN" sz="1400" b="0" i="1" smtClean="0">
                                  <a:latin typeface="Cambria Math" panose="02040503050406030204" pitchFamily="18" charset="0"/>
                                  <a:cs typeface="Arial" panose="020B0604020202020204" pitchFamily="34" charset="0"/>
                                </a:rPr>
                                <m:t>2</m:t>
                              </m:r>
                            </m:sub>
                          </m:sSub>
                        </m:oMath>
                      </a14:m>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mc:Choice>
              <mc:Fallback xmlns="">
                <p:sp>
                  <p:nvSpPr>
                    <p:cNvPr id="537" name="文本框 536">
                      <a:extLst>
                        <a:ext uri="{FF2B5EF4-FFF2-40B4-BE49-F238E27FC236}">
                          <a16:creationId xmlns:a16="http://schemas.microsoft.com/office/drawing/2014/main" id="{7F77CBE0-9662-0635-D65F-D08121FB2CDB}"/>
                        </a:ext>
                      </a:extLst>
                    </p:cNvPr>
                    <p:cNvSpPr txBox="1">
                      <a:spLocks noRot="1" noChangeAspect="1" noMove="1" noResize="1" noEditPoints="1" noAdjustHandles="1" noChangeArrowheads="1" noChangeShapeType="1" noTextEdit="1"/>
                    </p:cNvSpPr>
                    <p:nvPr/>
                  </p:nvSpPr>
                  <p:spPr>
                    <a:xfrm>
                      <a:off x="-309439" y="975194"/>
                      <a:ext cx="1263964" cy="948133"/>
                    </a:xfrm>
                    <a:prstGeom prst="rect">
                      <a:avLst/>
                    </a:prstGeom>
                    <a:blipFill>
                      <a:blip r:embed="rId6"/>
                      <a:stretch>
                        <a:fillRect t="-1163" r="-1739" b="-116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8" name="文本框 537">
                      <a:extLst>
                        <a:ext uri="{FF2B5EF4-FFF2-40B4-BE49-F238E27FC236}">
                          <a16:creationId xmlns:a16="http://schemas.microsoft.com/office/drawing/2014/main" id="{107FC050-92B9-02A7-C154-BA1FC462D736}"/>
                        </a:ext>
                      </a:extLst>
                    </p:cNvPr>
                    <p:cNvSpPr txBox="1"/>
                    <p:nvPr/>
                  </p:nvSpPr>
                  <p:spPr>
                    <a:xfrm>
                      <a:off x="2676269" y="970566"/>
                      <a:ext cx="1231921" cy="948133"/>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Port 3</a:t>
                      </a:r>
                    </a:p>
                    <a:p>
                      <a:r>
                        <a:rPr lang="en-US" altLang="zh-CN" sz="14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400" i="1" smtClean="0">
                                  <a:latin typeface="Cambria Math" panose="02040503050406030204" pitchFamily="18" charset="0"/>
                                  <a:cs typeface="Arial" panose="020B0604020202020204" pitchFamily="34" charset="0"/>
                                </a:rPr>
                              </m:ctrlPr>
                            </m:sSubPr>
                            <m:e>
                              <m:r>
                                <a:rPr lang="en-US" altLang="zh-CN" sz="1400" b="0" i="1" smtClean="0">
                                  <a:latin typeface="Cambria Math" panose="02040503050406030204" pitchFamily="18" charset="0"/>
                                  <a:cs typeface="Arial" panose="020B0604020202020204" pitchFamily="34" charset="0"/>
                                </a:rPr>
                                <m:t>𝑜𝑢𝑡</m:t>
                              </m:r>
                            </m:e>
                            <m:sub>
                              <m:r>
                                <a:rPr lang="en-US" altLang="zh-CN" sz="1400" b="0" i="1" smtClean="0">
                                  <a:latin typeface="Cambria Math" panose="02040503050406030204" pitchFamily="18" charset="0"/>
                                  <a:cs typeface="Arial" panose="020B0604020202020204" pitchFamily="34" charset="0"/>
                                </a:rPr>
                                <m:t>2</m:t>
                              </m:r>
                            </m:sub>
                          </m:sSub>
                        </m:oMath>
                      </a14:m>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mc:Choice>
              <mc:Fallback xmlns="">
                <p:sp>
                  <p:nvSpPr>
                    <p:cNvPr id="538" name="文本框 537">
                      <a:extLst>
                        <a:ext uri="{FF2B5EF4-FFF2-40B4-BE49-F238E27FC236}">
                          <a16:creationId xmlns:a16="http://schemas.microsoft.com/office/drawing/2014/main" id="{107FC050-92B9-02A7-C154-BA1FC462D736}"/>
                        </a:ext>
                      </a:extLst>
                    </p:cNvPr>
                    <p:cNvSpPr txBox="1">
                      <a:spLocks noRot="1" noChangeAspect="1" noMove="1" noResize="1" noEditPoints="1" noAdjustHandles="1" noChangeArrowheads="1" noChangeShapeType="1" noTextEdit="1"/>
                    </p:cNvSpPr>
                    <p:nvPr/>
                  </p:nvSpPr>
                  <p:spPr>
                    <a:xfrm>
                      <a:off x="2676269" y="970566"/>
                      <a:ext cx="1231921" cy="948133"/>
                    </a:xfrm>
                    <a:prstGeom prst="rect">
                      <a:avLst/>
                    </a:prstGeom>
                    <a:blipFill>
                      <a:blip r:embed="rId7"/>
                      <a:stretch>
                        <a:fillRect l="-2703" t="-2326" b="-10465"/>
                      </a:stretch>
                    </a:blipFill>
                  </p:spPr>
                  <p:txBody>
                    <a:bodyPr/>
                    <a:lstStyle/>
                    <a:p>
                      <a:r>
                        <a:rPr lang="zh-CN" altLang="en-US">
                          <a:noFill/>
                        </a:rPr>
                        <a:t> </a:t>
                      </a:r>
                    </a:p>
                  </p:txBody>
                </p:sp>
              </mc:Fallback>
            </mc:AlternateContent>
          </p:grpSp>
          <p:sp>
            <p:nvSpPr>
              <p:cNvPr id="154" name="文本框 153">
                <a:extLst>
                  <a:ext uri="{FF2B5EF4-FFF2-40B4-BE49-F238E27FC236}">
                    <a16:creationId xmlns:a16="http://schemas.microsoft.com/office/drawing/2014/main" id="{81ED4C04-66EA-6760-7771-01AA1D601D55}"/>
                  </a:ext>
                </a:extLst>
              </p:cNvPr>
              <p:cNvSpPr txBox="1"/>
              <p:nvPr/>
            </p:nvSpPr>
            <p:spPr>
              <a:xfrm>
                <a:off x="-774248" y="554582"/>
                <a:ext cx="2292914" cy="613498"/>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RF Coupler</a:t>
                </a:r>
                <a:endParaRPr lang="zh-CN" altLang="en-US" sz="1600" dirty="0">
                  <a:latin typeface="Arial" panose="020B0604020202020204" pitchFamily="34" charset="0"/>
                  <a:cs typeface="Arial" panose="020B0604020202020204" pitchFamily="34" charset="0"/>
                </a:endParaRPr>
              </a:p>
            </p:txBody>
          </p:sp>
        </p:grpSp>
        <p:grpSp>
          <p:nvGrpSpPr>
            <p:cNvPr id="565" name="组合 564">
              <a:extLst>
                <a:ext uri="{FF2B5EF4-FFF2-40B4-BE49-F238E27FC236}">
                  <a16:creationId xmlns:a16="http://schemas.microsoft.com/office/drawing/2014/main" id="{2E07EBF5-F21C-D6A9-D9C1-7DDFF3D55AC7}"/>
                </a:ext>
              </a:extLst>
            </p:cNvPr>
            <p:cNvGrpSpPr/>
            <p:nvPr/>
          </p:nvGrpSpPr>
          <p:grpSpPr>
            <a:xfrm>
              <a:off x="2344493" y="3572398"/>
              <a:ext cx="9858664" cy="3080832"/>
              <a:chOff x="2482861" y="3572398"/>
              <a:chExt cx="9858664" cy="3080832"/>
            </a:xfrm>
          </p:grpSpPr>
          <mc:AlternateContent xmlns:mc="http://schemas.openxmlformats.org/markup-compatibility/2006" xmlns:a14="http://schemas.microsoft.com/office/drawing/2010/main">
            <mc:Choice Requires="a14">
              <p:sp>
                <p:nvSpPr>
                  <p:cNvPr id="86" name="文本框 85">
                    <a:extLst>
                      <a:ext uri="{FF2B5EF4-FFF2-40B4-BE49-F238E27FC236}">
                        <a16:creationId xmlns:a16="http://schemas.microsoft.com/office/drawing/2014/main" id="{CFAE0C20-0471-6E05-E68A-15A0775915C4}"/>
                      </a:ext>
                    </a:extLst>
                  </p:cNvPr>
                  <p:cNvSpPr txBox="1"/>
                  <p:nvPr/>
                </p:nvSpPr>
                <p:spPr>
                  <a:xfrm>
                    <a:off x="11456026" y="5846362"/>
                    <a:ext cx="8854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r>
                                <a:rPr lang="en-US" altLang="zh-CN" b="0" i="1" smtClean="0">
                                  <a:latin typeface="Cambria Math" panose="02040503050406030204" pitchFamily="18" charset="0"/>
                                </a:rPr>
                                <m:t>−1</m:t>
                              </m:r>
                            </m:sub>
                          </m:sSub>
                        </m:oMath>
                      </m:oMathPara>
                    </a14:m>
                    <a:endParaRPr lang="zh-CN" altLang="en-US" dirty="0"/>
                  </a:p>
                </p:txBody>
              </p:sp>
            </mc:Choice>
            <mc:Fallback xmlns="">
              <p:sp>
                <p:nvSpPr>
                  <p:cNvPr id="86" name="文本框 85">
                    <a:extLst>
                      <a:ext uri="{FF2B5EF4-FFF2-40B4-BE49-F238E27FC236}">
                        <a16:creationId xmlns:a16="http://schemas.microsoft.com/office/drawing/2014/main" id="{CFAE0C20-0471-6E05-E68A-15A0775915C4}"/>
                      </a:ext>
                    </a:extLst>
                  </p:cNvPr>
                  <p:cNvSpPr txBox="1">
                    <a:spLocks noRot="1" noChangeAspect="1" noMove="1" noResize="1" noEditPoints="1" noAdjustHandles="1" noChangeArrowheads="1" noChangeShapeType="1" noTextEdit="1"/>
                  </p:cNvSpPr>
                  <p:nvPr/>
                </p:nvSpPr>
                <p:spPr>
                  <a:xfrm>
                    <a:off x="11456026" y="5846362"/>
                    <a:ext cx="885499" cy="276999"/>
                  </a:xfrm>
                  <a:prstGeom prst="rect">
                    <a:avLst/>
                  </a:prstGeom>
                  <a:blipFill>
                    <a:blip r:embed="rId8"/>
                    <a:stretch>
                      <a:fillRect l="-4828" r="-1379" b="-15556"/>
                    </a:stretch>
                  </a:blipFill>
                </p:spPr>
                <p:txBody>
                  <a:bodyPr/>
                  <a:lstStyle/>
                  <a:p>
                    <a:r>
                      <a:rPr lang="zh-CN" altLang="en-US">
                        <a:noFill/>
                      </a:rPr>
                      <a:t> </a:t>
                    </a:r>
                  </a:p>
                </p:txBody>
              </p:sp>
            </mc:Fallback>
          </mc:AlternateContent>
          <p:grpSp>
            <p:nvGrpSpPr>
              <p:cNvPr id="561" name="组合 560">
                <a:extLst>
                  <a:ext uri="{FF2B5EF4-FFF2-40B4-BE49-F238E27FC236}">
                    <a16:creationId xmlns:a16="http://schemas.microsoft.com/office/drawing/2014/main" id="{AF60F103-F8F3-6017-C955-F59F34A19A1D}"/>
                  </a:ext>
                </a:extLst>
              </p:cNvPr>
              <p:cNvGrpSpPr/>
              <p:nvPr/>
            </p:nvGrpSpPr>
            <p:grpSpPr>
              <a:xfrm>
                <a:off x="2482861" y="3572398"/>
                <a:ext cx="9500148" cy="3080832"/>
                <a:chOff x="2558637" y="3452392"/>
                <a:chExt cx="12301751" cy="3989373"/>
              </a:xfrm>
            </p:grpSpPr>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01F84211-E9BE-F8EA-356C-2565AD0C119F}"/>
                        </a:ext>
                      </a:extLst>
                    </p:cNvPr>
                    <p:cNvSpPr txBox="1"/>
                    <p:nvPr/>
                  </p:nvSpPr>
                  <p:spPr>
                    <a:xfrm>
                      <a:off x="2558637" y="6307086"/>
                      <a:ext cx="7478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r>
                                  <a:rPr lang="en-US" altLang="zh-CN" b="0" i="1" smtClean="0">
                                    <a:latin typeface="Cambria Math" panose="02040503050406030204" pitchFamily="18" charset="0"/>
                                  </a:rPr>
                                  <m:t>−1</m:t>
                                </m:r>
                              </m:sub>
                            </m:sSub>
                          </m:oMath>
                        </m:oMathPara>
                      </a14:m>
                      <a:endParaRPr lang="zh-CN" altLang="en-US" dirty="0"/>
                    </a:p>
                  </p:txBody>
                </p:sp>
              </mc:Choice>
              <mc:Fallback xmlns="">
                <p:sp>
                  <p:nvSpPr>
                    <p:cNvPr id="60" name="文本框 59">
                      <a:extLst>
                        <a:ext uri="{FF2B5EF4-FFF2-40B4-BE49-F238E27FC236}">
                          <a16:creationId xmlns:a16="http://schemas.microsoft.com/office/drawing/2014/main" id="{01F84211-E9BE-F8EA-356C-2565AD0C119F}"/>
                        </a:ext>
                      </a:extLst>
                    </p:cNvPr>
                    <p:cNvSpPr txBox="1">
                      <a:spLocks noRot="1" noChangeAspect="1" noMove="1" noResize="1" noEditPoints="1" noAdjustHandles="1" noChangeArrowheads="1" noChangeShapeType="1" noTextEdit="1"/>
                    </p:cNvSpPr>
                    <p:nvPr/>
                  </p:nvSpPr>
                  <p:spPr>
                    <a:xfrm>
                      <a:off x="2558637" y="6307086"/>
                      <a:ext cx="747833" cy="276999"/>
                    </a:xfrm>
                    <a:prstGeom prst="rect">
                      <a:avLst/>
                    </a:prstGeom>
                    <a:blipFill>
                      <a:blip r:embed="rId9"/>
                      <a:stretch>
                        <a:fillRect l="-14894" r="-26596" b="-48571"/>
                      </a:stretch>
                    </a:blipFill>
                  </p:spPr>
                  <p:txBody>
                    <a:bodyPr/>
                    <a:lstStyle/>
                    <a:p>
                      <a:r>
                        <a:rPr lang="zh-CN" altLang="en-US">
                          <a:noFill/>
                        </a:rPr>
                        <a:t> </a:t>
                      </a:r>
                    </a:p>
                  </p:txBody>
                </p:sp>
              </mc:Fallback>
            </mc:AlternateContent>
            <p:grpSp>
              <p:nvGrpSpPr>
                <p:cNvPr id="5" name="组合 4">
                  <a:extLst>
                    <a:ext uri="{FF2B5EF4-FFF2-40B4-BE49-F238E27FC236}">
                      <a16:creationId xmlns:a16="http://schemas.microsoft.com/office/drawing/2014/main" id="{020C2462-4C90-3E0F-F8DD-79B355FD7A05}"/>
                    </a:ext>
                  </a:extLst>
                </p:cNvPr>
                <p:cNvGrpSpPr/>
                <p:nvPr/>
              </p:nvGrpSpPr>
              <p:grpSpPr>
                <a:xfrm>
                  <a:off x="2778279" y="3452392"/>
                  <a:ext cx="12082109" cy="3989373"/>
                  <a:chOff x="2307985" y="1039874"/>
                  <a:chExt cx="12082109" cy="3989373"/>
                </a:xfrm>
              </p:grpSpPr>
              <p:sp>
                <p:nvSpPr>
                  <p:cNvPr id="12" name="矩形 11">
                    <a:extLst>
                      <a:ext uri="{FF2B5EF4-FFF2-40B4-BE49-F238E27FC236}">
                        <a16:creationId xmlns:a16="http://schemas.microsoft.com/office/drawing/2014/main" id="{98617D61-A2E3-799B-5FA7-F2BD00058429}"/>
                      </a:ext>
                    </a:extLst>
                  </p:cNvPr>
                  <p:cNvSpPr/>
                  <p:nvPr/>
                </p:nvSpPr>
                <p:spPr>
                  <a:xfrm>
                    <a:off x="2875103" y="1039874"/>
                    <a:ext cx="10812161" cy="398937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AE2000D3-7EF6-E073-2853-CBE5D829FB12}"/>
                      </a:ext>
                    </a:extLst>
                  </p:cNvPr>
                  <p:cNvSpPr/>
                  <p:nvPr/>
                </p:nvSpPr>
                <p:spPr>
                  <a:xfrm>
                    <a:off x="12733195" y="1194441"/>
                    <a:ext cx="954069" cy="3645074"/>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05E9AF49-649E-679F-089C-0D3C1EDAD46E}"/>
                      </a:ext>
                    </a:extLst>
                  </p:cNvPr>
                  <p:cNvSpPr/>
                  <p:nvPr/>
                </p:nvSpPr>
                <p:spPr>
                  <a:xfrm>
                    <a:off x="11558797" y="1194441"/>
                    <a:ext cx="954069" cy="3645074"/>
                  </a:xfrm>
                  <a:prstGeom prst="roundRect">
                    <a:avLst/>
                  </a:prstGeom>
                  <a:noFill/>
                  <a:ln w="28575">
                    <a:solidFill>
                      <a:srgbClr val="15608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6F91485E-143D-8199-DBEA-B15890258AF1}"/>
                      </a:ext>
                    </a:extLst>
                  </p:cNvPr>
                  <p:cNvSpPr/>
                  <p:nvPr/>
                </p:nvSpPr>
                <p:spPr>
                  <a:xfrm>
                    <a:off x="10395370" y="1194441"/>
                    <a:ext cx="954069" cy="3645074"/>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997E7C47-2750-D089-E9EC-514FB8A661C1}"/>
                      </a:ext>
                    </a:extLst>
                  </p:cNvPr>
                  <p:cNvSpPr/>
                  <p:nvPr/>
                </p:nvSpPr>
                <p:spPr>
                  <a:xfrm>
                    <a:off x="8456882" y="1194441"/>
                    <a:ext cx="954069" cy="3645074"/>
                  </a:xfrm>
                  <a:prstGeom prst="roundRect">
                    <a:avLst/>
                  </a:prstGeom>
                  <a:noFill/>
                  <a:ln w="28575">
                    <a:solidFill>
                      <a:srgbClr val="15608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580DA70F-B09F-B923-EB36-77423C5189C6}"/>
                      </a:ext>
                    </a:extLst>
                  </p:cNvPr>
                  <p:cNvSpPr/>
                  <p:nvPr/>
                </p:nvSpPr>
                <p:spPr>
                  <a:xfrm>
                    <a:off x="7278840" y="1194441"/>
                    <a:ext cx="954069" cy="3645074"/>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F49FA626-D1E2-CD2D-F511-79CADCF12949}"/>
                      </a:ext>
                    </a:extLst>
                  </p:cNvPr>
                  <p:cNvSpPr/>
                  <p:nvPr/>
                </p:nvSpPr>
                <p:spPr>
                  <a:xfrm>
                    <a:off x="4725892" y="1194441"/>
                    <a:ext cx="954069" cy="3645074"/>
                  </a:xfrm>
                  <a:prstGeom prst="roundRect">
                    <a:avLst/>
                  </a:prstGeom>
                  <a:noFill/>
                  <a:ln w="28575">
                    <a:solidFill>
                      <a:srgbClr val="15608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a:extLst>
                      <a:ext uri="{FF2B5EF4-FFF2-40B4-BE49-F238E27FC236}">
                        <a16:creationId xmlns:a16="http://schemas.microsoft.com/office/drawing/2014/main" id="{20D48DB5-D7AB-B1C9-3DA5-75E6EE485116}"/>
                      </a:ext>
                    </a:extLst>
                  </p:cNvPr>
                  <p:cNvSpPr/>
                  <p:nvPr/>
                </p:nvSpPr>
                <p:spPr>
                  <a:xfrm>
                    <a:off x="2862630" y="1194441"/>
                    <a:ext cx="954069" cy="3645074"/>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a:extLst>
                      <a:ext uri="{FF2B5EF4-FFF2-40B4-BE49-F238E27FC236}">
                        <a16:creationId xmlns:a16="http://schemas.microsoft.com/office/drawing/2014/main" id="{69D27794-214B-2D94-5D5C-69D87DC3984D}"/>
                      </a:ext>
                    </a:extLst>
                  </p:cNvPr>
                  <p:cNvCxnSpPr>
                    <a:cxnSpLocks/>
                  </p:cNvCxnSpPr>
                  <p:nvPr/>
                </p:nvCxnSpPr>
                <p:spPr>
                  <a:xfrm>
                    <a:off x="3718164" y="4508167"/>
                    <a:ext cx="9153255" cy="0"/>
                  </a:xfrm>
                  <a:prstGeom prst="line">
                    <a:avLst/>
                  </a:prstGeom>
                </p:spPr>
                <p:style>
                  <a:lnRef idx="2">
                    <a:schemeClr val="dk1"/>
                  </a:lnRef>
                  <a:fillRef idx="0">
                    <a:schemeClr val="dk1"/>
                  </a:fillRef>
                  <a:effectRef idx="1">
                    <a:schemeClr val="dk1"/>
                  </a:effectRef>
                  <a:fontRef idx="minor">
                    <a:schemeClr val="tx1"/>
                  </a:fontRef>
                </p:style>
              </p:cxnSp>
              <p:cxnSp>
                <p:nvCxnSpPr>
                  <p:cNvPr id="21" name="直接连接符 20">
                    <a:extLst>
                      <a:ext uri="{FF2B5EF4-FFF2-40B4-BE49-F238E27FC236}">
                        <a16:creationId xmlns:a16="http://schemas.microsoft.com/office/drawing/2014/main" id="{C54BF7F7-2A77-EDB4-2B65-6BC467198314}"/>
                      </a:ext>
                    </a:extLst>
                  </p:cNvPr>
                  <p:cNvCxnSpPr>
                    <a:cxnSpLocks/>
                  </p:cNvCxnSpPr>
                  <p:nvPr/>
                </p:nvCxnSpPr>
                <p:spPr>
                  <a:xfrm>
                    <a:off x="3765677" y="2991173"/>
                    <a:ext cx="9105742" cy="0"/>
                  </a:xfrm>
                  <a:prstGeom prst="line">
                    <a:avLst/>
                  </a:prstGeom>
                </p:spPr>
                <p:style>
                  <a:lnRef idx="2">
                    <a:schemeClr val="dk1"/>
                  </a:lnRef>
                  <a:fillRef idx="0">
                    <a:schemeClr val="dk1"/>
                  </a:fillRef>
                  <a:effectRef idx="1">
                    <a:schemeClr val="dk1"/>
                  </a:effectRef>
                  <a:fontRef idx="minor">
                    <a:schemeClr val="tx1"/>
                  </a:fontRef>
                </p:style>
              </p:cxnSp>
              <p:cxnSp>
                <p:nvCxnSpPr>
                  <p:cNvPr id="22" name="直接连接符 21">
                    <a:extLst>
                      <a:ext uri="{FF2B5EF4-FFF2-40B4-BE49-F238E27FC236}">
                        <a16:creationId xmlns:a16="http://schemas.microsoft.com/office/drawing/2014/main" id="{050E3DD1-9425-6D06-1F4D-950A6C641238}"/>
                      </a:ext>
                    </a:extLst>
                  </p:cNvPr>
                  <p:cNvCxnSpPr>
                    <a:cxnSpLocks/>
                  </p:cNvCxnSpPr>
                  <p:nvPr/>
                </p:nvCxnSpPr>
                <p:spPr>
                  <a:xfrm>
                    <a:off x="3765677" y="2617496"/>
                    <a:ext cx="9105742" cy="0"/>
                  </a:xfrm>
                  <a:prstGeom prst="line">
                    <a:avLst/>
                  </a:prstGeom>
                </p:spPr>
                <p:style>
                  <a:lnRef idx="2">
                    <a:schemeClr val="dk1"/>
                  </a:lnRef>
                  <a:fillRef idx="0">
                    <a:schemeClr val="dk1"/>
                  </a:fillRef>
                  <a:effectRef idx="1">
                    <a:schemeClr val="dk1"/>
                  </a:effectRef>
                  <a:fontRef idx="minor">
                    <a:schemeClr val="tx1"/>
                  </a:fontRef>
                </p:style>
              </p:cxnSp>
              <p:cxnSp>
                <p:nvCxnSpPr>
                  <p:cNvPr id="23" name="直接连接符 22">
                    <a:extLst>
                      <a:ext uri="{FF2B5EF4-FFF2-40B4-BE49-F238E27FC236}">
                        <a16:creationId xmlns:a16="http://schemas.microsoft.com/office/drawing/2014/main" id="{5C4EF827-1EEC-7686-64DC-80A656FC01D7}"/>
                      </a:ext>
                    </a:extLst>
                  </p:cNvPr>
                  <p:cNvCxnSpPr>
                    <a:cxnSpLocks/>
                  </p:cNvCxnSpPr>
                  <p:nvPr/>
                </p:nvCxnSpPr>
                <p:spPr>
                  <a:xfrm>
                    <a:off x="3718164" y="2243057"/>
                    <a:ext cx="9127697" cy="0"/>
                  </a:xfrm>
                  <a:prstGeom prst="line">
                    <a:avLst/>
                  </a:prstGeom>
                </p:spPr>
                <p:style>
                  <a:lnRef idx="2">
                    <a:schemeClr val="dk1"/>
                  </a:lnRef>
                  <a:fillRef idx="0">
                    <a:schemeClr val="dk1"/>
                  </a:fillRef>
                  <a:effectRef idx="1">
                    <a:schemeClr val="dk1"/>
                  </a:effectRef>
                  <a:fontRef idx="minor">
                    <a:schemeClr val="tx1"/>
                  </a:fontRef>
                </p:style>
              </p:cxnSp>
              <p:cxnSp>
                <p:nvCxnSpPr>
                  <p:cNvPr id="24" name="直接连接符 23">
                    <a:extLst>
                      <a:ext uri="{FF2B5EF4-FFF2-40B4-BE49-F238E27FC236}">
                        <a16:creationId xmlns:a16="http://schemas.microsoft.com/office/drawing/2014/main" id="{A27EBC75-FE0B-A02A-F825-0B7BC7DE37B6}"/>
                      </a:ext>
                    </a:extLst>
                  </p:cNvPr>
                  <p:cNvCxnSpPr>
                    <a:cxnSpLocks/>
                  </p:cNvCxnSpPr>
                  <p:nvPr/>
                </p:nvCxnSpPr>
                <p:spPr>
                  <a:xfrm>
                    <a:off x="3718164" y="1869065"/>
                    <a:ext cx="9249806" cy="0"/>
                  </a:xfrm>
                  <a:prstGeom prst="line">
                    <a:avLst/>
                  </a:prstGeom>
                </p:spPr>
                <p:style>
                  <a:lnRef idx="2">
                    <a:schemeClr val="dk1"/>
                  </a:lnRef>
                  <a:fillRef idx="0">
                    <a:schemeClr val="dk1"/>
                  </a:fillRef>
                  <a:effectRef idx="1">
                    <a:schemeClr val="dk1"/>
                  </a:effectRef>
                  <a:fontRef idx="minor">
                    <a:schemeClr val="tx1"/>
                  </a:fontRef>
                </p:style>
              </p:cxnSp>
              <p:cxnSp>
                <p:nvCxnSpPr>
                  <p:cNvPr id="25" name="直接连接符 24">
                    <a:extLst>
                      <a:ext uri="{FF2B5EF4-FFF2-40B4-BE49-F238E27FC236}">
                        <a16:creationId xmlns:a16="http://schemas.microsoft.com/office/drawing/2014/main" id="{475FE725-0764-2B1D-6492-E036DF9703B3}"/>
                      </a:ext>
                    </a:extLst>
                  </p:cNvPr>
                  <p:cNvCxnSpPr>
                    <a:cxnSpLocks/>
                  </p:cNvCxnSpPr>
                  <p:nvPr/>
                </p:nvCxnSpPr>
                <p:spPr>
                  <a:xfrm>
                    <a:off x="3718164" y="1496533"/>
                    <a:ext cx="9249806" cy="0"/>
                  </a:xfrm>
                  <a:prstGeom prst="line">
                    <a:avLst/>
                  </a:prstGeom>
                </p:spPr>
                <p:style>
                  <a:lnRef idx="2">
                    <a:schemeClr val="dk1"/>
                  </a:lnRef>
                  <a:fillRef idx="0">
                    <a:schemeClr val="dk1"/>
                  </a:fillRef>
                  <a:effectRef idx="1">
                    <a:schemeClr val="dk1"/>
                  </a:effectRef>
                  <a:fontRef idx="minor">
                    <a:schemeClr val="tx1"/>
                  </a:fontRef>
                </p:style>
              </p:cxnSp>
              <p:grpSp>
                <p:nvGrpSpPr>
                  <p:cNvPr id="26" name="组合 25">
                    <a:extLst>
                      <a:ext uri="{FF2B5EF4-FFF2-40B4-BE49-F238E27FC236}">
                        <a16:creationId xmlns:a16="http://schemas.microsoft.com/office/drawing/2014/main" id="{E0B86615-0182-A534-5D3A-F619128DD0D1}"/>
                      </a:ext>
                    </a:extLst>
                  </p:cNvPr>
                  <p:cNvGrpSpPr/>
                  <p:nvPr/>
                </p:nvGrpSpPr>
                <p:grpSpPr>
                  <a:xfrm>
                    <a:off x="2837499" y="1338059"/>
                    <a:ext cx="1030778" cy="659564"/>
                    <a:chOff x="3124265" y="2769436"/>
                    <a:chExt cx="1030778" cy="659564"/>
                  </a:xfrm>
                </p:grpSpPr>
                <p:sp>
                  <p:nvSpPr>
                    <p:cNvPr id="517" name="矩形 516">
                      <a:extLst>
                        <a:ext uri="{FF2B5EF4-FFF2-40B4-BE49-F238E27FC236}">
                          <a16:creationId xmlns:a16="http://schemas.microsoft.com/office/drawing/2014/main" id="{BDE405DC-B919-DE38-097B-4A5E63934987}"/>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8" name="组合 517">
                      <a:extLst>
                        <a:ext uri="{FF2B5EF4-FFF2-40B4-BE49-F238E27FC236}">
                          <a16:creationId xmlns:a16="http://schemas.microsoft.com/office/drawing/2014/main" id="{EF12DD37-00C9-4817-BA40-84F245C3AF9A}"/>
                        </a:ext>
                      </a:extLst>
                    </p:cNvPr>
                    <p:cNvGrpSpPr/>
                    <p:nvPr/>
                  </p:nvGrpSpPr>
                  <p:grpSpPr>
                    <a:xfrm>
                      <a:off x="3291266" y="2927004"/>
                      <a:ext cx="656985" cy="377772"/>
                      <a:chOff x="2373396" y="2395258"/>
                      <a:chExt cx="787227" cy="452662"/>
                    </a:xfrm>
                  </p:grpSpPr>
                  <p:cxnSp>
                    <p:nvCxnSpPr>
                      <p:cNvPr id="532" name="直接连接符 531">
                        <a:extLst>
                          <a:ext uri="{FF2B5EF4-FFF2-40B4-BE49-F238E27FC236}">
                            <a16:creationId xmlns:a16="http://schemas.microsoft.com/office/drawing/2014/main" id="{089688A7-8CE6-ECF1-3267-EF911044C9AA}"/>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33" name="直接连接符 532">
                        <a:extLst>
                          <a:ext uri="{FF2B5EF4-FFF2-40B4-BE49-F238E27FC236}">
                            <a16:creationId xmlns:a16="http://schemas.microsoft.com/office/drawing/2014/main" id="{9D4C2A88-AF71-10A4-6013-FF9DD617AE61}"/>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19" name="组合 518">
                      <a:extLst>
                        <a:ext uri="{FF2B5EF4-FFF2-40B4-BE49-F238E27FC236}">
                          <a16:creationId xmlns:a16="http://schemas.microsoft.com/office/drawing/2014/main" id="{91333E22-FD59-B1A9-0EC6-2356AD49107E}"/>
                        </a:ext>
                      </a:extLst>
                    </p:cNvPr>
                    <p:cNvGrpSpPr/>
                    <p:nvPr/>
                  </p:nvGrpSpPr>
                  <p:grpSpPr>
                    <a:xfrm>
                      <a:off x="3291266" y="2927004"/>
                      <a:ext cx="659565" cy="376291"/>
                      <a:chOff x="2373395" y="2395258"/>
                      <a:chExt cx="790318" cy="450887"/>
                    </a:xfrm>
                  </p:grpSpPr>
                  <p:cxnSp>
                    <p:nvCxnSpPr>
                      <p:cNvPr id="530" name="直接连接符 529">
                        <a:extLst>
                          <a:ext uri="{FF2B5EF4-FFF2-40B4-BE49-F238E27FC236}">
                            <a16:creationId xmlns:a16="http://schemas.microsoft.com/office/drawing/2014/main" id="{54263212-34B2-4095-A451-37E8D3464440}"/>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31" name="直接连接符 530">
                        <a:extLst>
                          <a:ext uri="{FF2B5EF4-FFF2-40B4-BE49-F238E27FC236}">
                            <a16:creationId xmlns:a16="http://schemas.microsoft.com/office/drawing/2014/main" id="{A0EBDAFA-3410-EF37-B7BD-15FFF26082EB}"/>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20" name="组合 519">
                      <a:extLst>
                        <a:ext uri="{FF2B5EF4-FFF2-40B4-BE49-F238E27FC236}">
                          <a16:creationId xmlns:a16="http://schemas.microsoft.com/office/drawing/2014/main" id="{B547E248-08D5-1C5A-F472-E541881E3041}"/>
                        </a:ext>
                      </a:extLst>
                    </p:cNvPr>
                    <p:cNvGrpSpPr/>
                    <p:nvPr/>
                  </p:nvGrpSpPr>
                  <p:grpSpPr>
                    <a:xfrm>
                      <a:off x="3124265" y="2928174"/>
                      <a:ext cx="1013516" cy="634"/>
                      <a:chOff x="2173288" y="2396659"/>
                      <a:chExt cx="1214437" cy="760"/>
                    </a:xfrm>
                  </p:grpSpPr>
                  <p:cxnSp>
                    <p:nvCxnSpPr>
                      <p:cNvPr id="528" name="直接连接符 527">
                        <a:extLst>
                          <a:ext uri="{FF2B5EF4-FFF2-40B4-BE49-F238E27FC236}">
                            <a16:creationId xmlns:a16="http://schemas.microsoft.com/office/drawing/2014/main" id="{6FE73201-BDAD-DFA6-B913-A07BCF9AA9D0}"/>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29" name="直接连接符 528">
                        <a:extLst>
                          <a:ext uri="{FF2B5EF4-FFF2-40B4-BE49-F238E27FC236}">
                            <a16:creationId xmlns:a16="http://schemas.microsoft.com/office/drawing/2014/main" id="{E8A4873E-5C30-099F-36F6-915C8F51536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21" name="组合 520">
                      <a:extLst>
                        <a:ext uri="{FF2B5EF4-FFF2-40B4-BE49-F238E27FC236}">
                          <a16:creationId xmlns:a16="http://schemas.microsoft.com/office/drawing/2014/main" id="{7F177CCB-AD27-3D7E-AADF-54B2A321D35A}"/>
                        </a:ext>
                      </a:extLst>
                    </p:cNvPr>
                    <p:cNvGrpSpPr/>
                    <p:nvPr/>
                  </p:nvGrpSpPr>
                  <p:grpSpPr>
                    <a:xfrm>
                      <a:off x="3124265" y="3302274"/>
                      <a:ext cx="1013516" cy="634"/>
                      <a:chOff x="2173288" y="2396659"/>
                      <a:chExt cx="1214437" cy="760"/>
                    </a:xfrm>
                  </p:grpSpPr>
                  <p:cxnSp>
                    <p:nvCxnSpPr>
                      <p:cNvPr id="526" name="直接连接符 525">
                        <a:extLst>
                          <a:ext uri="{FF2B5EF4-FFF2-40B4-BE49-F238E27FC236}">
                            <a16:creationId xmlns:a16="http://schemas.microsoft.com/office/drawing/2014/main" id="{6B31ABF4-D32A-638E-444F-B00D1C01B57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27" name="直接连接符 526">
                        <a:extLst>
                          <a:ext uri="{FF2B5EF4-FFF2-40B4-BE49-F238E27FC236}">
                            <a16:creationId xmlns:a16="http://schemas.microsoft.com/office/drawing/2014/main" id="{9F008D4E-BF9C-3AF7-F278-D8518C2E738E}"/>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22" name="椭圆 521">
                      <a:extLst>
                        <a:ext uri="{FF2B5EF4-FFF2-40B4-BE49-F238E27FC236}">
                          <a16:creationId xmlns:a16="http://schemas.microsoft.com/office/drawing/2014/main" id="{58CF3D32-5DF4-6272-C0B6-7A37C189A674}"/>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3" name="椭圆 522">
                      <a:extLst>
                        <a:ext uri="{FF2B5EF4-FFF2-40B4-BE49-F238E27FC236}">
                          <a16:creationId xmlns:a16="http://schemas.microsoft.com/office/drawing/2014/main" id="{018E8540-B9E8-7A53-E93F-1332801F766C}"/>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4" name="椭圆 523">
                      <a:extLst>
                        <a:ext uri="{FF2B5EF4-FFF2-40B4-BE49-F238E27FC236}">
                          <a16:creationId xmlns:a16="http://schemas.microsoft.com/office/drawing/2014/main" id="{4BD961D3-4E67-87E8-D75E-6A2F35C9FCAB}"/>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5" name="椭圆 524">
                      <a:extLst>
                        <a:ext uri="{FF2B5EF4-FFF2-40B4-BE49-F238E27FC236}">
                          <a16:creationId xmlns:a16="http://schemas.microsoft.com/office/drawing/2014/main" id="{0773066F-6F54-1F46-AC56-8F84B76A9B30}"/>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a:extLst>
                      <a:ext uri="{FF2B5EF4-FFF2-40B4-BE49-F238E27FC236}">
                        <a16:creationId xmlns:a16="http://schemas.microsoft.com/office/drawing/2014/main" id="{5A34CCDB-0582-D678-352D-9D72E0BB94AC}"/>
                      </a:ext>
                    </a:extLst>
                  </p:cNvPr>
                  <p:cNvGrpSpPr/>
                  <p:nvPr/>
                </p:nvGrpSpPr>
                <p:grpSpPr>
                  <a:xfrm>
                    <a:off x="4696274" y="1710219"/>
                    <a:ext cx="1030778" cy="659564"/>
                    <a:chOff x="3124265" y="2769436"/>
                    <a:chExt cx="1030778" cy="659564"/>
                  </a:xfrm>
                </p:grpSpPr>
                <p:sp>
                  <p:nvSpPr>
                    <p:cNvPr id="500" name="矩形 499">
                      <a:extLst>
                        <a:ext uri="{FF2B5EF4-FFF2-40B4-BE49-F238E27FC236}">
                          <a16:creationId xmlns:a16="http://schemas.microsoft.com/office/drawing/2014/main" id="{6E272D2D-8715-6A39-A005-84BFCD093E30}"/>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1" name="组合 500">
                      <a:extLst>
                        <a:ext uri="{FF2B5EF4-FFF2-40B4-BE49-F238E27FC236}">
                          <a16:creationId xmlns:a16="http://schemas.microsoft.com/office/drawing/2014/main" id="{3B362328-31F4-B305-237B-A8D9509EBA6D}"/>
                        </a:ext>
                      </a:extLst>
                    </p:cNvPr>
                    <p:cNvGrpSpPr/>
                    <p:nvPr/>
                  </p:nvGrpSpPr>
                  <p:grpSpPr>
                    <a:xfrm>
                      <a:off x="3291266" y="2927004"/>
                      <a:ext cx="656985" cy="377772"/>
                      <a:chOff x="2373396" y="2395258"/>
                      <a:chExt cx="787227" cy="452662"/>
                    </a:xfrm>
                  </p:grpSpPr>
                  <p:cxnSp>
                    <p:nvCxnSpPr>
                      <p:cNvPr id="515" name="直接连接符 514">
                        <a:extLst>
                          <a:ext uri="{FF2B5EF4-FFF2-40B4-BE49-F238E27FC236}">
                            <a16:creationId xmlns:a16="http://schemas.microsoft.com/office/drawing/2014/main" id="{9DED655E-9F90-2045-5521-6B7BCFB17C93}"/>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16" name="直接连接符 515">
                        <a:extLst>
                          <a:ext uri="{FF2B5EF4-FFF2-40B4-BE49-F238E27FC236}">
                            <a16:creationId xmlns:a16="http://schemas.microsoft.com/office/drawing/2014/main" id="{9786818B-76AB-DF5C-A5FE-33C3D1E7D63F}"/>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02" name="组合 501">
                      <a:extLst>
                        <a:ext uri="{FF2B5EF4-FFF2-40B4-BE49-F238E27FC236}">
                          <a16:creationId xmlns:a16="http://schemas.microsoft.com/office/drawing/2014/main" id="{766FA492-6470-964A-1E19-D4DC79F28EC0}"/>
                        </a:ext>
                      </a:extLst>
                    </p:cNvPr>
                    <p:cNvGrpSpPr/>
                    <p:nvPr/>
                  </p:nvGrpSpPr>
                  <p:grpSpPr>
                    <a:xfrm>
                      <a:off x="3291266" y="2927004"/>
                      <a:ext cx="659565" cy="376291"/>
                      <a:chOff x="2373395" y="2395258"/>
                      <a:chExt cx="790318" cy="450887"/>
                    </a:xfrm>
                  </p:grpSpPr>
                  <p:cxnSp>
                    <p:nvCxnSpPr>
                      <p:cNvPr id="513" name="直接连接符 512">
                        <a:extLst>
                          <a:ext uri="{FF2B5EF4-FFF2-40B4-BE49-F238E27FC236}">
                            <a16:creationId xmlns:a16="http://schemas.microsoft.com/office/drawing/2014/main" id="{7A2908D8-9777-27C4-7FAB-26D923B28EF3}"/>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14" name="直接连接符 513">
                        <a:extLst>
                          <a:ext uri="{FF2B5EF4-FFF2-40B4-BE49-F238E27FC236}">
                            <a16:creationId xmlns:a16="http://schemas.microsoft.com/office/drawing/2014/main" id="{F7A2E294-8EFB-9183-BB46-23A8E9B81C09}"/>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03" name="组合 502">
                      <a:extLst>
                        <a:ext uri="{FF2B5EF4-FFF2-40B4-BE49-F238E27FC236}">
                          <a16:creationId xmlns:a16="http://schemas.microsoft.com/office/drawing/2014/main" id="{4B2EC076-89E9-0256-2BCE-B47E2663DE8A}"/>
                        </a:ext>
                      </a:extLst>
                    </p:cNvPr>
                    <p:cNvGrpSpPr/>
                    <p:nvPr/>
                  </p:nvGrpSpPr>
                  <p:grpSpPr>
                    <a:xfrm>
                      <a:off x="3124265" y="2928174"/>
                      <a:ext cx="1013516" cy="634"/>
                      <a:chOff x="2173288" y="2396659"/>
                      <a:chExt cx="1214437" cy="760"/>
                    </a:xfrm>
                  </p:grpSpPr>
                  <p:cxnSp>
                    <p:nvCxnSpPr>
                      <p:cNvPr id="511" name="直接连接符 510">
                        <a:extLst>
                          <a:ext uri="{FF2B5EF4-FFF2-40B4-BE49-F238E27FC236}">
                            <a16:creationId xmlns:a16="http://schemas.microsoft.com/office/drawing/2014/main" id="{9B2F2E48-375D-1E3D-020B-0A729DB8009C}"/>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12" name="直接连接符 511">
                        <a:extLst>
                          <a:ext uri="{FF2B5EF4-FFF2-40B4-BE49-F238E27FC236}">
                            <a16:creationId xmlns:a16="http://schemas.microsoft.com/office/drawing/2014/main" id="{CFF68572-43AD-AAB0-4903-42A16CF5512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04" name="组合 503">
                      <a:extLst>
                        <a:ext uri="{FF2B5EF4-FFF2-40B4-BE49-F238E27FC236}">
                          <a16:creationId xmlns:a16="http://schemas.microsoft.com/office/drawing/2014/main" id="{2644299C-4835-B88D-CFA6-19989CAAD7F0}"/>
                        </a:ext>
                      </a:extLst>
                    </p:cNvPr>
                    <p:cNvGrpSpPr/>
                    <p:nvPr/>
                  </p:nvGrpSpPr>
                  <p:grpSpPr>
                    <a:xfrm>
                      <a:off x="3124265" y="3302274"/>
                      <a:ext cx="1013516" cy="634"/>
                      <a:chOff x="2173288" y="2396659"/>
                      <a:chExt cx="1214437" cy="760"/>
                    </a:xfrm>
                  </p:grpSpPr>
                  <p:cxnSp>
                    <p:nvCxnSpPr>
                      <p:cNvPr id="509" name="直接连接符 508">
                        <a:extLst>
                          <a:ext uri="{FF2B5EF4-FFF2-40B4-BE49-F238E27FC236}">
                            <a16:creationId xmlns:a16="http://schemas.microsoft.com/office/drawing/2014/main" id="{5B19BD4B-39F4-BC9D-338A-C2A6E4ACD540}"/>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10" name="直接连接符 509">
                        <a:extLst>
                          <a:ext uri="{FF2B5EF4-FFF2-40B4-BE49-F238E27FC236}">
                            <a16:creationId xmlns:a16="http://schemas.microsoft.com/office/drawing/2014/main" id="{4A0BCFE3-4F33-C80F-478E-D7FFEC7CD2DD}"/>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05" name="椭圆 504">
                      <a:extLst>
                        <a:ext uri="{FF2B5EF4-FFF2-40B4-BE49-F238E27FC236}">
                          <a16:creationId xmlns:a16="http://schemas.microsoft.com/office/drawing/2014/main" id="{CACCC6D4-A4F0-EE86-B96C-1F0DC1609806}"/>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6" name="椭圆 505">
                      <a:extLst>
                        <a:ext uri="{FF2B5EF4-FFF2-40B4-BE49-F238E27FC236}">
                          <a16:creationId xmlns:a16="http://schemas.microsoft.com/office/drawing/2014/main" id="{2564F34B-AF8D-11DB-2F4B-42F11E10FF53}"/>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7" name="椭圆 506">
                      <a:extLst>
                        <a:ext uri="{FF2B5EF4-FFF2-40B4-BE49-F238E27FC236}">
                          <a16:creationId xmlns:a16="http://schemas.microsoft.com/office/drawing/2014/main" id="{B1E1B4B3-E04B-A94E-9A5A-7024AAA385D1}"/>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8" name="椭圆 507">
                      <a:extLst>
                        <a:ext uri="{FF2B5EF4-FFF2-40B4-BE49-F238E27FC236}">
                          <a16:creationId xmlns:a16="http://schemas.microsoft.com/office/drawing/2014/main" id="{43333119-1789-5BF0-DC58-C01A6380FD6C}"/>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a16="http://schemas.microsoft.com/office/drawing/2014/main" id="{010145E5-178E-4EB7-38CF-54AAB5864F9F}"/>
                      </a:ext>
                    </a:extLst>
                  </p:cNvPr>
                  <p:cNvGrpSpPr/>
                  <p:nvPr/>
                </p:nvGrpSpPr>
                <p:grpSpPr>
                  <a:xfrm>
                    <a:off x="7251598" y="1336382"/>
                    <a:ext cx="1030778" cy="659564"/>
                    <a:chOff x="3124265" y="2769436"/>
                    <a:chExt cx="1030778" cy="659564"/>
                  </a:xfrm>
                </p:grpSpPr>
                <p:sp>
                  <p:nvSpPr>
                    <p:cNvPr id="483" name="矩形 482">
                      <a:extLst>
                        <a:ext uri="{FF2B5EF4-FFF2-40B4-BE49-F238E27FC236}">
                          <a16:creationId xmlns:a16="http://schemas.microsoft.com/office/drawing/2014/main" id="{2A5BD91A-2E3B-0BD4-15CC-E7F9AE8F4AD7}"/>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4" name="组合 483">
                      <a:extLst>
                        <a:ext uri="{FF2B5EF4-FFF2-40B4-BE49-F238E27FC236}">
                          <a16:creationId xmlns:a16="http://schemas.microsoft.com/office/drawing/2014/main" id="{5E3FAD67-341F-F2A6-5FDA-D348FF9A6A1D}"/>
                        </a:ext>
                      </a:extLst>
                    </p:cNvPr>
                    <p:cNvGrpSpPr/>
                    <p:nvPr/>
                  </p:nvGrpSpPr>
                  <p:grpSpPr>
                    <a:xfrm>
                      <a:off x="3291266" y="2927004"/>
                      <a:ext cx="656985" cy="377772"/>
                      <a:chOff x="2373396" y="2395258"/>
                      <a:chExt cx="787227" cy="452662"/>
                    </a:xfrm>
                  </p:grpSpPr>
                  <p:cxnSp>
                    <p:nvCxnSpPr>
                      <p:cNvPr id="498" name="直接连接符 497">
                        <a:extLst>
                          <a:ext uri="{FF2B5EF4-FFF2-40B4-BE49-F238E27FC236}">
                            <a16:creationId xmlns:a16="http://schemas.microsoft.com/office/drawing/2014/main" id="{259381DE-3116-6E55-DE76-5F38B45CA3B6}"/>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99" name="直接连接符 498">
                        <a:extLst>
                          <a:ext uri="{FF2B5EF4-FFF2-40B4-BE49-F238E27FC236}">
                            <a16:creationId xmlns:a16="http://schemas.microsoft.com/office/drawing/2014/main" id="{922B0B2A-AC02-B301-C51A-2800E156219E}"/>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85" name="组合 484">
                      <a:extLst>
                        <a:ext uri="{FF2B5EF4-FFF2-40B4-BE49-F238E27FC236}">
                          <a16:creationId xmlns:a16="http://schemas.microsoft.com/office/drawing/2014/main" id="{75384622-80EB-1B32-8425-73826AA10416}"/>
                        </a:ext>
                      </a:extLst>
                    </p:cNvPr>
                    <p:cNvGrpSpPr/>
                    <p:nvPr/>
                  </p:nvGrpSpPr>
                  <p:grpSpPr>
                    <a:xfrm>
                      <a:off x="3291266" y="2927004"/>
                      <a:ext cx="659565" cy="376291"/>
                      <a:chOff x="2373395" y="2395258"/>
                      <a:chExt cx="790318" cy="450887"/>
                    </a:xfrm>
                  </p:grpSpPr>
                  <p:cxnSp>
                    <p:nvCxnSpPr>
                      <p:cNvPr id="496" name="直接连接符 495">
                        <a:extLst>
                          <a:ext uri="{FF2B5EF4-FFF2-40B4-BE49-F238E27FC236}">
                            <a16:creationId xmlns:a16="http://schemas.microsoft.com/office/drawing/2014/main" id="{ABF8E326-6402-DAB6-769D-E16FD3647E2A}"/>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97" name="直接连接符 496">
                        <a:extLst>
                          <a:ext uri="{FF2B5EF4-FFF2-40B4-BE49-F238E27FC236}">
                            <a16:creationId xmlns:a16="http://schemas.microsoft.com/office/drawing/2014/main" id="{F2D0BE06-03B2-CAEE-1EFB-C125DA1740DA}"/>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86" name="组合 485">
                      <a:extLst>
                        <a:ext uri="{FF2B5EF4-FFF2-40B4-BE49-F238E27FC236}">
                          <a16:creationId xmlns:a16="http://schemas.microsoft.com/office/drawing/2014/main" id="{E916A6D3-584F-CB64-AB4B-6D3D29CA2BEF}"/>
                        </a:ext>
                      </a:extLst>
                    </p:cNvPr>
                    <p:cNvGrpSpPr/>
                    <p:nvPr/>
                  </p:nvGrpSpPr>
                  <p:grpSpPr>
                    <a:xfrm>
                      <a:off x="3124265" y="2928174"/>
                      <a:ext cx="1013516" cy="634"/>
                      <a:chOff x="2173288" y="2396659"/>
                      <a:chExt cx="1214437" cy="760"/>
                    </a:xfrm>
                  </p:grpSpPr>
                  <p:cxnSp>
                    <p:nvCxnSpPr>
                      <p:cNvPr id="494" name="直接连接符 493">
                        <a:extLst>
                          <a:ext uri="{FF2B5EF4-FFF2-40B4-BE49-F238E27FC236}">
                            <a16:creationId xmlns:a16="http://schemas.microsoft.com/office/drawing/2014/main" id="{500C0A18-E98F-76A6-B644-40520E5A4B63}"/>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95" name="直接连接符 494">
                        <a:extLst>
                          <a:ext uri="{FF2B5EF4-FFF2-40B4-BE49-F238E27FC236}">
                            <a16:creationId xmlns:a16="http://schemas.microsoft.com/office/drawing/2014/main" id="{607A6B62-4B76-5591-F849-F39F19C83B2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87" name="组合 486">
                      <a:extLst>
                        <a:ext uri="{FF2B5EF4-FFF2-40B4-BE49-F238E27FC236}">
                          <a16:creationId xmlns:a16="http://schemas.microsoft.com/office/drawing/2014/main" id="{11680AED-AB82-1DAC-E280-B713CDAB016E}"/>
                        </a:ext>
                      </a:extLst>
                    </p:cNvPr>
                    <p:cNvGrpSpPr/>
                    <p:nvPr/>
                  </p:nvGrpSpPr>
                  <p:grpSpPr>
                    <a:xfrm>
                      <a:off x="3124265" y="3302274"/>
                      <a:ext cx="1013516" cy="634"/>
                      <a:chOff x="2173288" y="2396659"/>
                      <a:chExt cx="1214437" cy="760"/>
                    </a:xfrm>
                  </p:grpSpPr>
                  <p:cxnSp>
                    <p:nvCxnSpPr>
                      <p:cNvPr id="492" name="直接连接符 491">
                        <a:extLst>
                          <a:ext uri="{FF2B5EF4-FFF2-40B4-BE49-F238E27FC236}">
                            <a16:creationId xmlns:a16="http://schemas.microsoft.com/office/drawing/2014/main" id="{103FBC08-8EDA-9E0F-0679-9642E8699F63}"/>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93" name="直接连接符 492">
                        <a:extLst>
                          <a:ext uri="{FF2B5EF4-FFF2-40B4-BE49-F238E27FC236}">
                            <a16:creationId xmlns:a16="http://schemas.microsoft.com/office/drawing/2014/main" id="{B01B1E56-21CF-34F7-7B5A-239FE8B7B7EB}"/>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88" name="椭圆 487">
                      <a:extLst>
                        <a:ext uri="{FF2B5EF4-FFF2-40B4-BE49-F238E27FC236}">
                          <a16:creationId xmlns:a16="http://schemas.microsoft.com/office/drawing/2014/main" id="{34A68DBC-5EAD-F2FB-737A-B335E5470B2B}"/>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9" name="椭圆 488">
                      <a:extLst>
                        <a:ext uri="{FF2B5EF4-FFF2-40B4-BE49-F238E27FC236}">
                          <a16:creationId xmlns:a16="http://schemas.microsoft.com/office/drawing/2014/main" id="{0279E2B1-35C3-09B9-792D-AA70A45F0969}"/>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0" name="椭圆 489">
                      <a:extLst>
                        <a:ext uri="{FF2B5EF4-FFF2-40B4-BE49-F238E27FC236}">
                          <a16:creationId xmlns:a16="http://schemas.microsoft.com/office/drawing/2014/main" id="{CCA668FD-F249-B7BC-6E37-6ED8BECB1496}"/>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1" name="椭圆 490">
                      <a:extLst>
                        <a:ext uri="{FF2B5EF4-FFF2-40B4-BE49-F238E27FC236}">
                          <a16:creationId xmlns:a16="http://schemas.microsoft.com/office/drawing/2014/main" id="{F5014EF2-5C24-9736-CA47-7678123658C2}"/>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a:extLst>
                      <a:ext uri="{FF2B5EF4-FFF2-40B4-BE49-F238E27FC236}">
                        <a16:creationId xmlns:a16="http://schemas.microsoft.com/office/drawing/2014/main" id="{80A12FEE-443C-8800-07AA-209984478BB3}"/>
                      </a:ext>
                    </a:extLst>
                  </p:cNvPr>
                  <p:cNvGrpSpPr/>
                  <p:nvPr/>
                </p:nvGrpSpPr>
                <p:grpSpPr>
                  <a:xfrm>
                    <a:off x="2837499" y="2084147"/>
                    <a:ext cx="1030778" cy="659564"/>
                    <a:chOff x="3124265" y="2769436"/>
                    <a:chExt cx="1030778" cy="659564"/>
                  </a:xfrm>
                </p:grpSpPr>
                <p:sp>
                  <p:nvSpPr>
                    <p:cNvPr id="466" name="矩形 465">
                      <a:extLst>
                        <a:ext uri="{FF2B5EF4-FFF2-40B4-BE49-F238E27FC236}">
                          <a16:creationId xmlns:a16="http://schemas.microsoft.com/office/drawing/2014/main" id="{BD1D8468-7BB1-4DD8-E26C-2160C580AF03}"/>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7" name="组合 466">
                      <a:extLst>
                        <a:ext uri="{FF2B5EF4-FFF2-40B4-BE49-F238E27FC236}">
                          <a16:creationId xmlns:a16="http://schemas.microsoft.com/office/drawing/2014/main" id="{5A8C569C-163F-7245-ADD9-7261E480A455}"/>
                        </a:ext>
                      </a:extLst>
                    </p:cNvPr>
                    <p:cNvGrpSpPr/>
                    <p:nvPr/>
                  </p:nvGrpSpPr>
                  <p:grpSpPr>
                    <a:xfrm>
                      <a:off x="3291266" y="2927004"/>
                      <a:ext cx="656985" cy="377772"/>
                      <a:chOff x="2373396" y="2395258"/>
                      <a:chExt cx="787227" cy="452662"/>
                    </a:xfrm>
                  </p:grpSpPr>
                  <p:cxnSp>
                    <p:nvCxnSpPr>
                      <p:cNvPr id="481" name="直接连接符 480">
                        <a:extLst>
                          <a:ext uri="{FF2B5EF4-FFF2-40B4-BE49-F238E27FC236}">
                            <a16:creationId xmlns:a16="http://schemas.microsoft.com/office/drawing/2014/main" id="{55EF3008-9BC7-C52E-CE1C-4ECC2117E44F}"/>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82" name="直接连接符 481">
                        <a:extLst>
                          <a:ext uri="{FF2B5EF4-FFF2-40B4-BE49-F238E27FC236}">
                            <a16:creationId xmlns:a16="http://schemas.microsoft.com/office/drawing/2014/main" id="{4A582B03-BCF3-43A1-F7F2-DC10A4504539}"/>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68" name="组合 467">
                      <a:extLst>
                        <a:ext uri="{FF2B5EF4-FFF2-40B4-BE49-F238E27FC236}">
                          <a16:creationId xmlns:a16="http://schemas.microsoft.com/office/drawing/2014/main" id="{1133561E-C290-F007-6624-C9B76DC0FABD}"/>
                        </a:ext>
                      </a:extLst>
                    </p:cNvPr>
                    <p:cNvGrpSpPr/>
                    <p:nvPr/>
                  </p:nvGrpSpPr>
                  <p:grpSpPr>
                    <a:xfrm>
                      <a:off x="3291266" y="2927004"/>
                      <a:ext cx="659565" cy="376291"/>
                      <a:chOff x="2373395" y="2395258"/>
                      <a:chExt cx="790318" cy="450887"/>
                    </a:xfrm>
                  </p:grpSpPr>
                  <p:cxnSp>
                    <p:nvCxnSpPr>
                      <p:cNvPr id="479" name="直接连接符 478">
                        <a:extLst>
                          <a:ext uri="{FF2B5EF4-FFF2-40B4-BE49-F238E27FC236}">
                            <a16:creationId xmlns:a16="http://schemas.microsoft.com/office/drawing/2014/main" id="{75DFC2C8-64B6-9708-79C3-14761EAFE3D2}"/>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80" name="直接连接符 479">
                        <a:extLst>
                          <a:ext uri="{FF2B5EF4-FFF2-40B4-BE49-F238E27FC236}">
                            <a16:creationId xmlns:a16="http://schemas.microsoft.com/office/drawing/2014/main" id="{4E176937-CACD-D184-DBA7-E022AD845A67}"/>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69" name="组合 468">
                      <a:extLst>
                        <a:ext uri="{FF2B5EF4-FFF2-40B4-BE49-F238E27FC236}">
                          <a16:creationId xmlns:a16="http://schemas.microsoft.com/office/drawing/2014/main" id="{13B59027-86A7-9241-B3C5-D0080428535D}"/>
                        </a:ext>
                      </a:extLst>
                    </p:cNvPr>
                    <p:cNvGrpSpPr/>
                    <p:nvPr/>
                  </p:nvGrpSpPr>
                  <p:grpSpPr>
                    <a:xfrm>
                      <a:off x="3124265" y="2928174"/>
                      <a:ext cx="1013516" cy="634"/>
                      <a:chOff x="2173288" y="2396659"/>
                      <a:chExt cx="1214437" cy="760"/>
                    </a:xfrm>
                  </p:grpSpPr>
                  <p:cxnSp>
                    <p:nvCxnSpPr>
                      <p:cNvPr id="477" name="直接连接符 476">
                        <a:extLst>
                          <a:ext uri="{FF2B5EF4-FFF2-40B4-BE49-F238E27FC236}">
                            <a16:creationId xmlns:a16="http://schemas.microsoft.com/office/drawing/2014/main" id="{F0264E10-DA14-C06E-0E64-0CD6581B577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78" name="直接连接符 477">
                        <a:extLst>
                          <a:ext uri="{FF2B5EF4-FFF2-40B4-BE49-F238E27FC236}">
                            <a16:creationId xmlns:a16="http://schemas.microsoft.com/office/drawing/2014/main" id="{9C9FAE54-0E13-C2C0-25E6-7F89A518C98D}"/>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70" name="组合 469">
                      <a:extLst>
                        <a:ext uri="{FF2B5EF4-FFF2-40B4-BE49-F238E27FC236}">
                          <a16:creationId xmlns:a16="http://schemas.microsoft.com/office/drawing/2014/main" id="{C31EC49A-4BFF-97A4-82F1-91048009B41C}"/>
                        </a:ext>
                      </a:extLst>
                    </p:cNvPr>
                    <p:cNvGrpSpPr/>
                    <p:nvPr/>
                  </p:nvGrpSpPr>
                  <p:grpSpPr>
                    <a:xfrm>
                      <a:off x="3124265" y="3302274"/>
                      <a:ext cx="1013516" cy="634"/>
                      <a:chOff x="2173288" y="2396659"/>
                      <a:chExt cx="1214437" cy="760"/>
                    </a:xfrm>
                  </p:grpSpPr>
                  <p:cxnSp>
                    <p:nvCxnSpPr>
                      <p:cNvPr id="475" name="直接连接符 474">
                        <a:extLst>
                          <a:ext uri="{FF2B5EF4-FFF2-40B4-BE49-F238E27FC236}">
                            <a16:creationId xmlns:a16="http://schemas.microsoft.com/office/drawing/2014/main" id="{B860122E-B4C5-2389-B072-63D3EF6F37B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76" name="直接连接符 475">
                        <a:extLst>
                          <a:ext uri="{FF2B5EF4-FFF2-40B4-BE49-F238E27FC236}">
                            <a16:creationId xmlns:a16="http://schemas.microsoft.com/office/drawing/2014/main" id="{9CDA105F-7848-0DE1-AEF7-D0EA1F195F0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71" name="椭圆 470">
                      <a:extLst>
                        <a:ext uri="{FF2B5EF4-FFF2-40B4-BE49-F238E27FC236}">
                          <a16:creationId xmlns:a16="http://schemas.microsoft.com/office/drawing/2014/main" id="{66EA440E-14EE-1AD9-CE19-E4F170A29662}"/>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2" name="椭圆 471">
                      <a:extLst>
                        <a:ext uri="{FF2B5EF4-FFF2-40B4-BE49-F238E27FC236}">
                          <a16:creationId xmlns:a16="http://schemas.microsoft.com/office/drawing/2014/main" id="{44BD004C-71E9-6AAB-71DC-89A47495507F}"/>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3" name="椭圆 472">
                      <a:extLst>
                        <a:ext uri="{FF2B5EF4-FFF2-40B4-BE49-F238E27FC236}">
                          <a16:creationId xmlns:a16="http://schemas.microsoft.com/office/drawing/2014/main" id="{7DF7C448-0776-B762-BABB-6E0249D47D1B}"/>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4" name="椭圆 473">
                      <a:extLst>
                        <a:ext uri="{FF2B5EF4-FFF2-40B4-BE49-F238E27FC236}">
                          <a16:creationId xmlns:a16="http://schemas.microsoft.com/office/drawing/2014/main" id="{27BD04C2-C307-FD06-22E5-5F21C8FA7355}"/>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a:extLst>
                      <a:ext uri="{FF2B5EF4-FFF2-40B4-BE49-F238E27FC236}">
                        <a16:creationId xmlns:a16="http://schemas.microsoft.com/office/drawing/2014/main" id="{54E0B996-1F8E-B012-C102-BD74FCDA23E2}"/>
                      </a:ext>
                    </a:extLst>
                  </p:cNvPr>
                  <p:cNvGrpSpPr/>
                  <p:nvPr/>
                </p:nvGrpSpPr>
                <p:grpSpPr>
                  <a:xfrm>
                    <a:off x="4696274" y="2458398"/>
                    <a:ext cx="1030778" cy="659564"/>
                    <a:chOff x="3124265" y="2769436"/>
                    <a:chExt cx="1030778" cy="659564"/>
                  </a:xfrm>
                </p:grpSpPr>
                <p:sp>
                  <p:nvSpPr>
                    <p:cNvPr id="449" name="矩形 448">
                      <a:extLst>
                        <a:ext uri="{FF2B5EF4-FFF2-40B4-BE49-F238E27FC236}">
                          <a16:creationId xmlns:a16="http://schemas.microsoft.com/office/drawing/2014/main" id="{AC99BEAE-6D64-AAB7-0F2A-E3A68150578F}"/>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0" name="组合 449">
                      <a:extLst>
                        <a:ext uri="{FF2B5EF4-FFF2-40B4-BE49-F238E27FC236}">
                          <a16:creationId xmlns:a16="http://schemas.microsoft.com/office/drawing/2014/main" id="{233F61CE-608B-5798-3FE9-A79C98AED794}"/>
                        </a:ext>
                      </a:extLst>
                    </p:cNvPr>
                    <p:cNvGrpSpPr/>
                    <p:nvPr/>
                  </p:nvGrpSpPr>
                  <p:grpSpPr>
                    <a:xfrm>
                      <a:off x="3291266" y="2927004"/>
                      <a:ext cx="656985" cy="377772"/>
                      <a:chOff x="2373396" y="2395258"/>
                      <a:chExt cx="787227" cy="452662"/>
                    </a:xfrm>
                  </p:grpSpPr>
                  <p:cxnSp>
                    <p:nvCxnSpPr>
                      <p:cNvPr id="464" name="直接连接符 463">
                        <a:extLst>
                          <a:ext uri="{FF2B5EF4-FFF2-40B4-BE49-F238E27FC236}">
                            <a16:creationId xmlns:a16="http://schemas.microsoft.com/office/drawing/2014/main" id="{626DA66F-EB67-DC91-BED3-4B9AF91A8EAF}"/>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65" name="直接连接符 464">
                        <a:extLst>
                          <a:ext uri="{FF2B5EF4-FFF2-40B4-BE49-F238E27FC236}">
                            <a16:creationId xmlns:a16="http://schemas.microsoft.com/office/drawing/2014/main" id="{443B02EC-D914-F6B3-655E-8856394CFFDD}"/>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51" name="组合 450">
                      <a:extLst>
                        <a:ext uri="{FF2B5EF4-FFF2-40B4-BE49-F238E27FC236}">
                          <a16:creationId xmlns:a16="http://schemas.microsoft.com/office/drawing/2014/main" id="{DB0992C2-D7DE-CC7B-66C4-72549DB0A59F}"/>
                        </a:ext>
                      </a:extLst>
                    </p:cNvPr>
                    <p:cNvGrpSpPr/>
                    <p:nvPr/>
                  </p:nvGrpSpPr>
                  <p:grpSpPr>
                    <a:xfrm>
                      <a:off x="3291266" y="2927004"/>
                      <a:ext cx="659565" cy="376291"/>
                      <a:chOff x="2373395" y="2395258"/>
                      <a:chExt cx="790318" cy="450887"/>
                    </a:xfrm>
                  </p:grpSpPr>
                  <p:cxnSp>
                    <p:nvCxnSpPr>
                      <p:cNvPr id="462" name="直接连接符 461">
                        <a:extLst>
                          <a:ext uri="{FF2B5EF4-FFF2-40B4-BE49-F238E27FC236}">
                            <a16:creationId xmlns:a16="http://schemas.microsoft.com/office/drawing/2014/main" id="{0B4BD008-EBEB-6607-44B0-80DF092EB0A6}"/>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63" name="直接连接符 462">
                        <a:extLst>
                          <a:ext uri="{FF2B5EF4-FFF2-40B4-BE49-F238E27FC236}">
                            <a16:creationId xmlns:a16="http://schemas.microsoft.com/office/drawing/2014/main" id="{C537C1DD-E4F4-03D1-F922-11D15C0767B0}"/>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52" name="组合 451">
                      <a:extLst>
                        <a:ext uri="{FF2B5EF4-FFF2-40B4-BE49-F238E27FC236}">
                          <a16:creationId xmlns:a16="http://schemas.microsoft.com/office/drawing/2014/main" id="{2D019D3B-5235-2234-5AE9-59FD5526E332}"/>
                        </a:ext>
                      </a:extLst>
                    </p:cNvPr>
                    <p:cNvGrpSpPr/>
                    <p:nvPr/>
                  </p:nvGrpSpPr>
                  <p:grpSpPr>
                    <a:xfrm>
                      <a:off x="3124265" y="2928174"/>
                      <a:ext cx="1013516" cy="634"/>
                      <a:chOff x="2173288" y="2396659"/>
                      <a:chExt cx="1214437" cy="760"/>
                    </a:xfrm>
                  </p:grpSpPr>
                  <p:cxnSp>
                    <p:nvCxnSpPr>
                      <p:cNvPr id="460" name="直接连接符 459">
                        <a:extLst>
                          <a:ext uri="{FF2B5EF4-FFF2-40B4-BE49-F238E27FC236}">
                            <a16:creationId xmlns:a16="http://schemas.microsoft.com/office/drawing/2014/main" id="{A44B7810-D091-E652-6106-8A2A4A39B11C}"/>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61" name="直接连接符 460">
                        <a:extLst>
                          <a:ext uri="{FF2B5EF4-FFF2-40B4-BE49-F238E27FC236}">
                            <a16:creationId xmlns:a16="http://schemas.microsoft.com/office/drawing/2014/main" id="{852ECD20-CDFF-1B76-58AF-55A4A2B6D740}"/>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53" name="组合 452">
                      <a:extLst>
                        <a:ext uri="{FF2B5EF4-FFF2-40B4-BE49-F238E27FC236}">
                          <a16:creationId xmlns:a16="http://schemas.microsoft.com/office/drawing/2014/main" id="{962C1FB4-43FB-35FF-36F9-27F1EA889D0B}"/>
                        </a:ext>
                      </a:extLst>
                    </p:cNvPr>
                    <p:cNvGrpSpPr/>
                    <p:nvPr/>
                  </p:nvGrpSpPr>
                  <p:grpSpPr>
                    <a:xfrm>
                      <a:off x="3124265" y="3302274"/>
                      <a:ext cx="1013516" cy="634"/>
                      <a:chOff x="2173288" y="2396659"/>
                      <a:chExt cx="1214437" cy="760"/>
                    </a:xfrm>
                  </p:grpSpPr>
                  <p:cxnSp>
                    <p:nvCxnSpPr>
                      <p:cNvPr id="458" name="直接连接符 457">
                        <a:extLst>
                          <a:ext uri="{FF2B5EF4-FFF2-40B4-BE49-F238E27FC236}">
                            <a16:creationId xmlns:a16="http://schemas.microsoft.com/office/drawing/2014/main" id="{C59EC614-F755-6E50-E3F3-FD3E6673705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59" name="直接连接符 458">
                        <a:extLst>
                          <a:ext uri="{FF2B5EF4-FFF2-40B4-BE49-F238E27FC236}">
                            <a16:creationId xmlns:a16="http://schemas.microsoft.com/office/drawing/2014/main" id="{858361B4-6CE6-A185-B330-DCB6D539035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54" name="椭圆 453">
                      <a:extLst>
                        <a:ext uri="{FF2B5EF4-FFF2-40B4-BE49-F238E27FC236}">
                          <a16:creationId xmlns:a16="http://schemas.microsoft.com/office/drawing/2014/main" id="{1B154E94-6725-A2BC-F6B6-B74A45EF16DD}"/>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5" name="椭圆 454">
                      <a:extLst>
                        <a:ext uri="{FF2B5EF4-FFF2-40B4-BE49-F238E27FC236}">
                          <a16:creationId xmlns:a16="http://schemas.microsoft.com/office/drawing/2014/main" id="{7BAF215D-E85A-B267-F150-16748699A55D}"/>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6" name="椭圆 455">
                      <a:extLst>
                        <a:ext uri="{FF2B5EF4-FFF2-40B4-BE49-F238E27FC236}">
                          <a16:creationId xmlns:a16="http://schemas.microsoft.com/office/drawing/2014/main" id="{33B9E199-CF5A-BC02-DF33-FFC4CEE966DE}"/>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7" name="椭圆 456">
                      <a:extLst>
                        <a:ext uri="{FF2B5EF4-FFF2-40B4-BE49-F238E27FC236}">
                          <a16:creationId xmlns:a16="http://schemas.microsoft.com/office/drawing/2014/main" id="{359EB0E8-F4A9-32F1-B7A3-8DA88527AF82}"/>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a:extLst>
                      <a:ext uri="{FF2B5EF4-FFF2-40B4-BE49-F238E27FC236}">
                        <a16:creationId xmlns:a16="http://schemas.microsoft.com/office/drawing/2014/main" id="{EBE4F012-A196-7F04-00DF-9C5C79184BCC}"/>
                      </a:ext>
                    </a:extLst>
                  </p:cNvPr>
                  <p:cNvGrpSpPr/>
                  <p:nvPr/>
                </p:nvGrpSpPr>
                <p:grpSpPr>
                  <a:xfrm>
                    <a:off x="2837499" y="2830822"/>
                    <a:ext cx="1030778" cy="659564"/>
                    <a:chOff x="3124265" y="2769436"/>
                    <a:chExt cx="1030778" cy="659564"/>
                  </a:xfrm>
                </p:grpSpPr>
                <p:sp>
                  <p:nvSpPr>
                    <p:cNvPr id="432" name="矩形 431">
                      <a:extLst>
                        <a:ext uri="{FF2B5EF4-FFF2-40B4-BE49-F238E27FC236}">
                          <a16:creationId xmlns:a16="http://schemas.microsoft.com/office/drawing/2014/main" id="{A0E246E0-58F1-1431-C1D6-09E365739B40}"/>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3" name="组合 432">
                      <a:extLst>
                        <a:ext uri="{FF2B5EF4-FFF2-40B4-BE49-F238E27FC236}">
                          <a16:creationId xmlns:a16="http://schemas.microsoft.com/office/drawing/2014/main" id="{08F0C66D-2F22-8EBA-6878-00C4EBDD2923}"/>
                        </a:ext>
                      </a:extLst>
                    </p:cNvPr>
                    <p:cNvGrpSpPr/>
                    <p:nvPr/>
                  </p:nvGrpSpPr>
                  <p:grpSpPr>
                    <a:xfrm>
                      <a:off x="3291266" y="2927004"/>
                      <a:ext cx="656985" cy="377772"/>
                      <a:chOff x="2373396" y="2395258"/>
                      <a:chExt cx="787227" cy="452662"/>
                    </a:xfrm>
                  </p:grpSpPr>
                  <p:cxnSp>
                    <p:nvCxnSpPr>
                      <p:cNvPr id="447" name="直接连接符 446">
                        <a:extLst>
                          <a:ext uri="{FF2B5EF4-FFF2-40B4-BE49-F238E27FC236}">
                            <a16:creationId xmlns:a16="http://schemas.microsoft.com/office/drawing/2014/main" id="{5DC87869-EC05-25B2-BBAE-DC204DAA5C89}"/>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48" name="直接连接符 447">
                        <a:extLst>
                          <a:ext uri="{FF2B5EF4-FFF2-40B4-BE49-F238E27FC236}">
                            <a16:creationId xmlns:a16="http://schemas.microsoft.com/office/drawing/2014/main" id="{714EC402-9803-0304-788A-DFC6E28B8248}"/>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34" name="组合 433">
                      <a:extLst>
                        <a:ext uri="{FF2B5EF4-FFF2-40B4-BE49-F238E27FC236}">
                          <a16:creationId xmlns:a16="http://schemas.microsoft.com/office/drawing/2014/main" id="{B9123F0A-6C98-CDDE-5D45-E695881F0879}"/>
                        </a:ext>
                      </a:extLst>
                    </p:cNvPr>
                    <p:cNvGrpSpPr/>
                    <p:nvPr/>
                  </p:nvGrpSpPr>
                  <p:grpSpPr>
                    <a:xfrm>
                      <a:off x="3291266" y="2927004"/>
                      <a:ext cx="659565" cy="376291"/>
                      <a:chOff x="2373395" y="2395258"/>
                      <a:chExt cx="790318" cy="450887"/>
                    </a:xfrm>
                  </p:grpSpPr>
                  <p:cxnSp>
                    <p:nvCxnSpPr>
                      <p:cNvPr id="445" name="直接连接符 444">
                        <a:extLst>
                          <a:ext uri="{FF2B5EF4-FFF2-40B4-BE49-F238E27FC236}">
                            <a16:creationId xmlns:a16="http://schemas.microsoft.com/office/drawing/2014/main" id="{3CFA99B5-724D-8CE5-90C6-110F41157E9E}"/>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46" name="直接连接符 445">
                        <a:extLst>
                          <a:ext uri="{FF2B5EF4-FFF2-40B4-BE49-F238E27FC236}">
                            <a16:creationId xmlns:a16="http://schemas.microsoft.com/office/drawing/2014/main" id="{94FEC2D0-29A6-DAAB-B77B-7002C379B3B3}"/>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35" name="组合 434">
                      <a:extLst>
                        <a:ext uri="{FF2B5EF4-FFF2-40B4-BE49-F238E27FC236}">
                          <a16:creationId xmlns:a16="http://schemas.microsoft.com/office/drawing/2014/main" id="{9D12949C-9100-E792-1D7D-303F17047571}"/>
                        </a:ext>
                      </a:extLst>
                    </p:cNvPr>
                    <p:cNvGrpSpPr/>
                    <p:nvPr/>
                  </p:nvGrpSpPr>
                  <p:grpSpPr>
                    <a:xfrm>
                      <a:off x="3124265" y="2928174"/>
                      <a:ext cx="1013516" cy="634"/>
                      <a:chOff x="2173288" y="2396659"/>
                      <a:chExt cx="1214437" cy="760"/>
                    </a:xfrm>
                  </p:grpSpPr>
                  <p:cxnSp>
                    <p:nvCxnSpPr>
                      <p:cNvPr id="443" name="直接连接符 442">
                        <a:extLst>
                          <a:ext uri="{FF2B5EF4-FFF2-40B4-BE49-F238E27FC236}">
                            <a16:creationId xmlns:a16="http://schemas.microsoft.com/office/drawing/2014/main" id="{5005F175-0B9C-4E31-E67A-96562D458AE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44" name="直接连接符 443">
                        <a:extLst>
                          <a:ext uri="{FF2B5EF4-FFF2-40B4-BE49-F238E27FC236}">
                            <a16:creationId xmlns:a16="http://schemas.microsoft.com/office/drawing/2014/main" id="{4A162431-D703-AB01-C572-59AE591D73A6}"/>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36" name="组合 435">
                      <a:extLst>
                        <a:ext uri="{FF2B5EF4-FFF2-40B4-BE49-F238E27FC236}">
                          <a16:creationId xmlns:a16="http://schemas.microsoft.com/office/drawing/2014/main" id="{14544CCF-E193-1849-2D23-C2123C7E1516}"/>
                        </a:ext>
                      </a:extLst>
                    </p:cNvPr>
                    <p:cNvGrpSpPr/>
                    <p:nvPr/>
                  </p:nvGrpSpPr>
                  <p:grpSpPr>
                    <a:xfrm>
                      <a:off x="3124265" y="3302274"/>
                      <a:ext cx="1013516" cy="634"/>
                      <a:chOff x="2173288" y="2396659"/>
                      <a:chExt cx="1214437" cy="760"/>
                    </a:xfrm>
                  </p:grpSpPr>
                  <p:cxnSp>
                    <p:nvCxnSpPr>
                      <p:cNvPr id="441" name="直接连接符 440">
                        <a:extLst>
                          <a:ext uri="{FF2B5EF4-FFF2-40B4-BE49-F238E27FC236}">
                            <a16:creationId xmlns:a16="http://schemas.microsoft.com/office/drawing/2014/main" id="{4CC05286-7555-2A16-2FA8-DDAB5A28BA79}"/>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42" name="直接连接符 441">
                        <a:extLst>
                          <a:ext uri="{FF2B5EF4-FFF2-40B4-BE49-F238E27FC236}">
                            <a16:creationId xmlns:a16="http://schemas.microsoft.com/office/drawing/2014/main" id="{0C9F7014-BBC8-CC73-BB2C-7B23F3DD352D}"/>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37" name="椭圆 436">
                      <a:extLst>
                        <a:ext uri="{FF2B5EF4-FFF2-40B4-BE49-F238E27FC236}">
                          <a16:creationId xmlns:a16="http://schemas.microsoft.com/office/drawing/2014/main" id="{6984819E-9209-5C08-23C0-1F7CDC144339}"/>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8" name="椭圆 437">
                      <a:extLst>
                        <a:ext uri="{FF2B5EF4-FFF2-40B4-BE49-F238E27FC236}">
                          <a16:creationId xmlns:a16="http://schemas.microsoft.com/office/drawing/2014/main" id="{B1D628D5-C6A0-46FD-D25A-026F4A92DF7A}"/>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9" name="椭圆 438">
                      <a:extLst>
                        <a:ext uri="{FF2B5EF4-FFF2-40B4-BE49-F238E27FC236}">
                          <a16:creationId xmlns:a16="http://schemas.microsoft.com/office/drawing/2014/main" id="{B562BD58-D878-5354-4BA6-E73284875F2B}"/>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0" name="椭圆 439">
                      <a:extLst>
                        <a:ext uri="{FF2B5EF4-FFF2-40B4-BE49-F238E27FC236}">
                          <a16:creationId xmlns:a16="http://schemas.microsoft.com/office/drawing/2014/main" id="{68DC0B7C-524F-B01A-89AB-246ED1F1E1A1}"/>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a:extLst>
                      <a:ext uri="{FF2B5EF4-FFF2-40B4-BE49-F238E27FC236}">
                        <a16:creationId xmlns:a16="http://schemas.microsoft.com/office/drawing/2014/main" id="{64ADDDE5-7385-7667-F8E4-C621691DD2E6}"/>
                      </a:ext>
                    </a:extLst>
                  </p:cNvPr>
                  <p:cNvSpPr txBox="1"/>
                  <p:nvPr/>
                </p:nvSpPr>
                <p:spPr>
                  <a:xfrm rot="5400000">
                    <a:off x="3185899" y="3517726"/>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cxnSp>
                <p:nvCxnSpPr>
                  <p:cNvPr id="33" name="直接连接符 32">
                    <a:extLst>
                      <a:ext uri="{FF2B5EF4-FFF2-40B4-BE49-F238E27FC236}">
                        <a16:creationId xmlns:a16="http://schemas.microsoft.com/office/drawing/2014/main" id="{B5877398-17F5-67F8-A7AA-94EF0FFA3C40}"/>
                      </a:ext>
                    </a:extLst>
                  </p:cNvPr>
                  <p:cNvCxnSpPr>
                    <a:cxnSpLocks/>
                  </p:cNvCxnSpPr>
                  <p:nvPr/>
                </p:nvCxnSpPr>
                <p:spPr>
                  <a:xfrm>
                    <a:off x="3718164" y="4133380"/>
                    <a:ext cx="9127697" cy="0"/>
                  </a:xfrm>
                  <a:prstGeom prst="line">
                    <a:avLst/>
                  </a:prstGeom>
                </p:spPr>
                <p:style>
                  <a:lnRef idx="2">
                    <a:schemeClr val="dk1"/>
                  </a:lnRef>
                  <a:fillRef idx="0">
                    <a:schemeClr val="dk1"/>
                  </a:fillRef>
                  <a:effectRef idx="1">
                    <a:schemeClr val="dk1"/>
                  </a:effectRef>
                  <a:fontRef idx="minor">
                    <a:schemeClr val="tx1"/>
                  </a:fontRef>
                </p:style>
              </p:cxnSp>
              <p:grpSp>
                <p:nvGrpSpPr>
                  <p:cNvPr id="34" name="组合 33">
                    <a:extLst>
                      <a:ext uri="{FF2B5EF4-FFF2-40B4-BE49-F238E27FC236}">
                        <a16:creationId xmlns:a16="http://schemas.microsoft.com/office/drawing/2014/main" id="{7DD86629-2354-B68B-9D22-A92C5E124932}"/>
                      </a:ext>
                    </a:extLst>
                  </p:cNvPr>
                  <p:cNvGrpSpPr/>
                  <p:nvPr/>
                </p:nvGrpSpPr>
                <p:grpSpPr>
                  <a:xfrm>
                    <a:off x="2837499" y="3975257"/>
                    <a:ext cx="1030778" cy="659564"/>
                    <a:chOff x="3124265" y="2769436"/>
                    <a:chExt cx="1030778" cy="659564"/>
                  </a:xfrm>
                </p:grpSpPr>
                <p:sp>
                  <p:nvSpPr>
                    <p:cNvPr id="415" name="矩形 414">
                      <a:extLst>
                        <a:ext uri="{FF2B5EF4-FFF2-40B4-BE49-F238E27FC236}">
                          <a16:creationId xmlns:a16="http://schemas.microsoft.com/office/drawing/2014/main" id="{C2FA5500-0C61-777D-ACFD-FACEA2FF7166}"/>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6" name="组合 415">
                      <a:extLst>
                        <a:ext uri="{FF2B5EF4-FFF2-40B4-BE49-F238E27FC236}">
                          <a16:creationId xmlns:a16="http://schemas.microsoft.com/office/drawing/2014/main" id="{25B9B2A3-5940-9D67-1267-32598F64D80E}"/>
                        </a:ext>
                      </a:extLst>
                    </p:cNvPr>
                    <p:cNvGrpSpPr/>
                    <p:nvPr/>
                  </p:nvGrpSpPr>
                  <p:grpSpPr>
                    <a:xfrm>
                      <a:off x="3291266" y="2927004"/>
                      <a:ext cx="656985" cy="377772"/>
                      <a:chOff x="2373396" y="2395258"/>
                      <a:chExt cx="787227" cy="452662"/>
                    </a:xfrm>
                  </p:grpSpPr>
                  <p:cxnSp>
                    <p:nvCxnSpPr>
                      <p:cNvPr id="430" name="直接连接符 429">
                        <a:extLst>
                          <a:ext uri="{FF2B5EF4-FFF2-40B4-BE49-F238E27FC236}">
                            <a16:creationId xmlns:a16="http://schemas.microsoft.com/office/drawing/2014/main" id="{D7F513C8-5A67-E21E-F7BD-E1EBD9D4B660}"/>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31" name="直接连接符 430">
                        <a:extLst>
                          <a:ext uri="{FF2B5EF4-FFF2-40B4-BE49-F238E27FC236}">
                            <a16:creationId xmlns:a16="http://schemas.microsoft.com/office/drawing/2014/main" id="{EEFEDFC4-5F37-3B9F-7F75-11A791533C90}"/>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17" name="组合 416">
                      <a:extLst>
                        <a:ext uri="{FF2B5EF4-FFF2-40B4-BE49-F238E27FC236}">
                          <a16:creationId xmlns:a16="http://schemas.microsoft.com/office/drawing/2014/main" id="{2CF1CF29-769E-65A0-0585-FAC7D3A358A6}"/>
                        </a:ext>
                      </a:extLst>
                    </p:cNvPr>
                    <p:cNvGrpSpPr/>
                    <p:nvPr/>
                  </p:nvGrpSpPr>
                  <p:grpSpPr>
                    <a:xfrm>
                      <a:off x="3291266" y="2927004"/>
                      <a:ext cx="659565" cy="376291"/>
                      <a:chOff x="2373395" y="2395258"/>
                      <a:chExt cx="790318" cy="450887"/>
                    </a:xfrm>
                  </p:grpSpPr>
                  <p:cxnSp>
                    <p:nvCxnSpPr>
                      <p:cNvPr id="428" name="直接连接符 427">
                        <a:extLst>
                          <a:ext uri="{FF2B5EF4-FFF2-40B4-BE49-F238E27FC236}">
                            <a16:creationId xmlns:a16="http://schemas.microsoft.com/office/drawing/2014/main" id="{C648EC44-A95B-CB8F-D37F-2115B6D52E85}"/>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29" name="直接连接符 428">
                        <a:extLst>
                          <a:ext uri="{FF2B5EF4-FFF2-40B4-BE49-F238E27FC236}">
                            <a16:creationId xmlns:a16="http://schemas.microsoft.com/office/drawing/2014/main" id="{EB12B6F3-C647-AA66-07CB-F1A59105191B}"/>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18" name="组合 417">
                      <a:extLst>
                        <a:ext uri="{FF2B5EF4-FFF2-40B4-BE49-F238E27FC236}">
                          <a16:creationId xmlns:a16="http://schemas.microsoft.com/office/drawing/2014/main" id="{C829AB9D-B421-0035-583C-6C318163FC22}"/>
                        </a:ext>
                      </a:extLst>
                    </p:cNvPr>
                    <p:cNvGrpSpPr/>
                    <p:nvPr/>
                  </p:nvGrpSpPr>
                  <p:grpSpPr>
                    <a:xfrm>
                      <a:off x="3124265" y="2928174"/>
                      <a:ext cx="1013516" cy="634"/>
                      <a:chOff x="2173288" y="2396659"/>
                      <a:chExt cx="1214437" cy="760"/>
                    </a:xfrm>
                  </p:grpSpPr>
                  <p:cxnSp>
                    <p:nvCxnSpPr>
                      <p:cNvPr id="426" name="直接连接符 425">
                        <a:extLst>
                          <a:ext uri="{FF2B5EF4-FFF2-40B4-BE49-F238E27FC236}">
                            <a16:creationId xmlns:a16="http://schemas.microsoft.com/office/drawing/2014/main" id="{38443AEC-AFCF-9F14-3B20-FC9669856D9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27" name="直接连接符 426">
                        <a:extLst>
                          <a:ext uri="{FF2B5EF4-FFF2-40B4-BE49-F238E27FC236}">
                            <a16:creationId xmlns:a16="http://schemas.microsoft.com/office/drawing/2014/main" id="{7EDEB568-6BA6-001B-4726-2660E1AD9DFE}"/>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19" name="组合 418">
                      <a:extLst>
                        <a:ext uri="{FF2B5EF4-FFF2-40B4-BE49-F238E27FC236}">
                          <a16:creationId xmlns:a16="http://schemas.microsoft.com/office/drawing/2014/main" id="{A9DF735D-D847-A96A-A3DE-F9A489DFB635}"/>
                        </a:ext>
                      </a:extLst>
                    </p:cNvPr>
                    <p:cNvGrpSpPr/>
                    <p:nvPr/>
                  </p:nvGrpSpPr>
                  <p:grpSpPr>
                    <a:xfrm>
                      <a:off x="3124265" y="3302274"/>
                      <a:ext cx="1013516" cy="634"/>
                      <a:chOff x="2173288" y="2396659"/>
                      <a:chExt cx="1214437" cy="760"/>
                    </a:xfrm>
                  </p:grpSpPr>
                  <p:cxnSp>
                    <p:nvCxnSpPr>
                      <p:cNvPr id="424" name="直接连接符 423">
                        <a:extLst>
                          <a:ext uri="{FF2B5EF4-FFF2-40B4-BE49-F238E27FC236}">
                            <a16:creationId xmlns:a16="http://schemas.microsoft.com/office/drawing/2014/main" id="{0CB9A439-BF41-9BE3-C9BE-617A9065813A}"/>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25" name="直接连接符 424">
                        <a:extLst>
                          <a:ext uri="{FF2B5EF4-FFF2-40B4-BE49-F238E27FC236}">
                            <a16:creationId xmlns:a16="http://schemas.microsoft.com/office/drawing/2014/main" id="{BAB5D1DC-A97B-06EA-4086-73DEB8C53F1D}"/>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20" name="椭圆 419">
                      <a:extLst>
                        <a:ext uri="{FF2B5EF4-FFF2-40B4-BE49-F238E27FC236}">
                          <a16:creationId xmlns:a16="http://schemas.microsoft.com/office/drawing/2014/main" id="{7580FA21-F365-4F33-74D6-0C1A7EC6EF27}"/>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1" name="椭圆 420">
                      <a:extLst>
                        <a:ext uri="{FF2B5EF4-FFF2-40B4-BE49-F238E27FC236}">
                          <a16:creationId xmlns:a16="http://schemas.microsoft.com/office/drawing/2014/main" id="{AE1B4FAB-5E90-7975-7DC4-0A881447EB18}"/>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2" name="椭圆 421">
                      <a:extLst>
                        <a:ext uri="{FF2B5EF4-FFF2-40B4-BE49-F238E27FC236}">
                          <a16:creationId xmlns:a16="http://schemas.microsoft.com/office/drawing/2014/main" id="{F5A89FAB-7565-2956-65FF-CA618506434D}"/>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3" name="椭圆 422">
                      <a:extLst>
                        <a:ext uri="{FF2B5EF4-FFF2-40B4-BE49-F238E27FC236}">
                          <a16:creationId xmlns:a16="http://schemas.microsoft.com/office/drawing/2014/main" id="{2F19E68A-3B65-D446-7B3A-E8A3228ED8E2}"/>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354006ED-C32D-94DE-0A89-816377B2C60D}"/>
                      </a:ext>
                    </a:extLst>
                  </p:cNvPr>
                  <p:cNvGrpSpPr/>
                  <p:nvPr/>
                </p:nvGrpSpPr>
                <p:grpSpPr>
                  <a:xfrm>
                    <a:off x="7251598" y="2085079"/>
                    <a:ext cx="1030778" cy="659564"/>
                    <a:chOff x="3124265" y="2769436"/>
                    <a:chExt cx="1030778" cy="659564"/>
                  </a:xfrm>
                </p:grpSpPr>
                <p:sp>
                  <p:nvSpPr>
                    <p:cNvPr id="398" name="矩形 397">
                      <a:extLst>
                        <a:ext uri="{FF2B5EF4-FFF2-40B4-BE49-F238E27FC236}">
                          <a16:creationId xmlns:a16="http://schemas.microsoft.com/office/drawing/2014/main" id="{C18A219D-6064-E91E-81EF-04DD50841263}"/>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9" name="组合 398">
                      <a:extLst>
                        <a:ext uri="{FF2B5EF4-FFF2-40B4-BE49-F238E27FC236}">
                          <a16:creationId xmlns:a16="http://schemas.microsoft.com/office/drawing/2014/main" id="{C0EC499C-AE04-FBA7-91EE-933F9C357CD7}"/>
                        </a:ext>
                      </a:extLst>
                    </p:cNvPr>
                    <p:cNvGrpSpPr/>
                    <p:nvPr/>
                  </p:nvGrpSpPr>
                  <p:grpSpPr>
                    <a:xfrm>
                      <a:off x="3291266" y="2927004"/>
                      <a:ext cx="656985" cy="377772"/>
                      <a:chOff x="2373396" y="2395258"/>
                      <a:chExt cx="787227" cy="452662"/>
                    </a:xfrm>
                  </p:grpSpPr>
                  <p:cxnSp>
                    <p:nvCxnSpPr>
                      <p:cNvPr id="413" name="直接连接符 412">
                        <a:extLst>
                          <a:ext uri="{FF2B5EF4-FFF2-40B4-BE49-F238E27FC236}">
                            <a16:creationId xmlns:a16="http://schemas.microsoft.com/office/drawing/2014/main" id="{51A3051E-ECC7-5837-BB25-FADDF6CFDD75}"/>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14" name="直接连接符 413">
                        <a:extLst>
                          <a:ext uri="{FF2B5EF4-FFF2-40B4-BE49-F238E27FC236}">
                            <a16:creationId xmlns:a16="http://schemas.microsoft.com/office/drawing/2014/main" id="{7649815B-62CA-7B9B-1B0C-E791F0318A65}"/>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00" name="组合 399">
                      <a:extLst>
                        <a:ext uri="{FF2B5EF4-FFF2-40B4-BE49-F238E27FC236}">
                          <a16:creationId xmlns:a16="http://schemas.microsoft.com/office/drawing/2014/main" id="{ADC292F2-332D-9531-BF5B-C38DE815AF03}"/>
                        </a:ext>
                      </a:extLst>
                    </p:cNvPr>
                    <p:cNvGrpSpPr/>
                    <p:nvPr/>
                  </p:nvGrpSpPr>
                  <p:grpSpPr>
                    <a:xfrm>
                      <a:off x="3291266" y="2927004"/>
                      <a:ext cx="659565" cy="376291"/>
                      <a:chOff x="2373395" y="2395258"/>
                      <a:chExt cx="790318" cy="450887"/>
                    </a:xfrm>
                  </p:grpSpPr>
                  <p:cxnSp>
                    <p:nvCxnSpPr>
                      <p:cNvPr id="411" name="直接连接符 410">
                        <a:extLst>
                          <a:ext uri="{FF2B5EF4-FFF2-40B4-BE49-F238E27FC236}">
                            <a16:creationId xmlns:a16="http://schemas.microsoft.com/office/drawing/2014/main" id="{0F50A19C-8460-8116-95DF-1E8E377A90DC}"/>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12" name="直接连接符 411">
                        <a:extLst>
                          <a:ext uri="{FF2B5EF4-FFF2-40B4-BE49-F238E27FC236}">
                            <a16:creationId xmlns:a16="http://schemas.microsoft.com/office/drawing/2014/main" id="{A1DBD11C-204C-EF97-F5DB-10295D7A5239}"/>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01" name="组合 400">
                      <a:extLst>
                        <a:ext uri="{FF2B5EF4-FFF2-40B4-BE49-F238E27FC236}">
                          <a16:creationId xmlns:a16="http://schemas.microsoft.com/office/drawing/2014/main" id="{D32BE115-4C76-C5E2-3F54-35C2B1C280F8}"/>
                        </a:ext>
                      </a:extLst>
                    </p:cNvPr>
                    <p:cNvGrpSpPr/>
                    <p:nvPr/>
                  </p:nvGrpSpPr>
                  <p:grpSpPr>
                    <a:xfrm>
                      <a:off x="3124265" y="2928174"/>
                      <a:ext cx="1013516" cy="634"/>
                      <a:chOff x="2173288" y="2396659"/>
                      <a:chExt cx="1214437" cy="760"/>
                    </a:xfrm>
                  </p:grpSpPr>
                  <p:cxnSp>
                    <p:nvCxnSpPr>
                      <p:cNvPr id="409" name="直接连接符 408">
                        <a:extLst>
                          <a:ext uri="{FF2B5EF4-FFF2-40B4-BE49-F238E27FC236}">
                            <a16:creationId xmlns:a16="http://schemas.microsoft.com/office/drawing/2014/main" id="{6EF1FF7F-5EE9-EE75-FDF2-35CA454174B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10" name="直接连接符 409">
                        <a:extLst>
                          <a:ext uri="{FF2B5EF4-FFF2-40B4-BE49-F238E27FC236}">
                            <a16:creationId xmlns:a16="http://schemas.microsoft.com/office/drawing/2014/main" id="{10948D56-A74C-9DDE-00AB-8EA2702C2B7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02" name="组合 401">
                      <a:extLst>
                        <a:ext uri="{FF2B5EF4-FFF2-40B4-BE49-F238E27FC236}">
                          <a16:creationId xmlns:a16="http://schemas.microsoft.com/office/drawing/2014/main" id="{5298E89E-4408-D355-DE51-B424676F08A8}"/>
                        </a:ext>
                      </a:extLst>
                    </p:cNvPr>
                    <p:cNvGrpSpPr/>
                    <p:nvPr/>
                  </p:nvGrpSpPr>
                  <p:grpSpPr>
                    <a:xfrm>
                      <a:off x="3124265" y="3302274"/>
                      <a:ext cx="1013516" cy="634"/>
                      <a:chOff x="2173288" y="2396659"/>
                      <a:chExt cx="1214437" cy="760"/>
                    </a:xfrm>
                  </p:grpSpPr>
                  <p:cxnSp>
                    <p:nvCxnSpPr>
                      <p:cNvPr id="407" name="直接连接符 406">
                        <a:extLst>
                          <a:ext uri="{FF2B5EF4-FFF2-40B4-BE49-F238E27FC236}">
                            <a16:creationId xmlns:a16="http://schemas.microsoft.com/office/drawing/2014/main" id="{087B90F3-DE95-E91C-845E-4981A01AA4C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08" name="直接连接符 407">
                        <a:extLst>
                          <a:ext uri="{FF2B5EF4-FFF2-40B4-BE49-F238E27FC236}">
                            <a16:creationId xmlns:a16="http://schemas.microsoft.com/office/drawing/2014/main" id="{D6FACB75-477A-8AA1-00EF-286B87A87EA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03" name="椭圆 402">
                      <a:extLst>
                        <a:ext uri="{FF2B5EF4-FFF2-40B4-BE49-F238E27FC236}">
                          <a16:creationId xmlns:a16="http://schemas.microsoft.com/office/drawing/2014/main" id="{2EE8F096-8235-9A7C-2FC4-AF1B8EBF3F4F}"/>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4" name="椭圆 403">
                      <a:extLst>
                        <a:ext uri="{FF2B5EF4-FFF2-40B4-BE49-F238E27FC236}">
                          <a16:creationId xmlns:a16="http://schemas.microsoft.com/office/drawing/2014/main" id="{E86E98D0-0134-6CB3-E706-5C9C8601F126}"/>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5" name="椭圆 404">
                      <a:extLst>
                        <a:ext uri="{FF2B5EF4-FFF2-40B4-BE49-F238E27FC236}">
                          <a16:creationId xmlns:a16="http://schemas.microsoft.com/office/drawing/2014/main" id="{FA801172-99DB-143D-2F29-D8E8E2BCE1E5}"/>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6" name="椭圆 405">
                      <a:extLst>
                        <a:ext uri="{FF2B5EF4-FFF2-40B4-BE49-F238E27FC236}">
                          <a16:creationId xmlns:a16="http://schemas.microsoft.com/office/drawing/2014/main" id="{D71F9F54-A31E-6E74-776B-EECCD414A4DF}"/>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a:extLst>
                      <a:ext uri="{FF2B5EF4-FFF2-40B4-BE49-F238E27FC236}">
                        <a16:creationId xmlns:a16="http://schemas.microsoft.com/office/drawing/2014/main" id="{03324FEA-1642-2C01-DCF0-7F14E4687259}"/>
                      </a:ext>
                    </a:extLst>
                  </p:cNvPr>
                  <p:cNvGrpSpPr/>
                  <p:nvPr/>
                </p:nvGrpSpPr>
                <p:grpSpPr>
                  <a:xfrm>
                    <a:off x="8422400" y="1709167"/>
                    <a:ext cx="1030778" cy="659564"/>
                    <a:chOff x="3124265" y="2769436"/>
                    <a:chExt cx="1030778" cy="659564"/>
                  </a:xfrm>
                </p:grpSpPr>
                <p:sp>
                  <p:nvSpPr>
                    <p:cNvPr id="381" name="矩形 380">
                      <a:extLst>
                        <a:ext uri="{FF2B5EF4-FFF2-40B4-BE49-F238E27FC236}">
                          <a16:creationId xmlns:a16="http://schemas.microsoft.com/office/drawing/2014/main" id="{1976CB13-655E-97E9-90CF-09601286B435}"/>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2" name="组合 381">
                      <a:extLst>
                        <a:ext uri="{FF2B5EF4-FFF2-40B4-BE49-F238E27FC236}">
                          <a16:creationId xmlns:a16="http://schemas.microsoft.com/office/drawing/2014/main" id="{73B30C90-CE50-10AB-682A-3FD3FD6A04C8}"/>
                        </a:ext>
                      </a:extLst>
                    </p:cNvPr>
                    <p:cNvGrpSpPr/>
                    <p:nvPr/>
                  </p:nvGrpSpPr>
                  <p:grpSpPr>
                    <a:xfrm>
                      <a:off x="3291266" y="2927004"/>
                      <a:ext cx="656985" cy="377772"/>
                      <a:chOff x="2373396" y="2395258"/>
                      <a:chExt cx="787227" cy="452662"/>
                    </a:xfrm>
                  </p:grpSpPr>
                  <p:cxnSp>
                    <p:nvCxnSpPr>
                      <p:cNvPr id="396" name="直接连接符 395">
                        <a:extLst>
                          <a:ext uri="{FF2B5EF4-FFF2-40B4-BE49-F238E27FC236}">
                            <a16:creationId xmlns:a16="http://schemas.microsoft.com/office/drawing/2014/main" id="{4E3C860D-D7D5-CDF3-DAB4-47977533B7A1}"/>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97" name="直接连接符 396">
                        <a:extLst>
                          <a:ext uri="{FF2B5EF4-FFF2-40B4-BE49-F238E27FC236}">
                            <a16:creationId xmlns:a16="http://schemas.microsoft.com/office/drawing/2014/main" id="{2F2F2665-C79A-5CD2-7A2A-8A03056567D5}"/>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83" name="组合 382">
                      <a:extLst>
                        <a:ext uri="{FF2B5EF4-FFF2-40B4-BE49-F238E27FC236}">
                          <a16:creationId xmlns:a16="http://schemas.microsoft.com/office/drawing/2014/main" id="{5C353507-2532-B1A7-6CD6-B2B5A03AE108}"/>
                        </a:ext>
                      </a:extLst>
                    </p:cNvPr>
                    <p:cNvGrpSpPr/>
                    <p:nvPr/>
                  </p:nvGrpSpPr>
                  <p:grpSpPr>
                    <a:xfrm>
                      <a:off x="3291266" y="2927004"/>
                      <a:ext cx="659565" cy="376291"/>
                      <a:chOff x="2373395" y="2395258"/>
                      <a:chExt cx="790318" cy="450887"/>
                    </a:xfrm>
                  </p:grpSpPr>
                  <p:cxnSp>
                    <p:nvCxnSpPr>
                      <p:cNvPr id="394" name="直接连接符 393">
                        <a:extLst>
                          <a:ext uri="{FF2B5EF4-FFF2-40B4-BE49-F238E27FC236}">
                            <a16:creationId xmlns:a16="http://schemas.microsoft.com/office/drawing/2014/main" id="{14CD7AD2-DDC6-753E-61EE-364E2DB43BF2}"/>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95" name="直接连接符 394">
                        <a:extLst>
                          <a:ext uri="{FF2B5EF4-FFF2-40B4-BE49-F238E27FC236}">
                            <a16:creationId xmlns:a16="http://schemas.microsoft.com/office/drawing/2014/main" id="{8075AA23-A988-5576-E4D9-CA709A6DB9C9}"/>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84" name="组合 383">
                      <a:extLst>
                        <a:ext uri="{FF2B5EF4-FFF2-40B4-BE49-F238E27FC236}">
                          <a16:creationId xmlns:a16="http://schemas.microsoft.com/office/drawing/2014/main" id="{4F5444A1-52B9-9807-5E2D-AB417678B9D5}"/>
                        </a:ext>
                      </a:extLst>
                    </p:cNvPr>
                    <p:cNvGrpSpPr/>
                    <p:nvPr/>
                  </p:nvGrpSpPr>
                  <p:grpSpPr>
                    <a:xfrm>
                      <a:off x="3124265" y="2928174"/>
                      <a:ext cx="1013516" cy="634"/>
                      <a:chOff x="2173288" y="2396659"/>
                      <a:chExt cx="1214437" cy="760"/>
                    </a:xfrm>
                  </p:grpSpPr>
                  <p:cxnSp>
                    <p:nvCxnSpPr>
                      <p:cNvPr id="392" name="直接连接符 391">
                        <a:extLst>
                          <a:ext uri="{FF2B5EF4-FFF2-40B4-BE49-F238E27FC236}">
                            <a16:creationId xmlns:a16="http://schemas.microsoft.com/office/drawing/2014/main" id="{1D904B67-1808-1328-1CEC-0007E3FA0A68}"/>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93" name="直接连接符 392">
                        <a:extLst>
                          <a:ext uri="{FF2B5EF4-FFF2-40B4-BE49-F238E27FC236}">
                            <a16:creationId xmlns:a16="http://schemas.microsoft.com/office/drawing/2014/main" id="{56EAB977-C25F-6FA3-1099-598007828A7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85" name="组合 384">
                      <a:extLst>
                        <a:ext uri="{FF2B5EF4-FFF2-40B4-BE49-F238E27FC236}">
                          <a16:creationId xmlns:a16="http://schemas.microsoft.com/office/drawing/2014/main" id="{976F4FAF-3253-B908-B093-1491E013EAFB}"/>
                        </a:ext>
                      </a:extLst>
                    </p:cNvPr>
                    <p:cNvGrpSpPr/>
                    <p:nvPr/>
                  </p:nvGrpSpPr>
                  <p:grpSpPr>
                    <a:xfrm>
                      <a:off x="3124265" y="3302274"/>
                      <a:ext cx="1013516" cy="634"/>
                      <a:chOff x="2173288" y="2396659"/>
                      <a:chExt cx="1214437" cy="760"/>
                    </a:xfrm>
                  </p:grpSpPr>
                  <p:cxnSp>
                    <p:nvCxnSpPr>
                      <p:cNvPr id="390" name="直接连接符 389">
                        <a:extLst>
                          <a:ext uri="{FF2B5EF4-FFF2-40B4-BE49-F238E27FC236}">
                            <a16:creationId xmlns:a16="http://schemas.microsoft.com/office/drawing/2014/main" id="{B1C06656-8D96-07E9-5CB4-F5998125D8B5}"/>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91" name="直接连接符 390">
                        <a:extLst>
                          <a:ext uri="{FF2B5EF4-FFF2-40B4-BE49-F238E27FC236}">
                            <a16:creationId xmlns:a16="http://schemas.microsoft.com/office/drawing/2014/main" id="{B4E5634A-E209-80A2-2FBD-F220D049E6C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386" name="椭圆 385">
                      <a:extLst>
                        <a:ext uri="{FF2B5EF4-FFF2-40B4-BE49-F238E27FC236}">
                          <a16:creationId xmlns:a16="http://schemas.microsoft.com/office/drawing/2014/main" id="{E37117F0-CD84-4BA5-0E4A-4D6090449FEB}"/>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7" name="椭圆 386">
                      <a:extLst>
                        <a:ext uri="{FF2B5EF4-FFF2-40B4-BE49-F238E27FC236}">
                          <a16:creationId xmlns:a16="http://schemas.microsoft.com/office/drawing/2014/main" id="{06C9F77F-E904-7A70-CAF6-A07D928A2F08}"/>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8" name="椭圆 387">
                      <a:extLst>
                        <a:ext uri="{FF2B5EF4-FFF2-40B4-BE49-F238E27FC236}">
                          <a16:creationId xmlns:a16="http://schemas.microsoft.com/office/drawing/2014/main" id="{F046DABD-DF67-8CA7-AAA2-140C225633F7}"/>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9" name="椭圆 388">
                      <a:extLst>
                        <a:ext uri="{FF2B5EF4-FFF2-40B4-BE49-F238E27FC236}">
                          <a16:creationId xmlns:a16="http://schemas.microsoft.com/office/drawing/2014/main" id="{BF162D92-C828-11A8-00E4-13CFB81A6430}"/>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B5B6249A-1437-09C2-C3C3-9B0277183445}"/>
                      </a:ext>
                    </a:extLst>
                  </p:cNvPr>
                  <p:cNvGrpSpPr/>
                  <p:nvPr/>
                </p:nvGrpSpPr>
                <p:grpSpPr>
                  <a:xfrm>
                    <a:off x="8422400" y="2459338"/>
                    <a:ext cx="1030778" cy="659564"/>
                    <a:chOff x="3124265" y="2769436"/>
                    <a:chExt cx="1030778" cy="659564"/>
                  </a:xfrm>
                </p:grpSpPr>
                <p:sp>
                  <p:nvSpPr>
                    <p:cNvPr id="364" name="矩形 363">
                      <a:extLst>
                        <a:ext uri="{FF2B5EF4-FFF2-40B4-BE49-F238E27FC236}">
                          <a16:creationId xmlns:a16="http://schemas.microsoft.com/office/drawing/2014/main" id="{5CE75699-EDE7-2A7A-89DF-812E87399DDB}"/>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5" name="组合 364">
                      <a:extLst>
                        <a:ext uri="{FF2B5EF4-FFF2-40B4-BE49-F238E27FC236}">
                          <a16:creationId xmlns:a16="http://schemas.microsoft.com/office/drawing/2014/main" id="{5906053B-0CE2-4048-F36A-41402496FD51}"/>
                        </a:ext>
                      </a:extLst>
                    </p:cNvPr>
                    <p:cNvGrpSpPr/>
                    <p:nvPr/>
                  </p:nvGrpSpPr>
                  <p:grpSpPr>
                    <a:xfrm>
                      <a:off x="3291266" y="2927004"/>
                      <a:ext cx="656985" cy="377772"/>
                      <a:chOff x="2373396" y="2395258"/>
                      <a:chExt cx="787227" cy="452662"/>
                    </a:xfrm>
                  </p:grpSpPr>
                  <p:cxnSp>
                    <p:nvCxnSpPr>
                      <p:cNvPr id="379" name="直接连接符 378">
                        <a:extLst>
                          <a:ext uri="{FF2B5EF4-FFF2-40B4-BE49-F238E27FC236}">
                            <a16:creationId xmlns:a16="http://schemas.microsoft.com/office/drawing/2014/main" id="{A8E342D9-4647-6C3A-57B9-4AABE5F5FCDD}"/>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80" name="直接连接符 379">
                        <a:extLst>
                          <a:ext uri="{FF2B5EF4-FFF2-40B4-BE49-F238E27FC236}">
                            <a16:creationId xmlns:a16="http://schemas.microsoft.com/office/drawing/2014/main" id="{B1D88EF2-A807-9034-BCFA-B3407DC4E88A}"/>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66" name="组合 365">
                      <a:extLst>
                        <a:ext uri="{FF2B5EF4-FFF2-40B4-BE49-F238E27FC236}">
                          <a16:creationId xmlns:a16="http://schemas.microsoft.com/office/drawing/2014/main" id="{C5C6CFFE-6294-3106-D034-406A9880CC5E}"/>
                        </a:ext>
                      </a:extLst>
                    </p:cNvPr>
                    <p:cNvGrpSpPr/>
                    <p:nvPr/>
                  </p:nvGrpSpPr>
                  <p:grpSpPr>
                    <a:xfrm>
                      <a:off x="3291266" y="2927004"/>
                      <a:ext cx="659565" cy="376291"/>
                      <a:chOff x="2373395" y="2395258"/>
                      <a:chExt cx="790318" cy="450887"/>
                    </a:xfrm>
                  </p:grpSpPr>
                  <p:cxnSp>
                    <p:nvCxnSpPr>
                      <p:cNvPr id="377" name="直接连接符 376">
                        <a:extLst>
                          <a:ext uri="{FF2B5EF4-FFF2-40B4-BE49-F238E27FC236}">
                            <a16:creationId xmlns:a16="http://schemas.microsoft.com/office/drawing/2014/main" id="{84946D2D-1364-4022-A310-DF8EDB88B85E}"/>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78" name="直接连接符 377">
                        <a:extLst>
                          <a:ext uri="{FF2B5EF4-FFF2-40B4-BE49-F238E27FC236}">
                            <a16:creationId xmlns:a16="http://schemas.microsoft.com/office/drawing/2014/main" id="{8E144C55-557A-75F5-4A89-27E07449D9E4}"/>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67" name="组合 366">
                      <a:extLst>
                        <a:ext uri="{FF2B5EF4-FFF2-40B4-BE49-F238E27FC236}">
                          <a16:creationId xmlns:a16="http://schemas.microsoft.com/office/drawing/2014/main" id="{238D9139-85E7-C0D5-3848-8A0CC16199F7}"/>
                        </a:ext>
                      </a:extLst>
                    </p:cNvPr>
                    <p:cNvGrpSpPr/>
                    <p:nvPr/>
                  </p:nvGrpSpPr>
                  <p:grpSpPr>
                    <a:xfrm>
                      <a:off x="3124265" y="2928174"/>
                      <a:ext cx="1013516" cy="634"/>
                      <a:chOff x="2173288" y="2396659"/>
                      <a:chExt cx="1214437" cy="760"/>
                    </a:xfrm>
                  </p:grpSpPr>
                  <p:cxnSp>
                    <p:nvCxnSpPr>
                      <p:cNvPr id="375" name="直接连接符 374">
                        <a:extLst>
                          <a:ext uri="{FF2B5EF4-FFF2-40B4-BE49-F238E27FC236}">
                            <a16:creationId xmlns:a16="http://schemas.microsoft.com/office/drawing/2014/main" id="{C72234B0-55F3-EFDB-7CD6-775C3DC2366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76" name="直接连接符 375">
                        <a:extLst>
                          <a:ext uri="{FF2B5EF4-FFF2-40B4-BE49-F238E27FC236}">
                            <a16:creationId xmlns:a16="http://schemas.microsoft.com/office/drawing/2014/main" id="{45232BC0-6B10-84A2-5028-B334B156F64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68" name="组合 367">
                      <a:extLst>
                        <a:ext uri="{FF2B5EF4-FFF2-40B4-BE49-F238E27FC236}">
                          <a16:creationId xmlns:a16="http://schemas.microsoft.com/office/drawing/2014/main" id="{306C87B1-31E6-19C4-32BB-1AD1D0C070D4}"/>
                        </a:ext>
                      </a:extLst>
                    </p:cNvPr>
                    <p:cNvGrpSpPr/>
                    <p:nvPr/>
                  </p:nvGrpSpPr>
                  <p:grpSpPr>
                    <a:xfrm>
                      <a:off x="3124265" y="3302274"/>
                      <a:ext cx="1013516" cy="634"/>
                      <a:chOff x="2173288" y="2396659"/>
                      <a:chExt cx="1214437" cy="760"/>
                    </a:xfrm>
                  </p:grpSpPr>
                  <p:cxnSp>
                    <p:nvCxnSpPr>
                      <p:cNvPr id="373" name="直接连接符 372">
                        <a:extLst>
                          <a:ext uri="{FF2B5EF4-FFF2-40B4-BE49-F238E27FC236}">
                            <a16:creationId xmlns:a16="http://schemas.microsoft.com/office/drawing/2014/main" id="{3D29A7C6-3861-7509-4276-4916E563289C}"/>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74" name="直接连接符 373">
                        <a:extLst>
                          <a:ext uri="{FF2B5EF4-FFF2-40B4-BE49-F238E27FC236}">
                            <a16:creationId xmlns:a16="http://schemas.microsoft.com/office/drawing/2014/main" id="{6A675306-67A9-BF8B-C57A-C8B2D500709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369" name="椭圆 368">
                      <a:extLst>
                        <a:ext uri="{FF2B5EF4-FFF2-40B4-BE49-F238E27FC236}">
                          <a16:creationId xmlns:a16="http://schemas.microsoft.com/office/drawing/2014/main" id="{F3FF2CDE-435C-82B2-4A1E-E722068FAEAD}"/>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0" name="椭圆 369">
                      <a:extLst>
                        <a:ext uri="{FF2B5EF4-FFF2-40B4-BE49-F238E27FC236}">
                          <a16:creationId xmlns:a16="http://schemas.microsoft.com/office/drawing/2014/main" id="{820CA66D-4725-51FE-C5D4-5BF273AE1C16}"/>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1" name="椭圆 370">
                      <a:extLst>
                        <a:ext uri="{FF2B5EF4-FFF2-40B4-BE49-F238E27FC236}">
                          <a16:creationId xmlns:a16="http://schemas.microsoft.com/office/drawing/2014/main" id="{847201CD-01CA-4E61-7F07-A20B84778427}"/>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2" name="椭圆 371">
                      <a:extLst>
                        <a:ext uri="{FF2B5EF4-FFF2-40B4-BE49-F238E27FC236}">
                          <a16:creationId xmlns:a16="http://schemas.microsoft.com/office/drawing/2014/main" id="{1806EF7D-F96E-A3AD-6E6B-A7BDEA45AD52}"/>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a:extLst>
                      <a:ext uri="{FF2B5EF4-FFF2-40B4-BE49-F238E27FC236}">
                        <a16:creationId xmlns:a16="http://schemas.microsoft.com/office/drawing/2014/main" id="{A7D47962-1FA5-B600-2AFA-A32DBAB4820F}"/>
                      </a:ext>
                    </a:extLst>
                  </p:cNvPr>
                  <p:cNvGrpSpPr/>
                  <p:nvPr/>
                </p:nvGrpSpPr>
                <p:grpSpPr>
                  <a:xfrm>
                    <a:off x="7251598" y="2831028"/>
                    <a:ext cx="1030778" cy="659564"/>
                    <a:chOff x="3124265" y="2769436"/>
                    <a:chExt cx="1030778" cy="659564"/>
                  </a:xfrm>
                </p:grpSpPr>
                <p:sp>
                  <p:nvSpPr>
                    <p:cNvPr id="347" name="矩形 346">
                      <a:extLst>
                        <a:ext uri="{FF2B5EF4-FFF2-40B4-BE49-F238E27FC236}">
                          <a16:creationId xmlns:a16="http://schemas.microsoft.com/office/drawing/2014/main" id="{98F9BA9B-36B2-099D-5515-8880B892D43C}"/>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8" name="组合 347">
                      <a:extLst>
                        <a:ext uri="{FF2B5EF4-FFF2-40B4-BE49-F238E27FC236}">
                          <a16:creationId xmlns:a16="http://schemas.microsoft.com/office/drawing/2014/main" id="{E3F30391-3F42-D527-D6FF-DBCC288B99D3}"/>
                        </a:ext>
                      </a:extLst>
                    </p:cNvPr>
                    <p:cNvGrpSpPr/>
                    <p:nvPr/>
                  </p:nvGrpSpPr>
                  <p:grpSpPr>
                    <a:xfrm>
                      <a:off x="3291266" y="2927004"/>
                      <a:ext cx="656985" cy="377772"/>
                      <a:chOff x="2373396" y="2395258"/>
                      <a:chExt cx="787227" cy="452662"/>
                    </a:xfrm>
                  </p:grpSpPr>
                  <p:cxnSp>
                    <p:nvCxnSpPr>
                      <p:cNvPr id="362" name="直接连接符 361">
                        <a:extLst>
                          <a:ext uri="{FF2B5EF4-FFF2-40B4-BE49-F238E27FC236}">
                            <a16:creationId xmlns:a16="http://schemas.microsoft.com/office/drawing/2014/main" id="{939A1595-DCBE-B81D-C328-25D2B568A7EF}"/>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63" name="直接连接符 362">
                        <a:extLst>
                          <a:ext uri="{FF2B5EF4-FFF2-40B4-BE49-F238E27FC236}">
                            <a16:creationId xmlns:a16="http://schemas.microsoft.com/office/drawing/2014/main" id="{E6F15303-60B0-5B51-3553-D20BD97EF03E}"/>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49" name="组合 348">
                      <a:extLst>
                        <a:ext uri="{FF2B5EF4-FFF2-40B4-BE49-F238E27FC236}">
                          <a16:creationId xmlns:a16="http://schemas.microsoft.com/office/drawing/2014/main" id="{A532E1DF-93B4-F11F-9896-5EC2DBCDDC8B}"/>
                        </a:ext>
                      </a:extLst>
                    </p:cNvPr>
                    <p:cNvGrpSpPr/>
                    <p:nvPr/>
                  </p:nvGrpSpPr>
                  <p:grpSpPr>
                    <a:xfrm>
                      <a:off x="3291266" y="2927004"/>
                      <a:ext cx="659565" cy="376291"/>
                      <a:chOff x="2373395" y="2395258"/>
                      <a:chExt cx="790318" cy="450887"/>
                    </a:xfrm>
                  </p:grpSpPr>
                  <p:cxnSp>
                    <p:nvCxnSpPr>
                      <p:cNvPr id="360" name="直接连接符 359">
                        <a:extLst>
                          <a:ext uri="{FF2B5EF4-FFF2-40B4-BE49-F238E27FC236}">
                            <a16:creationId xmlns:a16="http://schemas.microsoft.com/office/drawing/2014/main" id="{19AA8940-B765-E2DF-6EAF-610DDEED827C}"/>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61" name="直接连接符 360">
                        <a:extLst>
                          <a:ext uri="{FF2B5EF4-FFF2-40B4-BE49-F238E27FC236}">
                            <a16:creationId xmlns:a16="http://schemas.microsoft.com/office/drawing/2014/main" id="{62A5A77C-6DDD-1557-2E75-3B644C802407}"/>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50" name="组合 349">
                      <a:extLst>
                        <a:ext uri="{FF2B5EF4-FFF2-40B4-BE49-F238E27FC236}">
                          <a16:creationId xmlns:a16="http://schemas.microsoft.com/office/drawing/2014/main" id="{42235EA2-5417-1C7E-02B3-620A6B8471BD}"/>
                        </a:ext>
                      </a:extLst>
                    </p:cNvPr>
                    <p:cNvGrpSpPr/>
                    <p:nvPr/>
                  </p:nvGrpSpPr>
                  <p:grpSpPr>
                    <a:xfrm>
                      <a:off x="3124265" y="2928174"/>
                      <a:ext cx="1013516" cy="634"/>
                      <a:chOff x="2173288" y="2396659"/>
                      <a:chExt cx="1214437" cy="760"/>
                    </a:xfrm>
                  </p:grpSpPr>
                  <p:cxnSp>
                    <p:nvCxnSpPr>
                      <p:cNvPr id="358" name="直接连接符 357">
                        <a:extLst>
                          <a:ext uri="{FF2B5EF4-FFF2-40B4-BE49-F238E27FC236}">
                            <a16:creationId xmlns:a16="http://schemas.microsoft.com/office/drawing/2014/main" id="{D542A9F5-3E26-4F5D-DF5E-63D0C027B5D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59" name="直接连接符 358">
                        <a:extLst>
                          <a:ext uri="{FF2B5EF4-FFF2-40B4-BE49-F238E27FC236}">
                            <a16:creationId xmlns:a16="http://schemas.microsoft.com/office/drawing/2014/main" id="{182D81E6-F1E7-103A-E8D8-5E2571536DB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51" name="组合 350">
                      <a:extLst>
                        <a:ext uri="{FF2B5EF4-FFF2-40B4-BE49-F238E27FC236}">
                          <a16:creationId xmlns:a16="http://schemas.microsoft.com/office/drawing/2014/main" id="{BF6FE637-DB7F-386B-19AC-C6B11E36248B}"/>
                        </a:ext>
                      </a:extLst>
                    </p:cNvPr>
                    <p:cNvGrpSpPr/>
                    <p:nvPr/>
                  </p:nvGrpSpPr>
                  <p:grpSpPr>
                    <a:xfrm>
                      <a:off x="3124265" y="3302274"/>
                      <a:ext cx="1013516" cy="634"/>
                      <a:chOff x="2173288" y="2396659"/>
                      <a:chExt cx="1214437" cy="760"/>
                    </a:xfrm>
                  </p:grpSpPr>
                  <p:cxnSp>
                    <p:nvCxnSpPr>
                      <p:cNvPr id="356" name="直接连接符 355">
                        <a:extLst>
                          <a:ext uri="{FF2B5EF4-FFF2-40B4-BE49-F238E27FC236}">
                            <a16:creationId xmlns:a16="http://schemas.microsoft.com/office/drawing/2014/main" id="{607B05A9-7BE2-01D0-EF5C-C1D087D28E49}"/>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57" name="直接连接符 356">
                        <a:extLst>
                          <a:ext uri="{FF2B5EF4-FFF2-40B4-BE49-F238E27FC236}">
                            <a16:creationId xmlns:a16="http://schemas.microsoft.com/office/drawing/2014/main" id="{5F8061DC-A8FE-EEBE-22D6-2C8FF1D98E2A}"/>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352" name="椭圆 351">
                      <a:extLst>
                        <a:ext uri="{FF2B5EF4-FFF2-40B4-BE49-F238E27FC236}">
                          <a16:creationId xmlns:a16="http://schemas.microsoft.com/office/drawing/2014/main" id="{D9F140DA-D527-ADD9-F99E-BCA8CBE82BA0}"/>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3" name="椭圆 352">
                      <a:extLst>
                        <a:ext uri="{FF2B5EF4-FFF2-40B4-BE49-F238E27FC236}">
                          <a16:creationId xmlns:a16="http://schemas.microsoft.com/office/drawing/2014/main" id="{8ACF71C1-A56C-84BB-D571-60FDD95722B0}"/>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4" name="椭圆 353">
                      <a:extLst>
                        <a:ext uri="{FF2B5EF4-FFF2-40B4-BE49-F238E27FC236}">
                          <a16:creationId xmlns:a16="http://schemas.microsoft.com/office/drawing/2014/main" id="{7B0B892D-1FF1-D8EC-9A0B-8ADC4B252C92}"/>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5" name="椭圆 354">
                      <a:extLst>
                        <a:ext uri="{FF2B5EF4-FFF2-40B4-BE49-F238E27FC236}">
                          <a16:creationId xmlns:a16="http://schemas.microsoft.com/office/drawing/2014/main" id="{219CA18D-4F11-5341-58DB-77F00DF7576C}"/>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0290660A-5229-CA82-5235-B4ED24B4488D}"/>
                      </a:ext>
                    </a:extLst>
                  </p:cNvPr>
                  <p:cNvGrpSpPr/>
                  <p:nvPr/>
                </p:nvGrpSpPr>
                <p:grpSpPr>
                  <a:xfrm>
                    <a:off x="7251598" y="3976793"/>
                    <a:ext cx="1030778" cy="659564"/>
                    <a:chOff x="3124265" y="2769436"/>
                    <a:chExt cx="1030778" cy="659564"/>
                  </a:xfrm>
                </p:grpSpPr>
                <p:sp>
                  <p:nvSpPr>
                    <p:cNvPr id="330" name="矩形 329">
                      <a:extLst>
                        <a:ext uri="{FF2B5EF4-FFF2-40B4-BE49-F238E27FC236}">
                          <a16:creationId xmlns:a16="http://schemas.microsoft.com/office/drawing/2014/main" id="{06F245C2-F8B4-29B5-AB52-D000199A6136}"/>
                        </a:ext>
                      </a:extLst>
                    </p:cNvPr>
                    <p:cNvSpPr>
                      <a:spLocks/>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1" name="组合 330">
                      <a:extLst>
                        <a:ext uri="{FF2B5EF4-FFF2-40B4-BE49-F238E27FC236}">
                          <a16:creationId xmlns:a16="http://schemas.microsoft.com/office/drawing/2014/main" id="{2101DD9D-581D-1147-EEE3-85080EAF87DA}"/>
                        </a:ext>
                      </a:extLst>
                    </p:cNvPr>
                    <p:cNvGrpSpPr/>
                    <p:nvPr/>
                  </p:nvGrpSpPr>
                  <p:grpSpPr>
                    <a:xfrm>
                      <a:off x="3291266" y="2927004"/>
                      <a:ext cx="656985" cy="377772"/>
                      <a:chOff x="2373396" y="2395258"/>
                      <a:chExt cx="787227" cy="452662"/>
                    </a:xfrm>
                  </p:grpSpPr>
                  <p:cxnSp>
                    <p:nvCxnSpPr>
                      <p:cNvPr id="345" name="直接连接符 344">
                        <a:extLst>
                          <a:ext uri="{FF2B5EF4-FFF2-40B4-BE49-F238E27FC236}">
                            <a16:creationId xmlns:a16="http://schemas.microsoft.com/office/drawing/2014/main" id="{4104FD87-14DC-C815-0C2B-D44C4CB49A0C}"/>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46" name="直接连接符 345">
                        <a:extLst>
                          <a:ext uri="{FF2B5EF4-FFF2-40B4-BE49-F238E27FC236}">
                            <a16:creationId xmlns:a16="http://schemas.microsoft.com/office/drawing/2014/main" id="{3E71904D-C859-1843-11A9-1151727ED3C8}"/>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32" name="组合 331">
                      <a:extLst>
                        <a:ext uri="{FF2B5EF4-FFF2-40B4-BE49-F238E27FC236}">
                          <a16:creationId xmlns:a16="http://schemas.microsoft.com/office/drawing/2014/main" id="{CCAC12C2-DFF7-881C-DAD3-0FB15D36D06C}"/>
                        </a:ext>
                      </a:extLst>
                    </p:cNvPr>
                    <p:cNvGrpSpPr/>
                    <p:nvPr/>
                  </p:nvGrpSpPr>
                  <p:grpSpPr>
                    <a:xfrm>
                      <a:off x="3291266" y="2927004"/>
                      <a:ext cx="659565" cy="376291"/>
                      <a:chOff x="2373395" y="2395258"/>
                      <a:chExt cx="790318" cy="450887"/>
                    </a:xfrm>
                  </p:grpSpPr>
                  <p:cxnSp>
                    <p:nvCxnSpPr>
                      <p:cNvPr id="343" name="直接连接符 342">
                        <a:extLst>
                          <a:ext uri="{FF2B5EF4-FFF2-40B4-BE49-F238E27FC236}">
                            <a16:creationId xmlns:a16="http://schemas.microsoft.com/office/drawing/2014/main" id="{F875D983-A439-F210-E424-F2F43BB5B535}"/>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44" name="直接连接符 343">
                        <a:extLst>
                          <a:ext uri="{FF2B5EF4-FFF2-40B4-BE49-F238E27FC236}">
                            <a16:creationId xmlns:a16="http://schemas.microsoft.com/office/drawing/2014/main" id="{F1023DC4-AFCC-01A9-F7C2-84AFDA44DDE2}"/>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33" name="组合 332">
                      <a:extLst>
                        <a:ext uri="{FF2B5EF4-FFF2-40B4-BE49-F238E27FC236}">
                          <a16:creationId xmlns:a16="http://schemas.microsoft.com/office/drawing/2014/main" id="{7CABA184-A29B-A0A0-19E5-F6F61E88415A}"/>
                        </a:ext>
                      </a:extLst>
                    </p:cNvPr>
                    <p:cNvGrpSpPr/>
                    <p:nvPr/>
                  </p:nvGrpSpPr>
                  <p:grpSpPr>
                    <a:xfrm>
                      <a:off x="3124265" y="2928174"/>
                      <a:ext cx="1013516" cy="634"/>
                      <a:chOff x="2173288" y="2396659"/>
                      <a:chExt cx="1214437" cy="760"/>
                    </a:xfrm>
                  </p:grpSpPr>
                  <p:cxnSp>
                    <p:nvCxnSpPr>
                      <p:cNvPr id="341" name="直接连接符 340">
                        <a:extLst>
                          <a:ext uri="{FF2B5EF4-FFF2-40B4-BE49-F238E27FC236}">
                            <a16:creationId xmlns:a16="http://schemas.microsoft.com/office/drawing/2014/main" id="{AA90809E-5AE4-52BA-1A96-CAA0B1361CF5}"/>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42" name="直接连接符 341">
                        <a:extLst>
                          <a:ext uri="{FF2B5EF4-FFF2-40B4-BE49-F238E27FC236}">
                            <a16:creationId xmlns:a16="http://schemas.microsoft.com/office/drawing/2014/main" id="{0BCA6290-AD2C-189C-6D6B-203A08843766}"/>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34" name="组合 333">
                      <a:extLst>
                        <a:ext uri="{FF2B5EF4-FFF2-40B4-BE49-F238E27FC236}">
                          <a16:creationId xmlns:a16="http://schemas.microsoft.com/office/drawing/2014/main" id="{3B202502-3609-23E5-0D28-42C0E44B82B3}"/>
                        </a:ext>
                      </a:extLst>
                    </p:cNvPr>
                    <p:cNvGrpSpPr/>
                    <p:nvPr/>
                  </p:nvGrpSpPr>
                  <p:grpSpPr>
                    <a:xfrm>
                      <a:off x="3124265" y="3302274"/>
                      <a:ext cx="1013516" cy="634"/>
                      <a:chOff x="2173288" y="2396659"/>
                      <a:chExt cx="1214437" cy="760"/>
                    </a:xfrm>
                  </p:grpSpPr>
                  <p:cxnSp>
                    <p:nvCxnSpPr>
                      <p:cNvPr id="339" name="直接连接符 338">
                        <a:extLst>
                          <a:ext uri="{FF2B5EF4-FFF2-40B4-BE49-F238E27FC236}">
                            <a16:creationId xmlns:a16="http://schemas.microsoft.com/office/drawing/2014/main" id="{AC17F027-1A48-5F72-644C-2C19F97F868B}"/>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40" name="直接连接符 339">
                        <a:extLst>
                          <a:ext uri="{FF2B5EF4-FFF2-40B4-BE49-F238E27FC236}">
                            <a16:creationId xmlns:a16="http://schemas.microsoft.com/office/drawing/2014/main" id="{8960613C-F573-0C8F-D956-95B77B15987E}"/>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335" name="椭圆 334">
                      <a:extLst>
                        <a:ext uri="{FF2B5EF4-FFF2-40B4-BE49-F238E27FC236}">
                          <a16:creationId xmlns:a16="http://schemas.microsoft.com/office/drawing/2014/main" id="{D830CA5E-CEF3-BCC1-22B0-0CD459F30EB1}"/>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6" name="椭圆 335">
                      <a:extLst>
                        <a:ext uri="{FF2B5EF4-FFF2-40B4-BE49-F238E27FC236}">
                          <a16:creationId xmlns:a16="http://schemas.microsoft.com/office/drawing/2014/main" id="{6709A957-F4B2-0048-9CBB-E8ACD4F23F87}"/>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7" name="椭圆 336">
                      <a:extLst>
                        <a:ext uri="{FF2B5EF4-FFF2-40B4-BE49-F238E27FC236}">
                          <a16:creationId xmlns:a16="http://schemas.microsoft.com/office/drawing/2014/main" id="{D73F6E4A-67CE-A961-5B84-025E6B6B6DF7}"/>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8" name="椭圆 337">
                      <a:extLst>
                        <a:ext uri="{FF2B5EF4-FFF2-40B4-BE49-F238E27FC236}">
                          <a16:creationId xmlns:a16="http://schemas.microsoft.com/office/drawing/2014/main" id="{49341880-4A09-5ED4-AF50-8785A1511E56}"/>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文本框 39">
                    <a:extLst>
                      <a:ext uri="{FF2B5EF4-FFF2-40B4-BE49-F238E27FC236}">
                        <a16:creationId xmlns:a16="http://schemas.microsoft.com/office/drawing/2014/main" id="{A0064D18-3AC6-3A2D-F629-194F98E24B28}"/>
                      </a:ext>
                    </a:extLst>
                  </p:cNvPr>
                  <p:cNvSpPr txBox="1"/>
                  <p:nvPr/>
                </p:nvSpPr>
                <p:spPr>
                  <a:xfrm>
                    <a:off x="4977963" y="3738299"/>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grpSp>
                <p:nvGrpSpPr>
                  <p:cNvPr id="41" name="组合 40">
                    <a:extLst>
                      <a:ext uri="{FF2B5EF4-FFF2-40B4-BE49-F238E27FC236}">
                        <a16:creationId xmlns:a16="http://schemas.microsoft.com/office/drawing/2014/main" id="{6484DDE1-8A9A-3CED-C08F-0875FDE268C5}"/>
                      </a:ext>
                    </a:extLst>
                  </p:cNvPr>
                  <p:cNvGrpSpPr/>
                  <p:nvPr/>
                </p:nvGrpSpPr>
                <p:grpSpPr>
                  <a:xfrm>
                    <a:off x="10348591" y="1336197"/>
                    <a:ext cx="1030778" cy="659564"/>
                    <a:chOff x="3124265" y="2769436"/>
                    <a:chExt cx="1030778" cy="659564"/>
                  </a:xfrm>
                </p:grpSpPr>
                <p:sp>
                  <p:nvSpPr>
                    <p:cNvPr id="313" name="矩形 312">
                      <a:extLst>
                        <a:ext uri="{FF2B5EF4-FFF2-40B4-BE49-F238E27FC236}">
                          <a16:creationId xmlns:a16="http://schemas.microsoft.com/office/drawing/2014/main" id="{075D0606-0295-4270-EE14-7438BD449604}"/>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4" name="组合 313">
                      <a:extLst>
                        <a:ext uri="{FF2B5EF4-FFF2-40B4-BE49-F238E27FC236}">
                          <a16:creationId xmlns:a16="http://schemas.microsoft.com/office/drawing/2014/main" id="{A45AD47D-271A-974E-BD49-D6DDFFB127F1}"/>
                        </a:ext>
                      </a:extLst>
                    </p:cNvPr>
                    <p:cNvGrpSpPr/>
                    <p:nvPr/>
                  </p:nvGrpSpPr>
                  <p:grpSpPr>
                    <a:xfrm>
                      <a:off x="3291266" y="2927004"/>
                      <a:ext cx="656985" cy="377772"/>
                      <a:chOff x="2373396" y="2395258"/>
                      <a:chExt cx="787227" cy="452662"/>
                    </a:xfrm>
                  </p:grpSpPr>
                  <p:cxnSp>
                    <p:nvCxnSpPr>
                      <p:cNvPr id="328" name="直接连接符 327">
                        <a:extLst>
                          <a:ext uri="{FF2B5EF4-FFF2-40B4-BE49-F238E27FC236}">
                            <a16:creationId xmlns:a16="http://schemas.microsoft.com/office/drawing/2014/main" id="{75E232DD-D6D1-C503-7232-64ED540F6518}"/>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29" name="直接连接符 328">
                        <a:extLst>
                          <a:ext uri="{FF2B5EF4-FFF2-40B4-BE49-F238E27FC236}">
                            <a16:creationId xmlns:a16="http://schemas.microsoft.com/office/drawing/2014/main" id="{FD5405FD-7983-66FF-3D8E-7D3FB85CF56B}"/>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15" name="组合 314">
                      <a:extLst>
                        <a:ext uri="{FF2B5EF4-FFF2-40B4-BE49-F238E27FC236}">
                          <a16:creationId xmlns:a16="http://schemas.microsoft.com/office/drawing/2014/main" id="{E0244491-BA1A-E17D-0074-070E9D054E26}"/>
                        </a:ext>
                      </a:extLst>
                    </p:cNvPr>
                    <p:cNvGrpSpPr/>
                    <p:nvPr/>
                  </p:nvGrpSpPr>
                  <p:grpSpPr>
                    <a:xfrm>
                      <a:off x="3291266" y="2927004"/>
                      <a:ext cx="659565" cy="376291"/>
                      <a:chOff x="2373395" y="2395258"/>
                      <a:chExt cx="790318" cy="450887"/>
                    </a:xfrm>
                  </p:grpSpPr>
                  <p:cxnSp>
                    <p:nvCxnSpPr>
                      <p:cNvPr id="326" name="直接连接符 325">
                        <a:extLst>
                          <a:ext uri="{FF2B5EF4-FFF2-40B4-BE49-F238E27FC236}">
                            <a16:creationId xmlns:a16="http://schemas.microsoft.com/office/drawing/2014/main" id="{35C63A4A-7A25-7E46-4D9B-E6AEEB864183}"/>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27" name="直接连接符 326">
                        <a:extLst>
                          <a:ext uri="{FF2B5EF4-FFF2-40B4-BE49-F238E27FC236}">
                            <a16:creationId xmlns:a16="http://schemas.microsoft.com/office/drawing/2014/main" id="{D10D9BF8-43AA-5BF0-0F09-51290EB434D8}"/>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16" name="组合 315">
                      <a:extLst>
                        <a:ext uri="{FF2B5EF4-FFF2-40B4-BE49-F238E27FC236}">
                          <a16:creationId xmlns:a16="http://schemas.microsoft.com/office/drawing/2014/main" id="{D68C9D89-624E-C5F5-3880-E6C9E21FEC28}"/>
                        </a:ext>
                      </a:extLst>
                    </p:cNvPr>
                    <p:cNvGrpSpPr/>
                    <p:nvPr/>
                  </p:nvGrpSpPr>
                  <p:grpSpPr>
                    <a:xfrm>
                      <a:off x="3124265" y="2928174"/>
                      <a:ext cx="1013516" cy="634"/>
                      <a:chOff x="2173288" y="2396659"/>
                      <a:chExt cx="1214437" cy="760"/>
                    </a:xfrm>
                  </p:grpSpPr>
                  <p:cxnSp>
                    <p:nvCxnSpPr>
                      <p:cNvPr id="324" name="直接连接符 323">
                        <a:extLst>
                          <a:ext uri="{FF2B5EF4-FFF2-40B4-BE49-F238E27FC236}">
                            <a16:creationId xmlns:a16="http://schemas.microsoft.com/office/drawing/2014/main" id="{65BECEB5-4BA2-AF84-7C47-CC647450255A}"/>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25" name="直接连接符 324">
                        <a:extLst>
                          <a:ext uri="{FF2B5EF4-FFF2-40B4-BE49-F238E27FC236}">
                            <a16:creationId xmlns:a16="http://schemas.microsoft.com/office/drawing/2014/main" id="{C7868DBF-F37B-8C46-C1C1-36FD358BF8AA}"/>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17" name="组合 316">
                      <a:extLst>
                        <a:ext uri="{FF2B5EF4-FFF2-40B4-BE49-F238E27FC236}">
                          <a16:creationId xmlns:a16="http://schemas.microsoft.com/office/drawing/2014/main" id="{B7F1A08C-C7D9-1371-C624-8D4D55603B28}"/>
                        </a:ext>
                      </a:extLst>
                    </p:cNvPr>
                    <p:cNvGrpSpPr/>
                    <p:nvPr/>
                  </p:nvGrpSpPr>
                  <p:grpSpPr>
                    <a:xfrm>
                      <a:off x="3124265" y="3302274"/>
                      <a:ext cx="1013516" cy="634"/>
                      <a:chOff x="2173288" y="2396659"/>
                      <a:chExt cx="1214437" cy="760"/>
                    </a:xfrm>
                  </p:grpSpPr>
                  <p:cxnSp>
                    <p:nvCxnSpPr>
                      <p:cNvPr id="322" name="直接连接符 321">
                        <a:extLst>
                          <a:ext uri="{FF2B5EF4-FFF2-40B4-BE49-F238E27FC236}">
                            <a16:creationId xmlns:a16="http://schemas.microsoft.com/office/drawing/2014/main" id="{ECC6D283-9082-3869-0F67-560AB81CEFF3}"/>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23" name="直接连接符 322">
                        <a:extLst>
                          <a:ext uri="{FF2B5EF4-FFF2-40B4-BE49-F238E27FC236}">
                            <a16:creationId xmlns:a16="http://schemas.microsoft.com/office/drawing/2014/main" id="{CC3136DA-4F09-1238-6014-BA1EC3AFD25B}"/>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318" name="椭圆 317">
                      <a:extLst>
                        <a:ext uri="{FF2B5EF4-FFF2-40B4-BE49-F238E27FC236}">
                          <a16:creationId xmlns:a16="http://schemas.microsoft.com/office/drawing/2014/main" id="{98A3E41E-FAE1-5F52-71C5-B2EA75273A2A}"/>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9" name="椭圆 318">
                      <a:extLst>
                        <a:ext uri="{FF2B5EF4-FFF2-40B4-BE49-F238E27FC236}">
                          <a16:creationId xmlns:a16="http://schemas.microsoft.com/office/drawing/2014/main" id="{FD033976-DEC6-21B7-7252-F193301453C1}"/>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0" name="椭圆 319">
                      <a:extLst>
                        <a:ext uri="{FF2B5EF4-FFF2-40B4-BE49-F238E27FC236}">
                          <a16:creationId xmlns:a16="http://schemas.microsoft.com/office/drawing/2014/main" id="{9C6E0F76-1E38-D837-D4BC-60FC9507E34F}"/>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1" name="椭圆 320">
                      <a:extLst>
                        <a:ext uri="{FF2B5EF4-FFF2-40B4-BE49-F238E27FC236}">
                          <a16:creationId xmlns:a16="http://schemas.microsoft.com/office/drawing/2014/main" id="{73EEC59E-61EE-71A9-D07E-7A6A3DDA5DF5}"/>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a:extLst>
                      <a:ext uri="{FF2B5EF4-FFF2-40B4-BE49-F238E27FC236}">
                        <a16:creationId xmlns:a16="http://schemas.microsoft.com/office/drawing/2014/main" id="{83AC0337-B060-0493-7E60-BCF773F0D8D3}"/>
                      </a:ext>
                    </a:extLst>
                  </p:cNvPr>
                  <p:cNvGrpSpPr/>
                  <p:nvPr/>
                </p:nvGrpSpPr>
                <p:grpSpPr>
                  <a:xfrm>
                    <a:off x="10348591" y="2083711"/>
                    <a:ext cx="1030778" cy="659564"/>
                    <a:chOff x="3124265" y="2769436"/>
                    <a:chExt cx="1030778" cy="659564"/>
                  </a:xfrm>
                </p:grpSpPr>
                <p:sp>
                  <p:nvSpPr>
                    <p:cNvPr id="296" name="矩形 295">
                      <a:extLst>
                        <a:ext uri="{FF2B5EF4-FFF2-40B4-BE49-F238E27FC236}">
                          <a16:creationId xmlns:a16="http://schemas.microsoft.com/office/drawing/2014/main" id="{0CAEA16C-6E87-D1BC-2689-AC15A6B462C3}"/>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7" name="组合 296">
                      <a:extLst>
                        <a:ext uri="{FF2B5EF4-FFF2-40B4-BE49-F238E27FC236}">
                          <a16:creationId xmlns:a16="http://schemas.microsoft.com/office/drawing/2014/main" id="{DD9A02C1-436F-0B64-5B30-0C7261E5442B}"/>
                        </a:ext>
                      </a:extLst>
                    </p:cNvPr>
                    <p:cNvGrpSpPr/>
                    <p:nvPr/>
                  </p:nvGrpSpPr>
                  <p:grpSpPr>
                    <a:xfrm>
                      <a:off x="3291266" y="2927004"/>
                      <a:ext cx="656985" cy="377772"/>
                      <a:chOff x="2373396" y="2395258"/>
                      <a:chExt cx="787227" cy="452662"/>
                    </a:xfrm>
                  </p:grpSpPr>
                  <p:cxnSp>
                    <p:nvCxnSpPr>
                      <p:cNvPr id="311" name="直接连接符 310">
                        <a:extLst>
                          <a:ext uri="{FF2B5EF4-FFF2-40B4-BE49-F238E27FC236}">
                            <a16:creationId xmlns:a16="http://schemas.microsoft.com/office/drawing/2014/main" id="{822EDE39-767E-1274-54D1-B6A46F5293A5}"/>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12" name="直接连接符 311">
                        <a:extLst>
                          <a:ext uri="{FF2B5EF4-FFF2-40B4-BE49-F238E27FC236}">
                            <a16:creationId xmlns:a16="http://schemas.microsoft.com/office/drawing/2014/main" id="{3B475E57-2A6D-0C8A-B4FD-C6C8923ED4F2}"/>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98" name="组合 297">
                      <a:extLst>
                        <a:ext uri="{FF2B5EF4-FFF2-40B4-BE49-F238E27FC236}">
                          <a16:creationId xmlns:a16="http://schemas.microsoft.com/office/drawing/2014/main" id="{14C68CF6-DD8C-D09E-E84F-203D0B83B61F}"/>
                        </a:ext>
                      </a:extLst>
                    </p:cNvPr>
                    <p:cNvGrpSpPr/>
                    <p:nvPr/>
                  </p:nvGrpSpPr>
                  <p:grpSpPr>
                    <a:xfrm>
                      <a:off x="3291266" y="2927004"/>
                      <a:ext cx="659565" cy="376291"/>
                      <a:chOff x="2373395" y="2395258"/>
                      <a:chExt cx="790318" cy="450887"/>
                    </a:xfrm>
                  </p:grpSpPr>
                  <p:cxnSp>
                    <p:nvCxnSpPr>
                      <p:cNvPr id="309" name="直接连接符 308">
                        <a:extLst>
                          <a:ext uri="{FF2B5EF4-FFF2-40B4-BE49-F238E27FC236}">
                            <a16:creationId xmlns:a16="http://schemas.microsoft.com/office/drawing/2014/main" id="{6B4A3196-5D09-6E86-AB80-200C74BB928A}"/>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10" name="直接连接符 309">
                        <a:extLst>
                          <a:ext uri="{FF2B5EF4-FFF2-40B4-BE49-F238E27FC236}">
                            <a16:creationId xmlns:a16="http://schemas.microsoft.com/office/drawing/2014/main" id="{E6ADFB4C-F061-3499-23ED-123B968C235F}"/>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99" name="组合 298">
                      <a:extLst>
                        <a:ext uri="{FF2B5EF4-FFF2-40B4-BE49-F238E27FC236}">
                          <a16:creationId xmlns:a16="http://schemas.microsoft.com/office/drawing/2014/main" id="{476439C6-DAAA-0CCF-AC0D-E11C4508F15A}"/>
                        </a:ext>
                      </a:extLst>
                    </p:cNvPr>
                    <p:cNvGrpSpPr/>
                    <p:nvPr/>
                  </p:nvGrpSpPr>
                  <p:grpSpPr>
                    <a:xfrm>
                      <a:off x="3124265" y="2928174"/>
                      <a:ext cx="1013516" cy="634"/>
                      <a:chOff x="2173288" y="2396659"/>
                      <a:chExt cx="1214437" cy="760"/>
                    </a:xfrm>
                  </p:grpSpPr>
                  <p:cxnSp>
                    <p:nvCxnSpPr>
                      <p:cNvPr id="307" name="直接连接符 306">
                        <a:extLst>
                          <a:ext uri="{FF2B5EF4-FFF2-40B4-BE49-F238E27FC236}">
                            <a16:creationId xmlns:a16="http://schemas.microsoft.com/office/drawing/2014/main" id="{53CEBECE-FB26-7469-2F0D-38BE9E1C4B3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08" name="直接连接符 307">
                        <a:extLst>
                          <a:ext uri="{FF2B5EF4-FFF2-40B4-BE49-F238E27FC236}">
                            <a16:creationId xmlns:a16="http://schemas.microsoft.com/office/drawing/2014/main" id="{471786D4-5199-2305-2BDB-F95B17482BB9}"/>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00" name="组合 299">
                      <a:extLst>
                        <a:ext uri="{FF2B5EF4-FFF2-40B4-BE49-F238E27FC236}">
                          <a16:creationId xmlns:a16="http://schemas.microsoft.com/office/drawing/2014/main" id="{C66BCE22-CE01-CF4E-0721-DD120FD9DBC0}"/>
                        </a:ext>
                      </a:extLst>
                    </p:cNvPr>
                    <p:cNvGrpSpPr/>
                    <p:nvPr/>
                  </p:nvGrpSpPr>
                  <p:grpSpPr>
                    <a:xfrm>
                      <a:off x="3124265" y="3302274"/>
                      <a:ext cx="1013516" cy="634"/>
                      <a:chOff x="2173288" y="2396659"/>
                      <a:chExt cx="1214437" cy="760"/>
                    </a:xfrm>
                  </p:grpSpPr>
                  <p:cxnSp>
                    <p:nvCxnSpPr>
                      <p:cNvPr id="305" name="直接连接符 304">
                        <a:extLst>
                          <a:ext uri="{FF2B5EF4-FFF2-40B4-BE49-F238E27FC236}">
                            <a16:creationId xmlns:a16="http://schemas.microsoft.com/office/drawing/2014/main" id="{A61D4B59-8D22-C3EF-3962-A64B54F8764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06" name="直接连接符 305">
                        <a:extLst>
                          <a:ext uri="{FF2B5EF4-FFF2-40B4-BE49-F238E27FC236}">
                            <a16:creationId xmlns:a16="http://schemas.microsoft.com/office/drawing/2014/main" id="{3515140C-0E91-5DD5-E8F0-7D5D665D9DE0}"/>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301" name="椭圆 300">
                      <a:extLst>
                        <a:ext uri="{FF2B5EF4-FFF2-40B4-BE49-F238E27FC236}">
                          <a16:creationId xmlns:a16="http://schemas.microsoft.com/office/drawing/2014/main" id="{8392C797-8879-74E4-2A70-868C1A172F03}"/>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2" name="椭圆 301">
                      <a:extLst>
                        <a:ext uri="{FF2B5EF4-FFF2-40B4-BE49-F238E27FC236}">
                          <a16:creationId xmlns:a16="http://schemas.microsoft.com/office/drawing/2014/main" id="{720A2678-7FCD-416B-C5A4-D324C7941D0A}"/>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3" name="椭圆 302">
                      <a:extLst>
                        <a:ext uri="{FF2B5EF4-FFF2-40B4-BE49-F238E27FC236}">
                          <a16:creationId xmlns:a16="http://schemas.microsoft.com/office/drawing/2014/main" id="{D1E55D8F-3CF4-0831-5827-172268378457}"/>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4" name="椭圆 303">
                      <a:extLst>
                        <a:ext uri="{FF2B5EF4-FFF2-40B4-BE49-F238E27FC236}">
                          <a16:creationId xmlns:a16="http://schemas.microsoft.com/office/drawing/2014/main" id="{6D33729E-C3A6-75B5-9F68-6A766A2E6CA5}"/>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a:extLst>
                      <a:ext uri="{FF2B5EF4-FFF2-40B4-BE49-F238E27FC236}">
                        <a16:creationId xmlns:a16="http://schemas.microsoft.com/office/drawing/2014/main" id="{C4168366-F100-3C31-757A-9D344FB2973E}"/>
                      </a:ext>
                    </a:extLst>
                  </p:cNvPr>
                  <p:cNvGrpSpPr/>
                  <p:nvPr/>
                </p:nvGrpSpPr>
                <p:grpSpPr>
                  <a:xfrm>
                    <a:off x="11521347" y="1708329"/>
                    <a:ext cx="1030778" cy="659564"/>
                    <a:chOff x="3124265" y="2769436"/>
                    <a:chExt cx="1030778" cy="659564"/>
                  </a:xfrm>
                </p:grpSpPr>
                <p:sp>
                  <p:nvSpPr>
                    <p:cNvPr id="279" name="矩形 278">
                      <a:extLst>
                        <a:ext uri="{FF2B5EF4-FFF2-40B4-BE49-F238E27FC236}">
                          <a16:creationId xmlns:a16="http://schemas.microsoft.com/office/drawing/2014/main" id="{71C44B63-0A6E-6F25-753C-F70C0098ACC9}"/>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0" name="组合 279">
                      <a:extLst>
                        <a:ext uri="{FF2B5EF4-FFF2-40B4-BE49-F238E27FC236}">
                          <a16:creationId xmlns:a16="http://schemas.microsoft.com/office/drawing/2014/main" id="{8AA3087F-AE4B-49A6-4433-CD70500FFD75}"/>
                        </a:ext>
                      </a:extLst>
                    </p:cNvPr>
                    <p:cNvGrpSpPr/>
                    <p:nvPr/>
                  </p:nvGrpSpPr>
                  <p:grpSpPr>
                    <a:xfrm>
                      <a:off x="3291266" y="2927004"/>
                      <a:ext cx="656985" cy="377772"/>
                      <a:chOff x="2373396" y="2395258"/>
                      <a:chExt cx="787227" cy="452662"/>
                    </a:xfrm>
                  </p:grpSpPr>
                  <p:cxnSp>
                    <p:nvCxnSpPr>
                      <p:cNvPr id="294" name="直接连接符 293">
                        <a:extLst>
                          <a:ext uri="{FF2B5EF4-FFF2-40B4-BE49-F238E27FC236}">
                            <a16:creationId xmlns:a16="http://schemas.microsoft.com/office/drawing/2014/main" id="{027D885D-ACE2-789D-EF58-5567792E1C5A}"/>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95" name="直接连接符 294">
                        <a:extLst>
                          <a:ext uri="{FF2B5EF4-FFF2-40B4-BE49-F238E27FC236}">
                            <a16:creationId xmlns:a16="http://schemas.microsoft.com/office/drawing/2014/main" id="{49B43F44-8EA9-C4F5-24FE-D278B9D77063}"/>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81" name="组合 280">
                      <a:extLst>
                        <a:ext uri="{FF2B5EF4-FFF2-40B4-BE49-F238E27FC236}">
                          <a16:creationId xmlns:a16="http://schemas.microsoft.com/office/drawing/2014/main" id="{74A9B416-9C61-5A37-8293-029193908C6F}"/>
                        </a:ext>
                      </a:extLst>
                    </p:cNvPr>
                    <p:cNvGrpSpPr/>
                    <p:nvPr/>
                  </p:nvGrpSpPr>
                  <p:grpSpPr>
                    <a:xfrm>
                      <a:off x="3291266" y="2927004"/>
                      <a:ext cx="659565" cy="376291"/>
                      <a:chOff x="2373395" y="2395258"/>
                      <a:chExt cx="790318" cy="450887"/>
                    </a:xfrm>
                  </p:grpSpPr>
                  <p:cxnSp>
                    <p:nvCxnSpPr>
                      <p:cNvPr id="292" name="直接连接符 291">
                        <a:extLst>
                          <a:ext uri="{FF2B5EF4-FFF2-40B4-BE49-F238E27FC236}">
                            <a16:creationId xmlns:a16="http://schemas.microsoft.com/office/drawing/2014/main" id="{49D8E449-5545-F60A-20D4-D43A77E66136}"/>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93" name="直接连接符 292">
                        <a:extLst>
                          <a:ext uri="{FF2B5EF4-FFF2-40B4-BE49-F238E27FC236}">
                            <a16:creationId xmlns:a16="http://schemas.microsoft.com/office/drawing/2014/main" id="{0340A6EF-752B-3888-9F4B-8EAE3BE98EE4}"/>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82" name="组合 281">
                      <a:extLst>
                        <a:ext uri="{FF2B5EF4-FFF2-40B4-BE49-F238E27FC236}">
                          <a16:creationId xmlns:a16="http://schemas.microsoft.com/office/drawing/2014/main" id="{62C58F70-72B4-427A-9B4D-D9DA3F743669}"/>
                        </a:ext>
                      </a:extLst>
                    </p:cNvPr>
                    <p:cNvGrpSpPr/>
                    <p:nvPr/>
                  </p:nvGrpSpPr>
                  <p:grpSpPr>
                    <a:xfrm>
                      <a:off x="3124265" y="2928174"/>
                      <a:ext cx="1013516" cy="634"/>
                      <a:chOff x="2173288" y="2396659"/>
                      <a:chExt cx="1214437" cy="760"/>
                    </a:xfrm>
                  </p:grpSpPr>
                  <p:cxnSp>
                    <p:nvCxnSpPr>
                      <p:cNvPr id="290" name="直接连接符 289">
                        <a:extLst>
                          <a:ext uri="{FF2B5EF4-FFF2-40B4-BE49-F238E27FC236}">
                            <a16:creationId xmlns:a16="http://schemas.microsoft.com/office/drawing/2014/main" id="{A1EAD647-0DC0-1B8F-58EA-BD641D025599}"/>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91" name="直接连接符 290">
                        <a:extLst>
                          <a:ext uri="{FF2B5EF4-FFF2-40B4-BE49-F238E27FC236}">
                            <a16:creationId xmlns:a16="http://schemas.microsoft.com/office/drawing/2014/main" id="{55FB24DD-341C-945A-D951-6E81648F718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283" name="组合 282">
                      <a:extLst>
                        <a:ext uri="{FF2B5EF4-FFF2-40B4-BE49-F238E27FC236}">
                          <a16:creationId xmlns:a16="http://schemas.microsoft.com/office/drawing/2014/main" id="{942FE932-143C-2A9F-CDEC-B1921947B812}"/>
                        </a:ext>
                      </a:extLst>
                    </p:cNvPr>
                    <p:cNvGrpSpPr/>
                    <p:nvPr/>
                  </p:nvGrpSpPr>
                  <p:grpSpPr>
                    <a:xfrm>
                      <a:off x="3124265" y="3302274"/>
                      <a:ext cx="1013516" cy="634"/>
                      <a:chOff x="2173288" y="2396659"/>
                      <a:chExt cx="1214437" cy="760"/>
                    </a:xfrm>
                  </p:grpSpPr>
                  <p:cxnSp>
                    <p:nvCxnSpPr>
                      <p:cNvPr id="288" name="直接连接符 287">
                        <a:extLst>
                          <a:ext uri="{FF2B5EF4-FFF2-40B4-BE49-F238E27FC236}">
                            <a16:creationId xmlns:a16="http://schemas.microsoft.com/office/drawing/2014/main" id="{846A9930-F091-0E6E-F602-FADD1E89817C}"/>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89" name="直接连接符 288">
                        <a:extLst>
                          <a:ext uri="{FF2B5EF4-FFF2-40B4-BE49-F238E27FC236}">
                            <a16:creationId xmlns:a16="http://schemas.microsoft.com/office/drawing/2014/main" id="{3CB3C8ED-9FF6-0A0C-BAE1-84ADF8A052C0}"/>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284" name="椭圆 283">
                      <a:extLst>
                        <a:ext uri="{FF2B5EF4-FFF2-40B4-BE49-F238E27FC236}">
                          <a16:creationId xmlns:a16="http://schemas.microsoft.com/office/drawing/2014/main" id="{2C61EAAB-CD2F-08A4-7358-C9C7806420CA}"/>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椭圆 284">
                      <a:extLst>
                        <a:ext uri="{FF2B5EF4-FFF2-40B4-BE49-F238E27FC236}">
                          <a16:creationId xmlns:a16="http://schemas.microsoft.com/office/drawing/2014/main" id="{B44C228F-BBEE-D0EF-580E-B66BAF0C1631}"/>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 name="椭圆 285">
                      <a:extLst>
                        <a:ext uri="{FF2B5EF4-FFF2-40B4-BE49-F238E27FC236}">
                          <a16:creationId xmlns:a16="http://schemas.microsoft.com/office/drawing/2014/main" id="{C31364DB-ADD9-F6F3-20B1-958C74827083}"/>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椭圆 286">
                      <a:extLst>
                        <a:ext uri="{FF2B5EF4-FFF2-40B4-BE49-F238E27FC236}">
                          <a16:creationId xmlns:a16="http://schemas.microsoft.com/office/drawing/2014/main" id="{B131FDC3-A5D0-A15B-5550-1F14237889E3}"/>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文本框 43">
                    <a:extLst>
                      <a:ext uri="{FF2B5EF4-FFF2-40B4-BE49-F238E27FC236}">
                        <a16:creationId xmlns:a16="http://schemas.microsoft.com/office/drawing/2014/main" id="{B96B7F98-CF34-3D35-E44D-B458C8694C11}"/>
                      </a:ext>
                    </a:extLst>
                  </p:cNvPr>
                  <p:cNvSpPr txBox="1"/>
                  <p:nvPr/>
                </p:nvSpPr>
                <p:spPr>
                  <a:xfrm>
                    <a:off x="8697757" y="3758828"/>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grpSp>
                <p:nvGrpSpPr>
                  <p:cNvPr id="45" name="组合 44">
                    <a:extLst>
                      <a:ext uri="{FF2B5EF4-FFF2-40B4-BE49-F238E27FC236}">
                        <a16:creationId xmlns:a16="http://schemas.microsoft.com/office/drawing/2014/main" id="{AB574A89-BA64-60C3-88F3-A73501C74DD8}"/>
                      </a:ext>
                    </a:extLst>
                  </p:cNvPr>
                  <p:cNvGrpSpPr/>
                  <p:nvPr/>
                </p:nvGrpSpPr>
                <p:grpSpPr>
                  <a:xfrm>
                    <a:off x="10348591" y="3975938"/>
                    <a:ext cx="1030778" cy="659564"/>
                    <a:chOff x="3124265" y="2769436"/>
                    <a:chExt cx="1030778" cy="659564"/>
                  </a:xfrm>
                </p:grpSpPr>
                <p:sp>
                  <p:nvSpPr>
                    <p:cNvPr id="262" name="矩形 261">
                      <a:extLst>
                        <a:ext uri="{FF2B5EF4-FFF2-40B4-BE49-F238E27FC236}">
                          <a16:creationId xmlns:a16="http://schemas.microsoft.com/office/drawing/2014/main" id="{55EE0ED5-DEEF-44F5-8B07-BEF6F451802B}"/>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3" name="组合 262">
                      <a:extLst>
                        <a:ext uri="{FF2B5EF4-FFF2-40B4-BE49-F238E27FC236}">
                          <a16:creationId xmlns:a16="http://schemas.microsoft.com/office/drawing/2014/main" id="{A6555D10-5B8F-FD5A-8965-12FC25CFD7AF}"/>
                        </a:ext>
                      </a:extLst>
                    </p:cNvPr>
                    <p:cNvGrpSpPr/>
                    <p:nvPr/>
                  </p:nvGrpSpPr>
                  <p:grpSpPr>
                    <a:xfrm>
                      <a:off x="3291266" y="2927004"/>
                      <a:ext cx="656985" cy="377772"/>
                      <a:chOff x="2373396" y="2395258"/>
                      <a:chExt cx="787227" cy="452662"/>
                    </a:xfrm>
                  </p:grpSpPr>
                  <p:cxnSp>
                    <p:nvCxnSpPr>
                      <p:cNvPr id="277" name="直接连接符 276">
                        <a:extLst>
                          <a:ext uri="{FF2B5EF4-FFF2-40B4-BE49-F238E27FC236}">
                            <a16:creationId xmlns:a16="http://schemas.microsoft.com/office/drawing/2014/main" id="{279EDE2B-9520-8A31-EC0F-DDC5FA44CEBC}"/>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78" name="直接连接符 277">
                        <a:extLst>
                          <a:ext uri="{FF2B5EF4-FFF2-40B4-BE49-F238E27FC236}">
                            <a16:creationId xmlns:a16="http://schemas.microsoft.com/office/drawing/2014/main" id="{CEB02D05-D5B4-9CA3-6E13-D67E6373EB47}"/>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64" name="组合 263">
                      <a:extLst>
                        <a:ext uri="{FF2B5EF4-FFF2-40B4-BE49-F238E27FC236}">
                          <a16:creationId xmlns:a16="http://schemas.microsoft.com/office/drawing/2014/main" id="{4EB4730A-D16C-FC54-71CB-6040D0D9BF73}"/>
                        </a:ext>
                      </a:extLst>
                    </p:cNvPr>
                    <p:cNvGrpSpPr/>
                    <p:nvPr/>
                  </p:nvGrpSpPr>
                  <p:grpSpPr>
                    <a:xfrm>
                      <a:off x="3291266" y="2927004"/>
                      <a:ext cx="659565" cy="376291"/>
                      <a:chOff x="2373395" y="2395258"/>
                      <a:chExt cx="790318" cy="450887"/>
                    </a:xfrm>
                  </p:grpSpPr>
                  <p:cxnSp>
                    <p:nvCxnSpPr>
                      <p:cNvPr id="275" name="直接连接符 274">
                        <a:extLst>
                          <a:ext uri="{FF2B5EF4-FFF2-40B4-BE49-F238E27FC236}">
                            <a16:creationId xmlns:a16="http://schemas.microsoft.com/office/drawing/2014/main" id="{CFF50D65-EFFD-E12F-50AD-BEA6742D6164}"/>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76" name="直接连接符 275">
                        <a:extLst>
                          <a:ext uri="{FF2B5EF4-FFF2-40B4-BE49-F238E27FC236}">
                            <a16:creationId xmlns:a16="http://schemas.microsoft.com/office/drawing/2014/main" id="{C74163C0-3397-BFD2-76D9-AE5223C94CB0}"/>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65" name="组合 264">
                      <a:extLst>
                        <a:ext uri="{FF2B5EF4-FFF2-40B4-BE49-F238E27FC236}">
                          <a16:creationId xmlns:a16="http://schemas.microsoft.com/office/drawing/2014/main" id="{5DF0402D-EC81-9F8E-EE67-845DA2F9C928}"/>
                        </a:ext>
                      </a:extLst>
                    </p:cNvPr>
                    <p:cNvGrpSpPr/>
                    <p:nvPr/>
                  </p:nvGrpSpPr>
                  <p:grpSpPr>
                    <a:xfrm>
                      <a:off x="3124265" y="2928174"/>
                      <a:ext cx="1013516" cy="634"/>
                      <a:chOff x="2173288" y="2396659"/>
                      <a:chExt cx="1214437" cy="760"/>
                    </a:xfrm>
                  </p:grpSpPr>
                  <p:cxnSp>
                    <p:nvCxnSpPr>
                      <p:cNvPr id="273" name="直接连接符 272">
                        <a:extLst>
                          <a:ext uri="{FF2B5EF4-FFF2-40B4-BE49-F238E27FC236}">
                            <a16:creationId xmlns:a16="http://schemas.microsoft.com/office/drawing/2014/main" id="{A554BF6F-0F0B-3418-7A30-4488833F2F9C}"/>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74" name="直接连接符 273">
                        <a:extLst>
                          <a:ext uri="{FF2B5EF4-FFF2-40B4-BE49-F238E27FC236}">
                            <a16:creationId xmlns:a16="http://schemas.microsoft.com/office/drawing/2014/main" id="{195916F4-7407-4710-590B-0A581B377146}"/>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266" name="组合 265">
                      <a:extLst>
                        <a:ext uri="{FF2B5EF4-FFF2-40B4-BE49-F238E27FC236}">
                          <a16:creationId xmlns:a16="http://schemas.microsoft.com/office/drawing/2014/main" id="{CDB81875-D6AA-7634-E408-B8B5D7274785}"/>
                        </a:ext>
                      </a:extLst>
                    </p:cNvPr>
                    <p:cNvGrpSpPr/>
                    <p:nvPr/>
                  </p:nvGrpSpPr>
                  <p:grpSpPr>
                    <a:xfrm>
                      <a:off x="3124265" y="3302274"/>
                      <a:ext cx="1013516" cy="634"/>
                      <a:chOff x="2173288" y="2396659"/>
                      <a:chExt cx="1214437" cy="760"/>
                    </a:xfrm>
                  </p:grpSpPr>
                  <p:cxnSp>
                    <p:nvCxnSpPr>
                      <p:cNvPr id="271" name="直接连接符 270">
                        <a:extLst>
                          <a:ext uri="{FF2B5EF4-FFF2-40B4-BE49-F238E27FC236}">
                            <a16:creationId xmlns:a16="http://schemas.microsoft.com/office/drawing/2014/main" id="{4883679B-6503-FD09-EA79-C85B33D5C52D}"/>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72" name="直接连接符 271">
                        <a:extLst>
                          <a:ext uri="{FF2B5EF4-FFF2-40B4-BE49-F238E27FC236}">
                            <a16:creationId xmlns:a16="http://schemas.microsoft.com/office/drawing/2014/main" id="{2AC5B3E0-88D5-AB54-AE09-F23EDE81DB60}"/>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267" name="椭圆 266">
                      <a:extLst>
                        <a:ext uri="{FF2B5EF4-FFF2-40B4-BE49-F238E27FC236}">
                          <a16:creationId xmlns:a16="http://schemas.microsoft.com/office/drawing/2014/main" id="{505DB700-82BF-2452-AC09-4A5238E27FC0}"/>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椭圆 267">
                      <a:extLst>
                        <a:ext uri="{FF2B5EF4-FFF2-40B4-BE49-F238E27FC236}">
                          <a16:creationId xmlns:a16="http://schemas.microsoft.com/office/drawing/2014/main" id="{4DA3577C-B1DC-6DC5-9A72-66762CBEF044}"/>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椭圆 268">
                      <a:extLst>
                        <a:ext uri="{FF2B5EF4-FFF2-40B4-BE49-F238E27FC236}">
                          <a16:creationId xmlns:a16="http://schemas.microsoft.com/office/drawing/2014/main" id="{7AC5B91A-ED73-9814-32D8-C22FAA08EB08}"/>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椭圆 269">
                      <a:extLst>
                        <a:ext uri="{FF2B5EF4-FFF2-40B4-BE49-F238E27FC236}">
                          <a16:creationId xmlns:a16="http://schemas.microsoft.com/office/drawing/2014/main" id="{1E984F56-91A4-65D3-FCF3-C34A2F3F61DA}"/>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a:extLst>
                      <a:ext uri="{FF2B5EF4-FFF2-40B4-BE49-F238E27FC236}">
                        <a16:creationId xmlns:a16="http://schemas.microsoft.com/office/drawing/2014/main" id="{8BF72111-263C-A81A-BCF5-08BA096F9E4F}"/>
                      </a:ext>
                    </a:extLst>
                  </p:cNvPr>
                  <p:cNvGrpSpPr/>
                  <p:nvPr/>
                </p:nvGrpSpPr>
                <p:grpSpPr>
                  <a:xfrm>
                    <a:off x="10348591" y="2831475"/>
                    <a:ext cx="1030778" cy="659564"/>
                    <a:chOff x="3124265" y="2769436"/>
                    <a:chExt cx="1030778" cy="659564"/>
                  </a:xfrm>
                </p:grpSpPr>
                <p:sp>
                  <p:nvSpPr>
                    <p:cNvPr id="245" name="矩形 244">
                      <a:extLst>
                        <a:ext uri="{FF2B5EF4-FFF2-40B4-BE49-F238E27FC236}">
                          <a16:creationId xmlns:a16="http://schemas.microsoft.com/office/drawing/2014/main" id="{DD2ED0AF-66AA-6AE0-0BC6-3248C3CD33B2}"/>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6" name="组合 245">
                      <a:extLst>
                        <a:ext uri="{FF2B5EF4-FFF2-40B4-BE49-F238E27FC236}">
                          <a16:creationId xmlns:a16="http://schemas.microsoft.com/office/drawing/2014/main" id="{62FC5B09-BF97-1FA4-57EF-30AFB38CAFCA}"/>
                        </a:ext>
                      </a:extLst>
                    </p:cNvPr>
                    <p:cNvGrpSpPr/>
                    <p:nvPr/>
                  </p:nvGrpSpPr>
                  <p:grpSpPr>
                    <a:xfrm>
                      <a:off x="3291266" y="2927004"/>
                      <a:ext cx="656985" cy="377772"/>
                      <a:chOff x="2373396" y="2395258"/>
                      <a:chExt cx="787227" cy="452662"/>
                    </a:xfrm>
                  </p:grpSpPr>
                  <p:cxnSp>
                    <p:nvCxnSpPr>
                      <p:cNvPr id="260" name="直接连接符 259">
                        <a:extLst>
                          <a:ext uri="{FF2B5EF4-FFF2-40B4-BE49-F238E27FC236}">
                            <a16:creationId xmlns:a16="http://schemas.microsoft.com/office/drawing/2014/main" id="{BE501B79-3BFD-DA78-5BFE-918467ABE8EC}"/>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61" name="直接连接符 260">
                        <a:extLst>
                          <a:ext uri="{FF2B5EF4-FFF2-40B4-BE49-F238E27FC236}">
                            <a16:creationId xmlns:a16="http://schemas.microsoft.com/office/drawing/2014/main" id="{71FDC1E7-5A75-F372-44C7-08950B80973B}"/>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47" name="组合 246">
                      <a:extLst>
                        <a:ext uri="{FF2B5EF4-FFF2-40B4-BE49-F238E27FC236}">
                          <a16:creationId xmlns:a16="http://schemas.microsoft.com/office/drawing/2014/main" id="{F7C9C7BF-9E5D-41E9-753F-B530BF57AFD3}"/>
                        </a:ext>
                      </a:extLst>
                    </p:cNvPr>
                    <p:cNvGrpSpPr/>
                    <p:nvPr/>
                  </p:nvGrpSpPr>
                  <p:grpSpPr>
                    <a:xfrm>
                      <a:off x="3291266" y="2927004"/>
                      <a:ext cx="659565" cy="376291"/>
                      <a:chOff x="2373395" y="2395258"/>
                      <a:chExt cx="790318" cy="450887"/>
                    </a:xfrm>
                  </p:grpSpPr>
                  <p:cxnSp>
                    <p:nvCxnSpPr>
                      <p:cNvPr id="258" name="直接连接符 257">
                        <a:extLst>
                          <a:ext uri="{FF2B5EF4-FFF2-40B4-BE49-F238E27FC236}">
                            <a16:creationId xmlns:a16="http://schemas.microsoft.com/office/drawing/2014/main" id="{52E6C02F-EEE5-E006-3AEF-532FBB41C21A}"/>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59" name="直接连接符 258">
                        <a:extLst>
                          <a:ext uri="{FF2B5EF4-FFF2-40B4-BE49-F238E27FC236}">
                            <a16:creationId xmlns:a16="http://schemas.microsoft.com/office/drawing/2014/main" id="{8354960E-42CC-F3DE-04C7-F64B4FE6E166}"/>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48" name="组合 247">
                      <a:extLst>
                        <a:ext uri="{FF2B5EF4-FFF2-40B4-BE49-F238E27FC236}">
                          <a16:creationId xmlns:a16="http://schemas.microsoft.com/office/drawing/2014/main" id="{8907A962-5D53-CD94-35F6-63EEFE9B3B28}"/>
                        </a:ext>
                      </a:extLst>
                    </p:cNvPr>
                    <p:cNvGrpSpPr/>
                    <p:nvPr/>
                  </p:nvGrpSpPr>
                  <p:grpSpPr>
                    <a:xfrm>
                      <a:off x="3124265" y="2928174"/>
                      <a:ext cx="1013516" cy="634"/>
                      <a:chOff x="2173288" y="2396659"/>
                      <a:chExt cx="1214437" cy="760"/>
                    </a:xfrm>
                  </p:grpSpPr>
                  <p:cxnSp>
                    <p:nvCxnSpPr>
                      <p:cNvPr id="256" name="直接连接符 255">
                        <a:extLst>
                          <a:ext uri="{FF2B5EF4-FFF2-40B4-BE49-F238E27FC236}">
                            <a16:creationId xmlns:a16="http://schemas.microsoft.com/office/drawing/2014/main" id="{AD73974E-AAF4-0CC4-C9C5-F6F97073654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57" name="直接连接符 256">
                        <a:extLst>
                          <a:ext uri="{FF2B5EF4-FFF2-40B4-BE49-F238E27FC236}">
                            <a16:creationId xmlns:a16="http://schemas.microsoft.com/office/drawing/2014/main" id="{082BB76C-69AC-582B-26F0-02075650299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249" name="组合 248">
                      <a:extLst>
                        <a:ext uri="{FF2B5EF4-FFF2-40B4-BE49-F238E27FC236}">
                          <a16:creationId xmlns:a16="http://schemas.microsoft.com/office/drawing/2014/main" id="{CB682A00-C8F3-2AC8-539C-5612FCD3F9E0}"/>
                        </a:ext>
                      </a:extLst>
                    </p:cNvPr>
                    <p:cNvGrpSpPr/>
                    <p:nvPr/>
                  </p:nvGrpSpPr>
                  <p:grpSpPr>
                    <a:xfrm>
                      <a:off x="3124265" y="3302274"/>
                      <a:ext cx="1013516" cy="634"/>
                      <a:chOff x="2173288" y="2396659"/>
                      <a:chExt cx="1214437" cy="760"/>
                    </a:xfrm>
                  </p:grpSpPr>
                  <p:cxnSp>
                    <p:nvCxnSpPr>
                      <p:cNvPr id="254" name="直接连接符 253">
                        <a:extLst>
                          <a:ext uri="{FF2B5EF4-FFF2-40B4-BE49-F238E27FC236}">
                            <a16:creationId xmlns:a16="http://schemas.microsoft.com/office/drawing/2014/main" id="{25BACD42-9788-E9E9-DA49-1CF35A3C76C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55" name="直接连接符 254">
                        <a:extLst>
                          <a:ext uri="{FF2B5EF4-FFF2-40B4-BE49-F238E27FC236}">
                            <a16:creationId xmlns:a16="http://schemas.microsoft.com/office/drawing/2014/main" id="{8D9B7DD9-EE82-7C9F-DF5D-6C653F332FE9}"/>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250" name="椭圆 249">
                      <a:extLst>
                        <a:ext uri="{FF2B5EF4-FFF2-40B4-BE49-F238E27FC236}">
                          <a16:creationId xmlns:a16="http://schemas.microsoft.com/office/drawing/2014/main" id="{4209AB87-98EE-EF54-2F07-07C3D29C3F9C}"/>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椭圆 250">
                      <a:extLst>
                        <a:ext uri="{FF2B5EF4-FFF2-40B4-BE49-F238E27FC236}">
                          <a16:creationId xmlns:a16="http://schemas.microsoft.com/office/drawing/2014/main" id="{4B26EF72-665E-EC6A-7ADA-27429F001A5E}"/>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椭圆 251">
                      <a:extLst>
                        <a:ext uri="{FF2B5EF4-FFF2-40B4-BE49-F238E27FC236}">
                          <a16:creationId xmlns:a16="http://schemas.microsoft.com/office/drawing/2014/main" id="{451D1DBF-1779-7CD0-5DA2-73D97DA1B1E0}"/>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椭圆 252">
                      <a:extLst>
                        <a:ext uri="{FF2B5EF4-FFF2-40B4-BE49-F238E27FC236}">
                          <a16:creationId xmlns:a16="http://schemas.microsoft.com/office/drawing/2014/main" id="{85E07F3A-B286-BEED-626F-1228F395FEE0}"/>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a:extLst>
                      <a:ext uri="{FF2B5EF4-FFF2-40B4-BE49-F238E27FC236}">
                        <a16:creationId xmlns:a16="http://schemas.microsoft.com/office/drawing/2014/main" id="{ABFA72BD-339F-A482-E76C-59C3DB405853}"/>
                      </a:ext>
                    </a:extLst>
                  </p:cNvPr>
                  <p:cNvGrpSpPr/>
                  <p:nvPr/>
                </p:nvGrpSpPr>
                <p:grpSpPr>
                  <a:xfrm>
                    <a:off x="11528580" y="2458290"/>
                    <a:ext cx="1030778" cy="659564"/>
                    <a:chOff x="3124265" y="2769436"/>
                    <a:chExt cx="1030778" cy="659564"/>
                  </a:xfrm>
                </p:grpSpPr>
                <p:sp>
                  <p:nvSpPr>
                    <p:cNvPr id="228" name="矩形 227">
                      <a:extLst>
                        <a:ext uri="{FF2B5EF4-FFF2-40B4-BE49-F238E27FC236}">
                          <a16:creationId xmlns:a16="http://schemas.microsoft.com/office/drawing/2014/main" id="{D4BB291F-1DCD-B9C8-8D5A-28E9AD75AC44}"/>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9" name="组合 228">
                      <a:extLst>
                        <a:ext uri="{FF2B5EF4-FFF2-40B4-BE49-F238E27FC236}">
                          <a16:creationId xmlns:a16="http://schemas.microsoft.com/office/drawing/2014/main" id="{B0095452-82E8-C48B-52E6-2E9A7ED49C84}"/>
                        </a:ext>
                      </a:extLst>
                    </p:cNvPr>
                    <p:cNvGrpSpPr/>
                    <p:nvPr/>
                  </p:nvGrpSpPr>
                  <p:grpSpPr>
                    <a:xfrm>
                      <a:off x="3291266" y="2927004"/>
                      <a:ext cx="656985" cy="377772"/>
                      <a:chOff x="2373396" y="2395258"/>
                      <a:chExt cx="787227" cy="452662"/>
                    </a:xfrm>
                  </p:grpSpPr>
                  <p:cxnSp>
                    <p:nvCxnSpPr>
                      <p:cNvPr id="243" name="直接连接符 242">
                        <a:extLst>
                          <a:ext uri="{FF2B5EF4-FFF2-40B4-BE49-F238E27FC236}">
                            <a16:creationId xmlns:a16="http://schemas.microsoft.com/office/drawing/2014/main" id="{128382F3-163A-6F28-3EF6-ECBF667723DA}"/>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44" name="直接连接符 243">
                        <a:extLst>
                          <a:ext uri="{FF2B5EF4-FFF2-40B4-BE49-F238E27FC236}">
                            <a16:creationId xmlns:a16="http://schemas.microsoft.com/office/drawing/2014/main" id="{1282331A-83B6-CB49-0AE2-C3DD85EE35B2}"/>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30" name="组合 229">
                      <a:extLst>
                        <a:ext uri="{FF2B5EF4-FFF2-40B4-BE49-F238E27FC236}">
                          <a16:creationId xmlns:a16="http://schemas.microsoft.com/office/drawing/2014/main" id="{0A282042-0B8C-158B-1CBF-D5CCFEB9D804}"/>
                        </a:ext>
                      </a:extLst>
                    </p:cNvPr>
                    <p:cNvGrpSpPr/>
                    <p:nvPr/>
                  </p:nvGrpSpPr>
                  <p:grpSpPr>
                    <a:xfrm>
                      <a:off x="3291266" y="2927004"/>
                      <a:ext cx="659565" cy="376291"/>
                      <a:chOff x="2373395" y="2395258"/>
                      <a:chExt cx="790318" cy="450887"/>
                    </a:xfrm>
                  </p:grpSpPr>
                  <p:cxnSp>
                    <p:nvCxnSpPr>
                      <p:cNvPr id="241" name="直接连接符 240">
                        <a:extLst>
                          <a:ext uri="{FF2B5EF4-FFF2-40B4-BE49-F238E27FC236}">
                            <a16:creationId xmlns:a16="http://schemas.microsoft.com/office/drawing/2014/main" id="{B5133F32-69D8-B11D-AB6B-5E7A064A2B59}"/>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42" name="直接连接符 241">
                        <a:extLst>
                          <a:ext uri="{FF2B5EF4-FFF2-40B4-BE49-F238E27FC236}">
                            <a16:creationId xmlns:a16="http://schemas.microsoft.com/office/drawing/2014/main" id="{3E58CA41-208E-852F-FEA1-7EB16B5A5074}"/>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31" name="组合 230">
                      <a:extLst>
                        <a:ext uri="{FF2B5EF4-FFF2-40B4-BE49-F238E27FC236}">
                          <a16:creationId xmlns:a16="http://schemas.microsoft.com/office/drawing/2014/main" id="{384977F9-4F99-C9E8-2CE5-26D7F3B7C678}"/>
                        </a:ext>
                      </a:extLst>
                    </p:cNvPr>
                    <p:cNvGrpSpPr/>
                    <p:nvPr/>
                  </p:nvGrpSpPr>
                  <p:grpSpPr>
                    <a:xfrm>
                      <a:off x="3124265" y="2928174"/>
                      <a:ext cx="1013516" cy="634"/>
                      <a:chOff x="2173288" y="2396659"/>
                      <a:chExt cx="1214437" cy="760"/>
                    </a:xfrm>
                  </p:grpSpPr>
                  <p:cxnSp>
                    <p:nvCxnSpPr>
                      <p:cNvPr id="239" name="直接连接符 238">
                        <a:extLst>
                          <a:ext uri="{FF2B5EF4-FFF2-40B4-BE49-F238E27FC236}">
                            <a16:creationId xmlns:a16="http://schemas.microsoft.com/office/drawing/2014/main" id="{1B282367-6570-AB1A-E217-7F175B514E4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40" name="直接连接符 239">
                        <a:extLst>
                          <a:ext uri="{FF2B5EF4-FFF2-40B4-BE49-F238E27FC236}">
                            <a16:creationId xmlns:a16="http://schemas.microsoft.com/office/drawing/2014/main" id="{7542A7E1-D7A7-F809-234C-58D18B4BA6E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232" name="组合 231">
                      <a:extLst>
                        <a:ext uri="{FF2B5EF4-FFF2-40B4-BE49-F238E27FC236}">
                          <a16:creationId xmlns:a16="http://schemas.microsoft.com/office/drawing/2014/main" id="{35AD6E45-30ED-4E6E-5A48-BCFF5CDDB7F0}"/>
                        </a:ext>
                      </a:extLst>
                    </p:cNvPr>
                    <p:cNvGrpSpPr/>
                    <p:nvPr/>
                  </p:nvGrpSpPr>
                  <p:grpSpPr>
                    <a:xfrm>
                      <a:off x="3124265" y="3302274"/>
                      <a:ext cx="1013516" cy="634"/>
                      <a:chOff x="2173288" y="2396659"/>
                      <a:chExt cx="1214437" cy="760"/>
                    </a:xfrm>
                  </p:grpSpPr>
                  <p:cxnSp>
                    <p:nvCxnSpPr>
                      <p:cNvPr id="237" name="直接连接符 236">
                        <a:extLst>
                          <a:ext uri="{FF2B5EF4-FFF2-40B4-BE49-F238E27FC236}">
                            <a16:creationId xmlns:a16="http://schemas.microsoft.com/office/drawing/2014/main" id="{70EDCF47-F494-0FB8-0EB8-AF08AE5E11C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38" name="直接连接符 237">
                        <a:extLst>
                          <a:ext uri="{FF2B5EF4-FFF2-40B4-BE49-F238E27FC236}">
                            <a16:creationId xmlns:a16="http://schemas.microsoft.com/office/drawing/2014/main" id="{1C58674D-022F-CAC0-60E4-A09544C254D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233" name="椭圆 232">
                      <a:extLst>
                        <a:ext uri="{FF2B5EF4-FFF2-40B4-BE49-F238E27FC236}">
                          <a16:creationId xmlns:a16="http://schemas.microsoft.com/office/drawing/2014/main" id="{1EEFD959-A44B-6CB9-1D29-53F25E48C519}"/>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椭圆 233">
                      <a:extLst>
                        <a:ext uri="{FF2B5EF4-FFF2-40B4-BE49-F238E27FC236}">
                          <a16:creationId xmlns:a16="http://schemas.microsoft.com/office/drawing/2014/main" id="{0958F087-4AFB-C7F5-1D73-77A98C8761BE}"/>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椭圆 234">
                      <a:extLst>
                        <a:ext uri="{FF2B5EF4-FFF2-40B4-BE49-F238E27FC236}">
                          <a16:creationId xmlns:a16="http://schemas.microsoft.com/office/drawing/2014/main" id="{C3AFFF34-CF30-9385-92D3-24674A33F5BA}"/>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椭圆 235">
                      <a:extLst>
                        <a:ext uri="{FF2B5EF4-FFF2-40B4-BE49-F238E27FC236}">
                          <a16:creationId xmlns:a16="http://schemas.microsoft.com/office/drawing/2014/main" id="{44CA24E2-FFB7-D051-59A8-5C9BBB3B09B7}"/>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a:extLst>
                      <a:ext uri="{FF2B5EF4-FFF2-40B4-BE49-F238E27FC236}">
                        <a16:creationId xmlns:a16="http://schemas.microsoft.com/office/drawing/2014/main" id="{31FA7DD8-BC2C-5746-657E-15D598CA14FC}"/>
                      </a:ext>
                    </a:extLst>
                  </p:cNvPr>
                  <p:cNvGrpSpPr/>
                  <p:nvPr/>
                </p:nvGrpSpPr>
                <p:grpSpPr>
                  <a:xfrm>
                    <a:off x="12697154" y="1335820"/>
                    <a:ext cx="1030778" cy="659564"/>
                    <a:chOff x="3124265" y="2769436"/>
                    <a:chExt cx="1030778" cy="659564"/>
                  </a:xfrm>
                </p:grpSpPr>
                <p:sp>
                  <p:nvSpPr>
                    <p:cNvPr id="211" name="矩形 210">
                      <a:extLst>
                        <a:ext uri="{FF2B5EF4-FFF2-40B4-BE49-F238E27FC236}">
                          <a16:creationId xmlns:a16="http://schemas.microsoft.com/office/drawing/2014/main" id="{697F1793-8B61-B71E-E754-97D235EC8569}"/>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2" name="组合 211">
                      <a:extLst>
                        <a:ext uri="{FF2B5EF4-FFF2-40B4-BE49-F238E27FC236}">
                          <a16:creationId xmlns:a16="http://schemas.microsoft.com/office/drawing/2014/main" id="{3318B613-6F52-D5AB-4F72-714D6D9E3653}"/>
                        </a:ext>
                      </a:extLst>
                    </p:cNvPr>
                    <p:cNvGrpSpPr/>
                    <p:nvPr/>
                  </p:nvGrpSpPr>
                  <p:grpSpPr>
                    <a:xfrm>
                      <a:off x="3291266" y="2927004"/>
                      <a:ext cx="656985" cy="377772"/>
                      <a:chOff x="2373396" y="2395258"/>
                      <a:chExt cx="787227" cy="452662"/>
                    </a:xfrm>
                  </p:grpSpPr>
                  <p:cxnSp>
                    <p:nvCxnSpPr>
                      <p:cNvPr id="226" name="直接连接符 225">
                        <a:extLst>
                          <a:ext uri="{FF2B5EF4-FFF2-40B4-BE49-F238E27FC236}">
                            <a16:creationId xmlns:a16="http://schemas.microsoft.com/office/drawing/2014/main" id="{32951C0C-9261-FB24-3DE7-DE6E061BA99A}"/>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27" name="直接连接符 226">
                        <a:extLst>
                          <a:ext uri="{FF2B5EF4-FFF2-40B4-BE49-F238E27FC236}">
                            <a16:creationId xmlns:a16="http://schemas.microsoft.com/office/drawing/2014/main" id="{EB7F9532-A9FC-00FC-F0E5-AAD425B47ED4}"/>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13" name="组合 212">
                      <a:extLst>
                        <a:ext uri="{FF2B5EF4-FFF2-40B4-BE49-F238E27FC236}">
                          <a16:creationId xmlns:a16="http://schemas.microsoft.com/office/drawing/2014/main" id="{A05AEA13-F87D-0DB3-44D1-569CF6FD54C4}"/>
                        </a:ext>
                      </a:extLst>
                    </p:cNvPr>
                    <p:cNvGrpSpPr/>
                    <p:nvPr/>
                  </p:nvGrpSpPr>
                  <p:grpSpPr>
                    <a:xfrm>
                      <a:off x="3291266" y="2927007"/>
                      <a:ext cx="659565" cy="373116"/>
                      <a:chOff x="2373395" y="2395258"/>
                      <a:chExt cx="790318" cy="447082"/>
                    </a:xfrm>
                  </p:grpSpPr>
                  <p:cxnSp>
                    <p:nvCxnSpPr>
                      <p:cNvPr id="224" name="直接连接符 223">
                        <a:extLst>
                          <a:ext uri="{FF2B5EF4-FFF2-40B4-BE49-F238E27FC236}">
                            <a16:creationId xmlns:a16="http://schemas.microsoft.com/office/drawing/2014/main" id="{97A2E78C-BFD9-1294-C291-71AAD1FA6AE3}"/>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25" name="直接连接符 224">
                        <a:extLst>
                          <a:ext uri="{FF2B5EF4-FFF2-40B4-BE49-F238E27FC236}">
                            <a16:creationId xmlns:a16="http://schemas.microsoft.com/office/drawing/2014/main" id="{9D4271BE-A32A-296E-6E95-C4806CF5505C}"/>
                          </a:ext>
                        </a:extLst>
                      </p:cNvPr>
                      <p:cNvCxnSpPr>
                        <a:cxnSpLocks/>
                      </p:cNvCxnSpPr>
                      <p:nvPr/>
                    </p:nvCxnSpPr>
                    <p:spPr>
                      <a:xfrm>
                        <a:off x="2509838" y="2469590"/>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14" name="组合 213">
                      <a:extLst>
                        <a:ext uri="{FF2B5EF4-FFF2-40B4-BE49-F238E27FC236}">
                          <a16:creationId xmlns:a16="http://schemas.microsoft.com/office/drawing/2014/main" id="{71CADD6D-6F25-A303-9A80-CF5F177C0E16}"/>
                        </a:ext>
                      </a:extLst>
                    </p:cNvPr>
                    <p:cNvGrpSpPr/>
                    <p:nvPr/>
                  </p:nvGrpSpPr>
                  <p:grpSpPr>
                    <a:xfrm>
                      <a:off x="3124265" y="2928174"/>
                      <a:ext cx="1013516" cy="634"/>
                      <a:chOff x="2173288" y="2396659"/>
                      <a:chExt cx="1214437" cy="760"/>
                    </a:xfrm>
                  </p:grpSpPr>
                  <p:cxnSp>
                    <p:nvCxnSpPr>
                      <p:cNvPr id="222" name="直接连接符 221">
                        <a:extLst>
                          <a:ext uri="{FF2B5EF4-FFF2-40B4-BE49-F238E27FC236}">
                            <a16:creationId xmlns:a16="http://schemas.microsoft.com/office/drawing/2014/main" id="{B3486F28-3984-60C3-D2FD-A19680121CC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23" name="直接连接符 222">
                        <a:extLst>
                          <a:ext uri="{FF2B5EF4-FFF2-40B4-BE49-F238E27FC236}">
                            <a16:creationId xmlns:a16="http://schemas.microsoft.com/office/drawing/2014/main" id="{6A8008EA-6BCA-8CEB-D4E1-1F133866182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215" name="组合 214">
                      <a:extLst>
                        <a:ext uri="{FF2B5EF4-FFF2-40B4-BE49-F238E27FC236}">
                          <a16:creationId xmlns:a16="http://schemas.microsoft.com/office/drawing/2014/main" id="{CFC41FEA-92E7-78A1-D91A-B6DFD6820386}"/>
                        </a:ext>
                      </a:extLst>
                    </p:cNvPr>
                    <p:cNvGrpSpPr/>
                    <p:nvPr/>
                  </p:nvGrpSpPr>
                  <p:grpSpPr>
                    <a:xfrm>
                      <a:off x="3124265" y="3302274"/>
                      <a:ext cx="1013516" cy="634"/>
                      <a:chOff x="2173288" y="2396659"/>
                      <a:chExt cx="1214437" cy="760"/>
                    </a:xfrm>
                  </p:grpSpPr>
                  <p:cxnSp>
                    <p:nvCxnSpPr>
                      <p:cNvPr id="220" name="直接连接符 219">
                        <a:extLst>
                          <a:ext uri="{FF2B5EF4-FFF2-40B4-BE49-F238E27FC236}">
                            <a16:creationId xmlns:a16="http://schemas.microsoft.com/office/drawing/2014/main" id="{D94D59FB-EFD6-A555-9A64-803352C209DA}"/>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21" name="直接连接符 220">
                        <a:extLst>
                          <a:ext uri="{FF2B5EF4-FFF2-40B4-BE49-F238E27FC236}">
                            <a16:creationId xmlns:a16="http://schemas.microsoft.com/office/drawing/2014/main" id="{CB1FD2B4-7ED2-3F01-C989-19DA8CF0A89B}"/>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216" name="椭圆 215">
                      <a:extLst>
                        <a:ext uri="{FF2B5EF4-FFF2-40B4-BE49-F238E27FC236}">
                          <a16:creationId xmlns:a16="http://schemas.microsoft.com/office/drawing/2014/main" id="{FA470531-BC10-92FF-0397-5BE4B63BF198}"/>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椭圆 216">
                      <a:extLst>
                        <a:ext uri="{FF2B5EF4-FFF2-40B4-BE49-F238E27FC236}">
                          <a16:creationId xmlns:a16="http://schemas.microsoft.com/office/drawing/2014/main" id="{684A7008-BB61-4E81-7DDC-1D0AFAF0D01D}"/>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椭圆 217">
                      <a:extLst>
                        <a:ext uri="{FF2B5EF4-FFF2-40B4-BE49-F238E27FC236}">
                          <a16:creationId xmlns:a16="http://schemas.microsoft.com/office/drawing/2014/main" id="{2D83D75C-2FD4-764E-D165-5073B4A6B994}"/>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椭圆 218">
                      <a:extLst>
                        <a:ext uri="{FF2B5EF4-FFF2-40B4-BE49-F238E27FC236}">
                          <a16:creationId xmlns:a16="http://schemas.microsoft.com/office/drawing/2014/main" id="{4C8E83B3-E59F-2B93-DB1F-B33F2A927ACB}"/>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a:extLst>
                      <a:ext uri="{FF2B5EF4-FFF2-40B4-BE49-F238E27FC236}">
                        <a16:creationId xmlns:a16="http://schemas.microsoft.com/office/drawing/2014/main" id="{B8B29052-1C24-B1B4-0A54-0CC52086F42F}"/>
                      </a:ext>
                    </a:extLst>
                  </p:cNvPr>
                  <p:cNvGrpSpPr/>
                  <p:nvPr/>
                </p:nvGrpSpPr>
                <p:grpSpPr>
                  <a:xfrm>
                    <a:off x="12697154" y="2083838"/>
                    <a:ext cx="1030778" cy="659564"/>
                    <a:chOff x="3124265" y="2769436"/>
                    <a:chExt cx="1030778" cy="659564"/>
                  </a:xfrm>
                </p:grpSpPr>
                <p:sp>
                  <p:nvSpPr>
                    <p:cNvPr id="194" name="矩形 193">
                      <a:extLst>
                        <a:ext uri="{FF2B5EF4-FFF2-40B4-BE49-F238E27FC236}">
                          <a16:creationId xmlns:a16="http://schemas.microsoft.com/office/drawing/2014/main" id="{970F2FD0-78E0-FF44-C634-A64826A96254}"/>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5" name="组合 194">
                      <a:extLst>
                        <a:ext uri="{FF2B5EF4-FFF2-40B4-BE49-F238E27FC236}">
                          <a16:creationId xmlns:a16="http://schemas.microsoft.com/office/drawing/2014/main" id="{891E81D5-0317-F0E4-9BC0-1F6624D280B3}"/>
                        </a:ext>
                      </a:extLst>
                    </p:cNvPr>
                    <p:cNvGrpSpPr/>
                    <p:nvPr/>
                  </p:nvGrpSpPr>
                  <p:grpSpPr>
                    <a:xfrm>
                      <a:off x="3291266" y="2927004"/>
                      <a:ext cx="656985" cy="377772"/>
                      <a:chOff x="2373396" y="2395258"/>
                      <a:chExt cx="787227" cy="452662"/>
                    </a:xfrm>
                  </p:grpSpPr>
                  <p:cxnSp>
                    <p:nvCxnSpPr>
                      <p:cNvPr id="209" name="直接连接符 208">
                        <a:extLst>
                          <a:ext uri="{FF2B5EF4-FFF2-40B4-BE49-F238E27FC236}">
                            <a16:creationId xmlns:a16="http://schemas.microsoft.com/office/drawing/2014/main" id="{380F8089-3611-909B-4A98-058C6433E3F3}"/>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10" name="直接连接符 209">
                        <a:extLst>
                          <a:ext uri="{FF2B5EF4-FFF2-40B4-BE49-F238E27FC236}">
                            <a16:creationId xmlns:a16="http://schemas.microsoft.com/office/drawing/2014/main" id="{D479DCB2-3B09-984B-A8EC-54DD2976F0BE}"/>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96" name="组合 195">
                      <a:extLst>
                        <a:ext uri="{FF2B5EF4-FFF2-40B4-BE49-F238E27FC236}">
                          <a16:creationId xmlns:a16="http://schemas.microsoft.com/office/drawing/2014/main" id="{2BD91191-15F6-00F2-8C3D-C2B627A82147}"/>
                        </a:ext>
                      </a:extLst>
                    </p:cNvPr>
                    <p:cNvGrpSpPr/>
                    <p:nvPr/>
                  </p:nvGrpSpPr>
                  <p:grpSpPr>
                    <a:xfrm>
                      <a:off x="3291266" y="2927007"/>
                      <a:ext cx="659565" cy="373116"/>
                      <a:chOff x="2373395" y="2395258"/>
                      <a:chExt cx="790318" cy="447082"/>
                    </a:xfrm>
                  </p:grpSpPr>
                  <p:cxnSp>
                    <p:nvCxnSpPr>
                      <p:cNvPr id="207" name="直接连接符 206">
                        <a:extLst>
                          <a:ext uri="{FF2B5EF4-FFF2-40B4-BE49-F238E27FC236}">
                            <a16:creationId xmlns:a16="http://schemas.microsoft.com/office/drawing/2014/main" id="{BF11FB4B-B180-0C9E-18E5-02B9487D9553}"/>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08" name="直接连接符 207">
                        <a:extLst>
                          <a:ext uri="{FF2B5EF4-FFF2-40B4-BE49-F238E27FC236}">
                            <a16:creationId xmlns:a16="http://schemas.microsoft.com/office/drawing/2014/main" id="{ABC2C76C-04A4-3095-242C-E95F58A15CB2}"/>
                          </a:ext>
                        </a:extLst>
                      </p:cNvPr>
                      <p:cNvCxnSpPr>
                        <a:cxnSpLocks/>
                      </p:cNvCxnSpPr>
                      <p:nvPr/>
                    </p:nvCxnSpPr>
                    <p:spPr>
                      <a:xfrm>
                        <a:off x="2509838" y="2469590"/>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97" name="组合 196">
                      <a:extLst>
                        <a:ext uri="{FF2B5EF4-FFF2-40B4-BE49-F238E27FC236}">
                          <a16:creationId xmlns:a16="http://schemas.microsoft.com/office/drawing/2014/main" id="{DB499A5E-51A0-5955-19CD-9FC2E202954B}"/>
                        </a:ext>
                      </a:extLst>
                    </p:cNvPr>
                    <p:cNvGrpSpPr/>
                    <p:nvPr/>
                  </p:nvGrpSpPr>
                  <p:grpSpPr>
                    <a:xfrm>
                      <a:off x="3124265" y="2928174"/>
                      <a:ext cx="1013516" cy="634"/>
                      <a:chOff x="2173288" y="2396659"/>
                      <a:chExt cx="1214437" cy="760"/>
                    </a:xfrm>
                  </p:grpSpPr>
                  <p:cxnSp>
                    <p:nvCxnSpPr>
                      <p:cNvPr id="205" name="直接连接符 204">
                        <a:extLst>
                          <a:ext uri="{FF2B5EF4-FFF2-40B4-BE49-F238E27FC236}">
                            <a16:creationId xmlns:a16="http://schemas.microsoft.com/office/drawing/2014/main" id="{5EEEC92A-62ED-2EF2-88CD-3441754684D0}"/>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06" name="直接连接符 205">
                        <a:extLst>
                          <a:ext uri="{FF2B5EF4-FFF2-40B4-BE49-F238E27FC236}">
                            <a16:creationId xmlns:a16="http://schemas.microsoft.com/office/drawing/2014/main" id="{9BDACD75-7C7D-4782-28D2-28A1A618E7A8}"/>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198" name="组合 197">
                      <a:extLst>
                        <a:ext uri="{FF2B5EF4-FFF2-40B4-BE49-F238E27FC236}">
                          <a16:creationId xmlns:a16="http://schemas.microsoft.com/office/drawing/2014/main" id="{4F28B8AA-0721-4770-1A85-88FF5B87F553}"/>
                        </a:ext>
                      </a:extLst>
                    </p:cNvPr>
                    <p:cNvGrpSpPr/>
                    <p:nvPr/>
                  </p:nvGrpSpPr>
                  <p:grpSpPr>
                    <a:xfrm>
                      <a:off x="3124265" y="3302274"/>
                      <a:ext cx="1013516" cy="634"/>
                      <a:chOff x="2173288" y="2396659"/>
                      <a:chExt cx="1214437" cy="760"/>
                    </a:xfrm>
                  </p:grpSpPr>
                  <p:cxnSp>
                    <p:nvCxnSpPr>
                      <p:cNvPr id="203" name="直接连接符 202">
                        <a:extLst>
                          <a:ext uri="{FF2B5EF4-FFF2-40B4-BE49-F238E27FC236}">
                            <a16:creationId xmlns:a16="http://schemas.microsoft.com/office/drawing/2014/main" id="{26384283-2759-8DC6-605A-485B643BF38F}"/>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204" name="直接连接符 203">
                        <a:extLst>
                          <a:ext uri="{FF2B5EF4-FFF2-40B4-BE49-F238E27FC236}">
                            <a16:creationId xmlns:a16="http://schemas.microsoft.com/office/drawing/2014/main" id="{20019AB5-8D3A-E633-C256-D05BD7DA595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199" name="椭圆 198">
                      <a:extLst>
                        <a:ext uri="{FF2B5EF4-FFF2-40B4-BE49-F238E27FC236}">
                          <a16:creationId xmlns:a16="http://schemas.microsoft.com/office/drawing/2014/main" id="{48F6F496-E6A1-F557-1CC3-331FE43B95FB}"/>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椭圆 199">
                      <a:extLst>
                        <a:ext uri="{FF2B5EF4-FFF2-40B4-BE49-F238E27FC236}">
                          <a16:creationId xmlns:a16="http://schemas.microsoft.com/office/drawing/2014/main" id="{19349BF7-34F6-F37C-6B18-3A9D287851BA}"/>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椭圆 200">
                      <a:extLst>
                        <a:ext uri="{FF2B5EF4-FFF2-40B4-BE49-F238E27FC236}">
                          <a16:creationId xmlns:a16="http://schemas.microsoft.com/office/drawing/2014/main" id="{876190EA-0468-81C6-C9BA-115C6708AB14}"/>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椭圆 201">
                      <a:extLst>
                        <a:ext uri="{FF2B5EF4-FFF2-40B4-BE49-F238E27FC236}">
                          <a16:creationId xmlns:a16="http://schemas.microsoft.com/office/drawing/2014/main" id="{76A24F19-FC3B-6A34-0EB2-A39120E00ED5}"/>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a:extLst>
                      <a:ext uri="{FF2B5EF4-FFF2-40B4-BE49-F238E27FC236}">
                        <a16:creationId xmlns:a16="http://schemas.microsoft.com/office/drawing/2014/main" id="{73666A13-89D5-BE37-D3D2-1E71DE0BDD26}"/>
                      </a:ext>
                    </a:extLst>
                  </p:cNvPr>
                  <p:cNvGrpSpPr/>
                  <p:nvPr/>
                </p:nvGrpSpPr>
                <p:grpSpPr>
                  <a:xfrm>
                    <a:off x="12697154" y="2832444"/>
                    <a:ext cx="1030778" cy="659564"/>
                    <a:chOff x="3124265" y="2769436"/>
                    <a:chExt cx="1030778" cy="659564"/>
                  </a:xfrm>
                </p:grpSpPr>
                <p:sp>
                  <p:nvSpPr>
                    <p:cNvPr id="177" name="矩形 176">
                      <a:extLst>
                        <a:ext uri="{FF2B5EF4-FFF2-40B4-BE49-F238E27FC236}">
                          <a16:creationId xmlns:a16="http://schemas.microsoft.com/office/drawing/2014/main" id="{07BDCD69-221F-7410-DAF7-C40A7D1F8751}"/>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8" name="组合 177">
                      <a:extLst>
                        <a:ext uri="{FF2B5EF4-FFF2-40B4-BE49-F238E27FC236}">
                          <a16:creationId xmlns:a16="http://schemas.microsoft.com/office/drawing/2014/main" id="{71BBF000-796A-437E-F560-D20B6F81DE2A}"/>
                        </a:ext>
                      </a:extLst>
                    </p:cNvPr>
                    <p:cNvGrpSpPr/>
                    <p:nvPr/>
                  </p:nvGrpSpPr>
                  <p:grpSpPr>
                    <a:xfrm>
                      <a:off x="3291266" y="2927004"/>
                      <a:ext cx="656985" cy="377772"/>
                      <a:chOff x="2373396" y="2395258"/>
                      <a:chExt cx="787227" cy="452662"/>
                    </a:xfrm>
                  </p:grpSpPr>
                  <p:cxnSp>
                    <p:nvCxnSpPr>
                      <p:cNvPr id="192" name="直接连接符 191">
                        <a:extLst>
                          <a:ext uri="{FF2B5EF4-FFF2-40B4-BE49-F238E27FC236}">
                            <a16:creationId xmlns:a16="http://schemas.microsoft.com/office/drawing/2014/main" id="{B47FAB4A-0D92-7ED9-1ED7-8C7F5F676B6C}"/>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93" name="直接连接符 192">
                        <a:extLst>
                          <a:ext uri="{FF2B5EF4-FFF2-40B4-BE49-F238E27FC236}">
                            <a16:creationId xmlns:a16="http://schemas.microsoft.com/office/drawing/2014/main" id="{9F423914-7003-5B70-0BBF-A6A28C58176F}"/>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79" name="组合 178">
                      <a:extLst>
                        <a:ext uri="{FF2B5EF4-FFF2-40B4-BE49-F238E27FC236}">
                          <a16:creationId xmlns:a16="http://schemas.microsoft.com/office/drawing/2014/main" id="{C8003F03-1DE9-5B4F-8D60-1653A2FB0486}"/>
                        </a:ext>
                      </a:extLst>
                    </p:cNvPr>
                    <p:cNvGrpSpPr/>
                    <p:nvPr/>
                  </p:nvGrpSpPr>
                  <p:grpSpPr>
                    <a:xfrm>
                      <a:off x="3291266" y="2927007"/>
                      <a:ext cx="659565" cy="373116"/>
                      <a:chOff x="2373395" y="2395258"/>
                      <a:chExt cx="790318" cy="447082"/>
                    </a:xfrm>
                  </p:grpSpPr>
                  <p:cxnSp>
                    <p:nvCxnSpPr>
                      <p:cNvPr id="190" name="直接连接符 189">
                        <a:extLst>
                          <a:ext uri="{FF2B5EF4-FFF2-40B4-BE49-F238E27FC236}">
                            <a16:creationId xmlns:a16="http://schemas.microsoft.com/office/drawing/2014/main" id="{71909843-DE1C-3F65-FEF4-CA6A2FD20829}"/>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91" name="直接连接符 190">
                        <a:extLst>
                          <a:ext uri="{FF2B5EF4-FFF2-40B4-BE49-F238E27FC236}">
                            <a16:creationId xmlns:a16="http://schemas.microsoft.com/office/drawing/2014/main" id="{7033FC2C-3DDD-7713-97E5-3A19B26FAF49}"/>
                          </a:ext>
                        </a:extLst>
                      </p:cNvPr>
                      <p:cNvCxnSpPr>
                        <a:cxnSpLocks/>
                      </p:cNvCxnSpPr>
                      <p:nvPr/>
                    </p:nvCxnSpPr>
                    <p:spPr>
                      <a:xfrm>
                        <a:off x="2509838" y="2469590"/>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80" name="组合 179">
                      <a:extLst>
                        <a:ext uri="{FF2B5EF4-FFF2-40B4-BE49-F238E27FC236}">
                          <a16:creationId xmlns:a16="http://schemas.microsoft.com/office/drawing/2014/main" id="{E3C5C466-141D-293F-A488-DF2DD047BF31}"/>
                        </a:ext>
                      </a:extLst>
                    </p:cNvPr>
                    <p:cNvGrpSpPr/>
                    <p:nvPr/>
                  </p:nvGrpSpPr>
                  <p:grpSpPr>
                    <a:xfrm>
                      <a:off x="3124265" y="2928174"/>
                      <a:ext cx="1013516" cy="634"/>
                      <a:chOff x="2173288" y="2396659"/>
                      <a:chExt cx="1214437" cy="760"/>
                    </a:xfrm>
                  </p:grpSpPr>
                  <p:cxnSp>
                    <p:nvCxnSpPr>
                      <p:cNvPr id="188" name="直接连接符 187">
                        <a:extLst>
                          <a:ext uri="{FF2B5EF4-FFF2-40B4-BE49-F238E27FC236}">
                            <a16:creationId xmlns:a16="http://schemas.microsoft.com/office/drawing/2014/main" id="{7456DE5A-D3FB-586A-4743-C6EE12DE16A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189" name="直接连接符 188">
                        <a:extLst>
                          <a:ext uri="{FF2B5EF4-FFF2-40B4-BE49-F238E27FC236}">
                            <a16:creationId xmlns:a16="http://schemas.microsoft.com/office/drawing/2014/main" id="{9E13BEFE-0B46-7939-0BED-9A18712DFF7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181" name="组合 180">
                      <a:extLst>
                        <a:ext uri="{FF2B5EF4-FFF2-40B4-BE49-F238E27FC236}">
                          <a16:creationId xmlns:a16="http://schemas.microsoft.com/office/drawing/2014/main" id="{AFA37E68-8B13-DF20-377F-3D185CC4273D}"/>
                        </a:ext>
                      </a:extLst>
                    </p:cNvPr>
                    <p:cNvGrpSpPr/>
                    <p:nvPr/>
                  </p:nvGrpSpPr>
                  <p:grpSpPr>
                    <a:xfrm>
                      <a:off x="3124265" y="3302274"/>
                      <a:ext cx="1013516" cy="634"/>
                      <a:chOff x="2173288" y="2396659"/>
                      <a:chExt cx="1214437" cy="760"/>
                    </a:xfrm>
                  </p:grpSpPr>
                  <p:cxnSp>
                    <p:nvCxnSpPr>
                      <p:cNvPr id="186" name="直接连接符 185">
                        <a:extLst>
                          <a:ext uri="{FF2B5EF4-FFF2-40B4-BE49-F238E27FC236}">
                            <a16:creationId xmlns:a16="http://schemas.microsoft.com/office/drawing/2014/main" id="{50C3DBD1-31B5-C3D9-B32B-555D1FE802AC}"/>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187" name="直接连接符 186">
                        <a:extLst>
                          <a:ext uri="{FF2B5EF4-FFF2-40B4-BE49-F238E27FC236}">
                            <a16:creationId xmlns:a16="http://schemas.microsoft.com/office/drawing/2014/main" id="{C6003815-2E9F-9D09-6299-E42B198711B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182" name="椭圆 181">
                      <a:extLst>
                        <a:ext uri="{FF2B5EF4-FFF2-40B4-BE49-F238E27FC236}">
                          <a16:creationId xmlns:a16="http://schemas.microsoft.com/office/drawing/2014/main" id="{941C73EB-18B7-3AE5-2CC7-DF2501DB804D}"/>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椭圆 182">
                      <a:extLst>
                        <a:ext uri="{FF2B5EF4-FFF2-40B4-BE49-F238E27FC236}">
                          <a16:creationId xmlns:a16="http://schemas.microsoft.com/office/drawing/2014/main" id="{CB4F51EE-C8D8-C746-0A9D-C6F191540145}"/>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椭圆 183">
                      <a:extLst>
                        <a:ext uri="{FF2B5EF4-FFF2-40B4-BE49-F238E27FC236}">
                          <a16:creationId xmlns:a16="http://schemas.microsoft.com/office/drawing/2014/main" id="{9A573E88-EFD8-44E0-59DA-7067B0191E3E}"/>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椭圆 184">
                      <a:extLst>
                        <a:ext uri="{FF2B5EF4-FFF2-40B4-BE49-F238E27FC236}">
                          <a16:creationId xmlns:a16="http://schemas.microsoft.com/office/drawing/2014/main" id="{807A5B03-E2B5-7BA9-813C-E38D4B70D6E5}"/>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a:extLst>
                      <a:ext uri="{FF2B5EF4-FFF2-40B4-BE49-F238E27FC236}">
                        <a16:creationId xmlns:a16="http://schemas.microsoft.com/office/drawing/2014/main" id="{A4FA0DFF-C125-1D9A-8850-730B576B01B6}"/>
                      </a:ext>
                    </a:extLst>
                  </p:cNvPr>
                  <p:cNvGrpSpPr/>
                  <p:nvPr/>
                </p:nvGrpSpPr>
                <p:grpSpPr>
                  <a:xfrm>
                    <a:off x="12697154" y="3975705"/>
                    <a:ext cx="1030778" cy="659564"/>
                    <a:chOff x="3124265" y="2769436"/>
                    <a:chExt cx="1030778" cy="659564"/>
                  </a:xfrm>
                </p:grpSpPr>
                <p:sp>
                  <p:nvSpPr>
                    <p:cNvPr id="160" name="矩形 159">
                      <a:extLst>
                        <a:ext uri="{FF2B5EF4-FFF2-40B4-BE49-F238E27FC236}">
                          <a16:creationId xmlns:a16="http://schemas.microsoft.com/office/drawing/2014/main" id="{05DFFC59-51F3-46D1-E846-720BC01EC0FE}"/>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1" name="组合 160">
                      <a:extLst>
                        <a:ext uri="{FF2B5EF4-FFF2-40B4-BE49-F238E27FC236}">
                          <a16:creationId xmlns:a16="http://schemas.microsoft.com/office/drawing/2014/main" id="{53C26007-9869-AB8F-C468-3B41841FC166}"/>
                        </a:ext>
                      </a:extLst>
                    </p:cNvPr>
                    <p:cNvGrpSpPr/>
                    <p:nvPr/>
                  </p:nvGrpSpPr>
                  <p:grpSpPr>
                    <a:xfrm>
                      <a:off x="3291266" y="2927004"/>
                      <a:ext cx="656985" cy="377772"/>
                      <a:chOff x="2373396" y="2395258"/>
                      <a:chExt cx="787227" cy="452662"/>
                    </a:xfrm>
                  </p:grpSpPr>
                  <p:cxnSp>
                    <p:nvCxnSpPr>
                      <p:cNvPr id="175" name="直接连接符 174">
                        <a:extLst>
                          <a:ext uri="{FF2B5EF4-FFF2-40B4-BE49-F238E27FC236}">
                            <a16:creationId xmlns:a16="http://schemas.microsoft.com/office/drawing/2014/main" id="{D475E4A3-D436-15DE-B7A9-199DD257ECFF}"/>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76" name="直接连接符 175">
                        <a:extLst>
                          <a:ext uri="{FF2B5EF4-FFF2-40B4-BE49-F238E27FC236}">
                            <a16:creationId xmlns:a16="http://schemas.microsoft.com/office/drawing/2014/main" id="{ED337FAD-99B6-8E57-751E-C4AFC85EED2B}"/>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62" name="组合 161">
                      <a:extLst>
                        <a:ext uri="{FF2B5EF4-FFF2-40B4-BE49-F238E27FC236}">
                          <a16:creationId xmlns:a16="http://schemas.microsoft.com/office/drawing/2014/main" id="{DED18778-4257-3E21-57BC-AE79CEAC5E9E}"/>
                        </a:ext>
                      </a:extLst>
                    </p:cNvPr>
                    <p:cNvGrpSpPr/>
                    <p:nvPr/>
                  </p:nvGrpSpPr>
                  <p:grpSpPr>
                    <a:xfrm>
                      <a:off x="3291266" y="2927007"/>
                      <a:ext cx="659565" cy="373116"/>
                      <a:chOff x="2373395" y="2395258"/>
                      <a:chExt cx="790318" cy="447082"/>
                    </a:xfrm>
                  </p:grpSpPr>
                  <p:cxnSp>
                    <p:nvCxnSpPr>
                      <p:cNvPr id="173" name="直接连接符 172">
                        <a:extLst>
                          <a:ext uri="{FF2B5EF4-FFF2-40B4-BE49-F238E27FC236}">
                            <a16:creationId xmlns:a16="http://schemas.microsoft.com/office/drawing/2014/main" id="{E46BB5E6-D7E0-AE3F-FAC2-7F40F996D6DA}"/>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74" name="直接连接符 173">
                        <a:extLst>
                          <a:ext uri="{FF2B5EF4-FFF2-40B4-BE49-F238E27FC236}">
                            <a16:creationId xmlns:a16="http://schemas.microsoft.com/office/drawing/2014/main" id="{A5B46FA7-1F54-1244-74FC-3FEEA26FE38F}"/>
                          </a:ext>
                        </a:extLst>
                      </p:cNvPr>
                      <p:cNvCxnSpPr>
                        <a:cxnSpLocks/>
                      </p:cNvCxnSpPr>
                      <p:nvPr/>
                    </p:nvCxnSpPr>
                    <p:spPr>
                      <a:xfrm>
                        <a:off x="2509838" y="2469590"/>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163" name="组合 162">
                      <a:extLst>
                        <a:ext uri="{FF2B5EF4-FFF2-40B4-BE49-F238E27FC236}">
                          <a16:creationId xmlns:a16="http://schemas.microsoft.com/office/drawing/2014/main" id="{925115F8-8F4C-A169-5E9A-222CAD38B7F3}"/>
                        </a:ext>
                      </a:extLst>
                    </p:cNvPr>
                    <p:cNvGrpSpPr/>
                    <p:nvPr/>
                  </p:nvGrpSpPr>
                  <p:grpSpPr>
                    <a:xfrm>
                      <a:off x="3124265" y="2928174"/>
                      <a:ext cx="1013516" cy="634"/>
                      <a:chOff x="2173288" y="2396659"/>
                      <a:chExt cx="1214437" cy="760"/>
                    </a:xfrm>
                  </p:grpSpPr>
                  <p:cxnSp>
                    <p:nvCxnSpPr>
                      <p:cNvPr id="171" name="直接连接符 170">
                        <a:extLst>
                          <a:ext uri="{FF2B5EF4-FFF2-40B4-BE49-F238E27FC236}">
                            <a16:creationId xmlns:a16="http://schemas.microsoft.com/office/drawing/2014/main" id="{5CC07396-F64E-F906-A763-E738D8D8DEF8}"/>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172" name="直接连接符 171">
                        <a:extLst>
                          <a:ext uri="{FF2B5EF4-FFF2-40B4-BE49-F238E27FC236}">
                            <a16:creationId xmlns:a16="http://schemas.microsoft.com/office/drawing/2014/main" id="{B352BD01-A4CA-8BA7-99CF-0A83D1DE8CA7}"/>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164" name="组合 163">
                      <a:extLst>
                        <a:ext uri="{FF2B5EF4-FFF2-40B4-BE49-F238E27FC236}">
                          <a16:creationId xmlns:a16="http://schemas.microsoft.com/office/drawing/2014/main" id="{E7907F68-6686-F3B6-84AF-FC764C856630}"/>
                        </a:ext>
                      </a:extLst>
                    </p:cNvPr>
                    <p:cNvGrpSpPr/>
                    <p:nvPr/>
                  </p:nvGrpSpPr>
                  <p:grpSpPr>
                    <a:xfrm>
                      <a:off x="3124265" y="3302274"/>
                      <a:ext cx="1013516" cy="634"/>
                      <a:chOff x="2173288" y="2396659"/>
                      <a:chExt cx="1214437" cy="760"/>
                    </a:xfrm>
                  </p:grpSpPr>
                  <p:cxnSp>
                    <p:nvCxnSpPr>
                      <p:cNvPr id="169" name="直接连接符 168">
                        <a:extLst>
                          <a:ext uri="{FF2B5EF4-FFF2-40B4-BE49-F238E27FC236}">
                            <a16:creationId xmlns:a16="http://schemas.microsoft.com/office/drawing/2014/main" id="{9DCB1D10-247B-4122-75EC-6E7395A5C46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170" name="直接连接符 169">
                        <a:extLst>
                          <a:ext uri="{FF2B5EF4-FFF2-40B4-BE49-F238E27FC236}">
                            <a16:creationId xmlns:a16="http://schemas.microsoft.com/office/drawing/2014/main" id="{DB999062-44D3-323B-4063-E301A9707AE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165" name="椭圆 164">
                      <a:extLst>
                        <a:ext uri="{FF2B5EF4-FFF2-40B4-BE49-F238E27FC236}">
                          <a16:creationId xmlns:a16="http://schemas.microsoft.com/office/drawing/2014/main" id="{360B3072-4C7F-B99C-5CAF-CF7B1A56654C}"/>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a:extLst>
                        <a:ext uri="{FF2B5EF4-FFF2-40B4-BE49-F238E27FC236}">
                          <a16:creationId xmlns:a16="http://schemas.microsoft.com/office/drawing/2014/main" id="{6C82735A-5500-F80B-2B8A-C02E6186357D}"/>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椭圆 166">
                      <a:extLst>
                        <a:ext uri="{FF2B5EF4-FFF2-40B4-BE49-F238E27FC236}">
                          <a16:creationId xmlns:a16="http://schemas.microsoft.com/office/drawing/2014/main" id="{D6E7E833-7A1A-8E99-8D5B-05680774243B}"/>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167">
                      <a:extLst>
                        <a:ext uri="{FF2B5EF4-FFF2-40B4-BE49-F238E27FC236}">
                          <a16:creationId xmlns:a16="http://schemas.microsoft.com/office/drawing/2014/main" id="{72ECDBC0-DE52-6001-56AF-C528FDE30A8D}"/>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 name="文本框 51">
                    <a:extLst>
                      <a:ext uri="{FF2B5EF4-FFF2-40B4-BE49-F238E27FC236}">
                        <a16:creationId xmlns:a16="http://schemas.microsoft.com/office/drawing/2014/main" id="{A6D9C546-BE82-CD30-19D1-A4896CF7D8FB}"/>
                      </a:ext>
                    </a:extLst>
                  </p:cNvPr>
                  <p:cNvSpPr txBox="1"/>
                  <p:nvPr/>
                </p:nvSpPr>
                <p:spPr>
                  <a:xfrm rot="5400000">
                    <a:off x="13013917" y="3549615"/>
                    <a:ext cx="441146" cy="400110"/>
                  </a:xfrm>
                  <a:prstGeom prst="rect">
                    <a:avLst/>
                  </a:prstGeom>
                  <a:noFill/>
                </p:spPr>
                <p:txBody>
                  <a:bodyPr wrap="none" rtlCol="0">
                    <a:spAutoFit/>
                  </a:bodyPr>
                  <a:lstStyle/>
                  <a:p>
                    <a:r>
                      <a:rPr lang="en-US" altLang="zh-CN" sz="2000"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53" name="文本框 52">
                    <a:extLst>
                      <a:ext uri="{FF2B5EF4-FFF2-40B4-BE49-F238E27FC236}">
                        <a16:creationId xmlns:a16="http://schemas.microsoft.com/office/drawing/2014/main" id="{AFC7705C-B00F-3537-03B8-C36AD97592D0}"/>
                      </a:ext>
                    </a:extLst>
                  </p:cNvPr>
                  <p:cNvSpPr txBox="1"/>
                  <p:nvPr/>
                </p:nvSpPr>
                <p:spPr>
                  <a:xfrm>
                    <a:off x="11852870" y="3711664"/>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FA5BEB2D-96C3-E47D-5C80-CCF326128C3D}"/>
                          </a:ext>
                        </a:extLst>
                      </p:cNvPr>
                      <p:cNvSpPr txBox="1"/>
                      <p:nvPr/>
                    </p:nvSpPr>
                    <p:spPr>
                      <a:xfrm>
                        <a:off x="2464887" y="1358033"/>
                        <a:ext cx="371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54" name="文本框 53">
                        <a:extLst>
                          <a:ext uri="{FF2B5EF4-FFF2-40B4-BE49-F238E27FC236}">
                            <a16:creationId xmlns:a16="http://schemas.microsoft.com/office/drawing/2014/main" id="{FA5BEB2D-96C3-E47D-5C80-CCF326128C3D}"/>
                          </a:ext>
                        </a:extLst>
                      </p:cNvPr>
                      <p:cNvSpPr txBox="1">
                        <a:spLocks noRot="1" noChangeAspect="1" noMove="1" noResize="1" noEditPoints="1" noAdjustHandles="1" noChangeArrowheads="1" noChangeShapeType="1" noTextEdit="1"/>
                      </p:cNvSpPr>
                      <p:nvPr/>
                    </p:nvSpPr>
                    <p:spPr>
                      <a:xfrm>
                        <a:off x="2464887" y="1358033"/>
                        <a:ext cx="371320" cy="276999"/>
                      </a:xfrm>
                      <a:prstGeom prst="rect">
                        <a:avLst/>
                      </a:prstGeom>
                      <a:blipFill>
                        <a:blip r:embed="rId10"/>
                        <a:stretch>
                          <a:fillRect l="-29787" r="-23404"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C4CAEB20-F594-B9EE-D639-94CD7A342802}"/>
                          </a:ext>
                        </a:extLst>
                      </p:cNvPr>
                      <p:cNvSpPr txBox="1"/>
                      <p:nvPr/>
                    </p:nvSpPr>
                    <p:spPr>
                      <a:xfrm>
                        <a:off x="2459565" y="173056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55" name="文本框 54">
                        <a:extLst>
                          <a:ext uri="{FF2B5EF4-FFF2-40B4-BE49-F238E27FC236}">
                            <a16:creationId xmlns:a16="http://schemas.microsoft.com/office/drawing/2014/main" id="{C4CAEB20-F594-B9EE-D639-94CD7A342802}"/>
                          </a:ext>
                        </a:extLst>
                      </p:cNvPr>
                      <p:cNvSpPr txBox="1">
                        <a:spLocks noRot="1" noChangeAspect="1" noMove="1" noResize="1" noEditPoints="1" noAdjustHandles="1" noChangeArrowheads="1" noChangeShapeType="1" noTextEdit="1"/>
                      </p:cNvSpPr>
                      <p:nvPr/>
                    </p:nvSpPr>
                    <p:spPr>
                      <a:xfrm>
                        <a:off x="2459565" y="1730565"/>
                        <a:ext cx="376642" cy="276999"/>
                      </a:xfrm>
                      <a:prstGeom prst="rect">
                        <a:avLst/>
                      </a:prstGeom>
                      <a:blipFill>
                        <a:blip r:embed="rId11"/>
                        <a:stretch>
                          <a:fillRect l="-29787" r="-25532"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C69292F3-CB04-0DE7-FC50-D8A0BB9C3D56}"/>
                          </a:ext>
                        </a:extLst>
                      </p:cNvPr>
                      <p:cNvSpPr txBox="1"/>
                      <p:nvPr/>
                    </p:nvSpPr>
                    <p:spPr>
                      <a:xfrm>
                        <a:off x="2459565" y="209620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3</m:t>
                                  </m:r>
                                </m:sub>
                              </m:sSub>
                            </m:oMath>
                          </m:oMathPara>
                        </a14:m>
                        <a:endParaRPr lang="zh-CN" altLang="en-US"/>
                      </a:p>
                    </p:txBody>
                  </p:sp>
                </mc:Choice>
                <mc:Fallback xmlns="">
                  <p:sp>
                    <p:nvSpPr>
                      <p:cNvPr id="56" name="文本框 55">
                        <a:extLst>
                          <a:ext uri="{FF2B5EF4-FFF2-40B4-BE49-F238E27FC236}">
                            <a16:creationId xmlns:a16="http://schemas.microsoft.com/office/drawing/2014/main" id="{C69292F3-CB04-0DE7-FC50-D8A0BB9C3D56}"/>
                          </a:ext>
                        </a:extLst>
                      </p:cNvPr>
                      <p:cNvSpPr txBox="1">
                        <a:spLocks noRot="1" noChangeAspect="1" noMove="1" noResize="1" noEditPoints="1" noAdjustHandles="1" noChangeArrowheads="1" noChangeShapeType="1" noTextEdit="1"/>
                      </p:cNvSpPr>
                      <p:nvPr/>
                    </p:nvSpPr>
                    <p:spPr>
                      <a:xfrm>
                        <a:off x="2459565" y="2096205"/>
                        <a:ext cx="376642" cy="276999"/>
                      </a:xfrm>
                      <a:prstGeom prst="rect">
                        <a:avLst/>
                      </a:prstGeom>
                      <a:blipFill>
                        <a:blip r:embed="rId12"/>
                        <a:stretch>
                          <a:fillRect l="-29787" r="-25532"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676B7D6D-B2A9-0735-4358-FBEAB4B44032}"/>
                          </a:ext>
                        </a:extLst>
                      </p:cNvPr>
                      <p:cNvSpPr txBox="1"/>
                      <p:nvPr/>
                    </p:nvSpPr>
                    <p:spPr>
                      <a:xfrm>
                        <a:off x="2459565" y="246184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4</m:t>
                                  </m:r>
                                </m:sub>
                              </m:sSub>
                            </m:oMath>
                          </m:oMathPara>
                        </a14:m>
                        <a:endParaRPr lang="zh-CN" altLang="en-US"/>
                      </a:p>
                    </p:txBody>
                  </p:sp>
                </mc:Choice>
                <mc:Fallback xmlns="">
                  <p:sp>
                    <p:nvSpPr>
                      <p:cNvPr id="57" name="文本框 56">
                        <a:extLst>
                          <a:ext uri="{FF2B5EF4-FFF2-40B4-BE49-F238E27FC236}">
                            <a16:creationId xmlns:a16="http://schemas.microsoft.com/office/drawing/2014/main" id="{676B7D6D-B2A9-0735-4358-FBEAB4B44032}"/>
                          </a:ext>
                        </a:extLst>
                      </p:cNvPr>
                      <p:cNvSpPr txBox="1">
                        <a:spLocks noRot="1" noChangeAspect="1" noMove="1" noResize="1" noEditPoints="1" noAdjustHandles="1" noChangeArrowheads="1" noChangeShapeType="1" noTextEdit="1"/>
                      </p:cNvSpPr>
                      <p:nvPr/>
                    </p:nvSpPr>
                    <p:spPr>
                      <a:xfrm>
                        <a:off x="2459565" y="2461845"/>
                        <a:ext cx="376642" cy="276999"/>
                      </a:xfrm>
                      <a:prstGeom prst="rect">
                        <a:avLst/>
                      </a:prstGeom>
                      <a:blipFill>
                        <a:blip r:embed="rId13"/>
                        <a:stretch>
                          <a:fillRect l="-29787" r="-25532"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C0B52753-AB4C-4376-76FA-A5C01B5B3509}"/>
                          </a:ext>
                        </a:extLst>
                      </p:cNvPr>
                      <p:cNvSpPr txBox="1"/>
                      <p:nvPr/>
                    </p:nvSpPr>
                    <p:spPr>
                      <a:xfrm>
                        <a:off x="2459565" y="282748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5</m:t>
                                  </m:r>
                                </m:sub>
                              </m:sSub>
                            </m:oMath>
                          </m:oMathPara>
                        </a14:m>
                        <a:endParaRPr lang="zh-CN" altLang="en-US"/>
                      </a:p>
                    </p:txBody>
                  </p:sp>
                </mc:Choice>
                <mc:Fallback xmlns="">
                  <p:sp>
                    <p:nvSpPr>
                      <p:cNvPr id="58" name="文本框 57">
                        <a:extLst>
                          <a:ext uri="{FF2B5EF4-FFF2-40B4-BE49-F238E27FC236}">
                            <a16:creationId xmlns:a16="http://schemas.microsoft.com/office/drawing/2014/main" id="{C0B52753-AB4C-4376-76FA-A5C01B5B3509}"/>
                          </a:ext>
                        </a:extLst>
                      </p:cNvPr>
                      <p:cNvSpPr txBox="1">
                        <a:spLocks noRot="1" noChangeAspect="1" noMove="1" noResize="1" noEditPoints="1" noAdjustHandles="1" noChangeArrowheads="1" noChangeShapeType="1" noTextEdit="1"/>
                      </p:cNvSpPr>
                      <p:nvPr/>
                    </p:nvSpPr>
                    <p:spPr>
                      <a:xfrm>
                        <a:off x="2459565" y="2827485"/>
                        <a:ext cx="376642" cy="276999"/>
                      </a:xfrm>
                      <a:prstGeom prst="rect">
                        <a:avLst/>
                      </a:prstGeom>
                      <a:blipFill>
                        <a:blip r:embed="rId14"/>
                        <a:stretch>
                          <a:fillRect l="-29787" r="-25532" b="-47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96C0651B-A2EC-760D-E3AC-A27FAF5A6CA3}"/>
                          </a:ext>
                        </a:extLst>
                      </p:cNvPr>
                      <p:cNvSpPr txBox="1"/>
                      <p:nvPr/>
                    </p:nvSpPr>
                    <p:spPr>
                      <a:xfrm>
                        <a:off x="2459565" y="319312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6</m:t>
                                  </m:r>
                                </m:sub>
                              </m:sSub>
                            </m:oMath>
                          </m:oMathPara>
                        </a14:m>
                        <a:endParaRPr lang="zh-CN" altLang="en-US"/>
                      </a:p>
                    </p:txBody>
                  </p:sp>
                </mc:Choice>
                <mc:Fallback xmlns="">
                  <p:sp>
                    <p:nvSpPr>
                      <p:cNvPr id="59" name="文本框 58">
                        <a:extLst>
                          <a:ext uri="{FF2B5EF4-FFF2-40B4-BE49-F238E27FC236}">
                            <a16:creationId xmlns:a16="http://schemas.microsoft.com/office/drawing/2014/main" id="{96C0651B-A2EC-760D-E3AC-A27FAF5A6CA3}"/>
                          </a:ext>
                        </a:extLst>
                      </p:cNvPr>
                      <p:cNvSpPr txBox="1">
                        <a:spLocks noRot="1" noChangeAspect="1" noMove="1" noResize="1" noEditPoints="1" noAdjustHandles="1" noChangeArrowheads="1" noChangeShapeType="1" noTextEdit="1"/>
                      </p:cNvSpPr>
                      <p:nvPr/>
                    </p:nvSpPr>
                    <p:spPr>
                      <a:xfrm>
                        <a:off x="2459565" y="3193125"/>
                        <a:ext cx="376642" cy="276999"/>
                      </a:xfrm>
                      <a:prstGeom prst="rect">
                        <a:avLst/>
                      </a:prstGeom>
                      <a:blipFill>
                        <a:blip r:embed="rId15"/>
                        <a:stretch>
                          <a:fillRect l="-29787" r="-25532"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C4023390-5637-6005-D354-A0A96FCFF0BC}"/>
                          </a:ext>
                        </a:extLst>
                      </p:cNvPr>
                      <p:cNvSpPr txBox="1"/>
                      <p:nvPr/>
                    </p:nvSpPr>
                    <p:spPr>
                      <a:xfrm>
                        <a:off x="2307985" y="4311551"/>
                        <a:ext cx="5282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sub>
                              </m:sSub>
                            </m:oMath>
                          </m:oMathPara>
                        </a14:m>
                        <a:endParaRPr lang="zh-CN" altLang="en-US"/>
                      </a:p>
                    </p:txBody>
                  </p:sp>
                </mc:Choice>
                <mc:Fallback xmlns="">
                  <p:sp>
                    <p:nvSpPr>
                      <p:cNvPr id="61" name="文本框 60">
                        <a:extLst>
                          <a:ext uri="{FF2B5EF4-FFF2-40B4-BE49-F238E27FC236}">
                            <a16:creationId xmlns:a16="http://schemas.microsoft.com/office/drawing/2014/main" id="{C4023390-5637-6005-D354-A0A96FCFF0BC}"/>
                          </a:ext>
                        </a:extLst>
                      </p:cNvPr>
                      <p:cNvSpPr txBox="1">
                        <a:spLocks noRot="1" noChangeAspect="1" noMove="1" noResize="1" noEditPoints="1" noAdjustHandles="1" noChangeArrowheads="1" noChangeShapeType="1" noTextEdit="1"/>
                      </p:cNvSpPr>
                      <p:nvPr/>
                    </p:nvSpPr>
                    <p:spPr>
                      <a:xfrm>
                        <a:off x="2307985" y="4311551"/>
                        <a:ext cx="528222" cy="276999"/>
                      </a:xfrm>
                      <a:prstGeom prst="rect">
                        <a:avLst/>
                      </a:prstGeom>
                      <a:blipFill>
                        <a:blip r:embed="rId16"/>
                        <a:stretch>
                          <a:fillRect l="-20896" r="-23881" b="-44444"/>
                        </a:stretch>
                      </a:blipFill>
                    </p:spPr>
                    <p:txBody>
                      <a:bodyPr/>
                      <a:lstStyle/>
                      <a:p>
                        <a:r>
                          <a:rPr lang="zh-CN" altLang="en-US">
                            <a:noFill/>
                          </a:rPr>
                          <a:t> </a:t>
                        </a:r>
                      </a:p>
                    </p:txBody>
                  </p:sp>
                </mc:Fallback>
              </mc:AlternateContent>
              <p:sp>
                <p:nvSpPr>
                  <p:cNvPr id="62" name="椭圆 61">
                    <a:extLst>
                      <a:ext uri="{FF2B5EF4-FFF2-40B4-BE49-F238E27FC236}">
                        <a16:creationId xmlns:a16="http://schemas.microsoft.com/office/drawing/2014/main" id="{1A37997B-F42C-B5FE-DF0F-7443445DB29E}"/>
                      </a:ext>
                    </a:extLst>
                  </p:cNvPr>
                  <p:cNvSpPr/>
                  <p:nvPr/>
                </p:nvSpPr>
                <p:spPr>
                  <a:xfrm>
                    <a:off x="4699062" y="1459100"/>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a:extLst>
                      <a:ext uri="{FF2B5EF4-FFF2-40B4-BE49-F238E27FC236}">
                        <a16:creationId xmlns:a16="http://schemas.microsoft.com/office/drawing/2014/main" id="{8A819205-AE2D-140A-E161-3D1A197D9A5F}"/>
                      </a:ext>
                    </a:extLst>
                  </p:cNvPr>
                  <p:cNvSpPr/>
                  <p:nvPr/>
                </p:nvSpPr>
                <p:spPr>
                  <a:xfrm>
                    <a:off x="5645789" y="1459253"/>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a:extLst>
                      <a:ext uri="{FF2B5EF4-FFF2-40B4-BE49-F238E27FC236}">
                        <a16:creationId xmlns:a16="http://schemas.microsoft.com/office/drawing/2014/main" id="{E38BA020-8E02-1C53-8A1F-0D9CD0C64F8C}"/>
                      </a:ext>
                    </a:extLst>
                  </p:cNvPr>
                  <p:cNvSpPr/>
                  <p:nvPr/>
                </p:nvSpPr>
                <p:spPr>
                  <a:xfrm>
                    <a:off x="4698853" y="4470227"/>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a:extLst>
                      <a:ext uri="{FF2B5EF4-FFF2-40B4-BE49-F238E27FC236}">
                        <a16:creationId xmlns:a16="http://schemas.microsoft.com/office/drawing/2014/main" id="{9FC64AB7-369E-4583-4C66-1EFCFA36E34E}"/>
                      </a:ext>
                    </a:extLst>
                  </p:cNvPr>
                  <p:cNvSpPr/>
                  <p:nvPr/>
                </p:nvSpPr>
                <p:spPr>
                  <a:xfrm>
                    <a:off x="5645580" y="4470380"/>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5863EE10-0D7F-4A67-7051-9F65B127C054}"/>
                      </a:ext>
                    </a:extLst>
                  </p:cNvPr>
                  <p:cNvSpPr/>
                  <p:nvPr/>
                </p:nvSpPr>
                <p:spPr>
                  <a:xfrm>
                    <a:off x="4698853" y="4096504"/>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EF644F68-A507-1DCF-B64B-B9F52C72ACB0}"/>
                      </a:ext>
                    </a:extLst>
                  </p:cNvPr>
                  <p:cNvSpPr/>
                  <p:nvPr/>
                </p:nvSpPr>
                <p:spPr>
                  <a:xfrm>
                    <a:off x="5645580" y="4096657"/>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a:extLst>
                      <a:ext uri="{FF2B5EF4-FFF2-40B4-BE49-F238E27FC236}">
                        <a16:creationId xmlns:a16="http://schemas.microsoft.com/office/drawing/2014/main" id="{397C06C3-618C-CF90-AA1B-6BBF7ED8BD30}"/>
                      </a:ext>
                    </a:extLst>
                  </p:cNvPr>
                  <p:cNvSpPr/>
                  <p:nvPr/>
                </p:nvSpPr>
                <p:spPr>
                  <a:xfrm>
                    <a:off x="8429980" y="4470745"/>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a:extLst>
                      <a:ext uri="{FF2B5EF4-FFF2-40B4-BE49-F238E27FC236}">
                        <a16:creationId xmlns:a16="http://schemas.microsoft.com/office/drawing/2014/main" id="{461E3E45-6974-E9ED-02AF-CFF37FABE238}"/>
                      </a:ext>
                    </a:extLst>
                  </p:cNvPr>
                  <p:cNvSpPr/>
                  <p:nvPr/>
                </p:nvSpPr>
                <p:spPr>
                  <a:xfrm>
                    <a:off x="9376707" y="4470898"/>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90CBD752-B549-D7B7-B810-AC30C82F2413}"/>
                      </a:ext>
                    </a:extLst>
                  </p:cNvPr>
                  <p:cNvSpPr/>
                  <p:nvPr/>
                </p:nvSpPr>
                <p:spPr>
                  <a:xfrm>
                    <a:off x="8429980" y="4097022"/>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82810CD7-86AC-50B0-2E40-85F972C50766}"/>
                      </a:ext>
                    </a:extLst>
                  </p:cNvPr>
                  <p:cNvSpPr/>
                  <p:nvPr/>
                </p:nvSpPr>
                <p:spPr>
                  <a:xfrm>
                    <a:off x="9376707" y="4097175"/>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a:extLst>
                      <a:ext uri="{FF2B5EF4-FFF2-40B4-BE49-F238E27FC236}">
                        <a16:creationId xmlns:a16="http://schemas.microsoft.com/office/drawing/2014/main" id="{F322594A-2118-9625-176C-6238B2A1443B}"/>
                      </a:ext>
                    </a:extLst>
                  </p:cNvPr>
                  <p:cNvSpPr/>
                  <p:nvPr/>
                </p:nvSpPr>
                <p:spPr>
                  <a:xfrm>
                    <a:off x="11532984" y="4470905"/>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a:extLst>
                      <a:ext uri="{FF2B5EF4-FFF2-40B4-BE49-F238E27FC236}">
                        <a16:creationId xmlns:a16="http://schemas.microsoft.com/office/drawing/2014/main" id="{4C37F1C6-D4CA-C069-AA66-23625AE431F7}"/>
                      </a:ext>
                    </a:extLst>
                  </p:cNvPr>
                  <p:cNvSpPr/>
                  <p:nvPr/>
                </p:nvSpPr>
                <p:spPr>
                  <a:xfrm>
                    <a:off x="12479711" y="4471058"/>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a:extLst>
                      <a:ext uri="{FF2B5EF4-FFF2-40B4-BE49-F238E27FC236}">
                        <a16:creationId xmlns:a16="http://schemas.microsoft.com/office/drawing/2014/main" id="{D66A0CCB-3B49-63E6-A11C-451E30185615}"/>
                      </a:ext>
                    </a:extLst>
                  </p:cNvPr>
                  <p:cNvSpPr/>
                  <p:nvPr/>
                </p:nvSpPr>
                <p:spPr>
                  <a:xfrm>
                    <a:off x="11532984" y="4097182"/>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a:extLst>
                      <a:ext uri="{FF2B5EF4-FFF2-40B4-BE49-F238E27FC236}">
                        <a16:creationId xmlns:a16="http://schemas.microsoft.com/office/drawing/2014/main" id="{C6A32F22-59AB-3F3D-74B9-D1428D89CCC8}"/>
                      </a:ext>
                    </a:extLst>
                  </p:cNvPr>
                  <p:cNvSpPr/>
                  <p:nvPr/>
                </p:nvSpPr>
                <p:spPr>
                  <a:xfrm>
                    <a:off x="12479711" y="4097335"/>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a:extLst>
                      <a:ext uri="{FF2B5EF4-FFF2-40B4-BE49-F238E27FC236}">
                        <a16:creationId xmlns:a16="http://schemas.microsoft.com/office/drawing/2014/main" id="{34321DCF-17DD-03EB-2264-E0D68DAEDCF3}"/>
                      </a:ext>
                    </a:extLst>
                  </p:cNvPr>
                  <p:cNvSpPr/>
                  <p:nvPr/>
                </p:nvSpPr>
                <p:spPr>
                  <a:xfrm>
                    <a:off x="8426392" y="1458950"/>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a:extLst>
                      <a:ext uri="{FF2B5EF4-FFF2-40B4-BE49-F238E27FC236}">
                        <a16:creationId xmlns:a16="http://schemas.microsoft.com/office/drawing/2014/main" id="{F6EB7A62-2296-3104-F89D-DBFABE0AA326}"/>
                      </a:ext>
                    </a:extLst>
                  </p:cNvPr>
                  <p:cNvSpPr/>
                  <p:nvPr/>
                </p:nvSpPr>
                <p:spPr>
                  <a:xfrm>
                    <a:off x="9373119" y="1459103"/>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a:extLst>
                      <a:ext uri="{FF2B5EF4-FFF2-40B4-BE49-F238E27FC236}">
                        <a16:creationId xmlns:a16="http://schemas.microsoft.com/office/drawing/2014/main" id="{F23D7493-F54B-32B8-4290-B892D39BFEBC}"/>
                      </a:ext>
                    </a:extLst>
                  </p:cNvPr>
                  <p:cNvSpPr/>
                  <p:nvPr/>
                </p:nvSpPr>
                <p:spPr>
                  <a:xfrm>
                    <a:off x="11526946" y="1456000"/>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6B99AB98-318A-42F0-B3B5-FCA84A20F2A0}"/>
                      </a:ext>
                    </a:extLst>
                  </p:cNvPr>
                  <p:cNvSpPr/>
                  <p:nvPr/>
                </p:nvSpPr>
                <p:spPr>
                  <a:xfrm>
                    <a:off x="12473673" y="146096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40C34F2C-871E-27B8-0FE8-DA7555EE268D}"/>
                          </a:ext>
                        </a:extLst>
                      </p:cNvPr>
                      <p:cNvSpPr txBox="1"/>
                      <p:nvPr/>
                    </p:nvSpPr>
                    <p:spPr>
                      <a:xfrm>
                        <a:off x="13724207" y="1323399"/>
                        <a:ext cx="5089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80" name="文本框 79">
                        <a:extLst>
                          <a:ext uri="{FF2B5EF4-FFF2-40B4-BE49-F238E27FC236}">
                            <a16:creationId xmlns:a16="http://schemas.microsoft.com/office/drawing/2014/main" id="{40C34F2C-871E-27B8-0FE8-DA7555EE268D}"/>
                          </a:ext>
                        </a:extLst>
                      </p:cNvPr>
                      <p:cNvSpPr txBox="1">
                        <a:spLocks noRot="1" noChangeAspect="1" noMove="1" noResize="1" noEditPoints="1" noAdjustHandles="1" noChangeArrowheads="1" noChangeShapeType="1" noTextEdit="1"/>
                      </p:cNvSpPr>
                      <p:nvPr/>
                    </p:nvSpPr>
                    <p:spPr>
                      <a:xfrm>
                        <a:off x="13724207" y="1323399"/>
                        <a:ext cx="508985" cy="276999"/>
                      </a:xfrm>
                      <a:prstGeom prst="rect">
                        <a:avLst/>
                      </a:prstGeom>
                      <a:blipFill>
                        <a:blip r:embed="rId17"/>
                        <a:stretch>
                          <a:fillRect l="-20313" r="-25000"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30256ACB-AF3D-C93B-7AE7-2059A3AEA6BA}"/>
                          </a:ext>
                        </a:extLst>
                      </p:cNvPr>
                      <p:cNvSpPr txBox="1"/>
                      <p:nvPr/>
                    </p:nvSpPr>
                    <p:spPr>
                      <a:xfrm>
                        <a:off x="13724207" y="1736463"/>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81" name="文本框 80">
                        <a:extLst>
                          <a:ext uri="{FF2B5EF4-FFF2-40B4-BE49-F238E27FC236}">
                            <a16:creationId xmlns:a16="http://schemas.microsoft.com/office/drawing/2014/main" id="{30256ACB-AF3D-C93B-7AE7-2059A3AEA6BA}"/>
                          </a:ext>
                        </a:extLst>
                      </p:cNvPr>
                      <p:cNvSpPr txBox="1">
                        <a:spLocks noRot="1" noChangeAspect="1" noMove="1" noResize="1" noEditPoints="1" noAdjustHandles="1" noChangeArrowheads="1" noChangeShapeType="1" noTextEdit="1"/>
                      </p:cNvSpPr>
                      <p:nvPr/>
                    </p:nvSpPr>
                    <p:spPr>
                      <a:xfrm>
                        <a:off x="13724207" y="1736463"/>
                        <a:ext cx="514308" cy="276999"/>
                      </a:xfrm>
                      <a:prstGeom prst="rect">
                        <a:avLst/>
                      </a:prstGeom>
                      <a:blipFill>
                        <a:blip r:embed="rId18"/>
                        <a:stretch>
                          <a:fillRect l="-20000" r="-24615"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C577B132-F22D-03DA-5EFC-6F8F463769DF}"/>
                          </a:ext>
                        </a:extLst>
                      </p:cNvPr>
                      <p:cNvSpPr txBox="1"/>
                      <p:nvPr/>
                    </p:nvSpPr>
                    <p:spPr>
                      <a:xfrm>
                        <a:off x="13724207" y="2110456"/>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3</m:t>
                                  </m:r>
                                </m:sub>
                              </m:sSub>
                            </m:oMath>
                          </m:oMathPara>
                        </a14:m>
                        <a:endParaRPr lang="zh-CN" altLang="en-US"/>
                      </a:p>
                    </p:txBody>
                  </p:sp>
                </mc:Choice>
                <mc:Fallback xmlns="">
                  <p:sp>
                    <p:nvSpPr>
                      <p:cNvPr id="82" name="文本框 81">
                        <a:extLst>
                          <a:ext uri="{FF2B5EF4-FFF2-40B4-BE49-F238E27FC236}">
                            <a16:creationId xmlns:a16="http://schemas.microsoft.com/office/drawing/2014/main" id="{C577B132-F22D-03DA-5EFC-6F8F463769DF}"/>
                          </a:ext>
                        </a:extLst>
                      </p:cNvPr>
                      <p:cNvSpPr txBox="1">
                        <a:spLocks noRot="1" noChangeAspect="1" noMove="1" noResize="1" noEditPoints="1" noAdjustHandles="1" noChangeArrowheads="1" noChangeShapeType="1" noTextEdit="1"/>
                      </p:cNvSpPr>
                      <p:nvPr/>
                    </p:nvSpPr>
                    <p:spPr>
                      <a:xfrm>
                        <a:off x="13724207" y="2110456"/>
                        <a:ext cx="514308" cy="276999"/>
                      </a:xfrm>
                      <a:prstGeom prst="rect">
                        <a:avLst/>
                      </a:prstGeom>
                      <a:blipFill>
                        <a:blip r:embed="rId19"/>
                        <a:stretch>
                          <a:fillRect l="-20000" r="-24615"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3" name="文本框 82">
                        <a:extLst>
                          <a:ext uri="{FF2B5EF4-FFF2-40B4-BE49-F238E27FC236}">
                            <a16:creationId xmlns:a16="http://schemas.microsoft.com/office/drawing/2014/main" id="{93D79077-31A9-13AB-ACD7-341C32FF7528}"/>
                          </a:ext>
                        </a:extLst>
                      </p:cNvPr>
                      <p:cNvSpPr txBox="1"/>
                      <p:nvPr/>
                    </p:nvSpPr>
                    <p:spPr>
                      <a:xfrm>
                        <a:off x="13724207" y="2484895"/>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4</m:t>
                                  </m:r>
                                </m:sub>
                              </m:sSub>
                            </m:oMath>
                          </m:oMathPara>
                        </a14:m>
                        <a:endParaRPr lang="zh-CN" altLang="en-US"/>
                      </a:p>
                    </p:txBody>
                  </p:sp>
                </mc:Choice>
                <mc:Fallback xmlns="">
                  <p:sp>
                    <p:nvSpPr>
                      <p:cNvPr id="83" name="文本框 82">
                        <a:extLst>
                          <a:ext uri="{FF2B5EF4-FFF2-40B4-BE49-F238E27FC236}">
                            <a16:creationId xmlns:a16="http://schemas.microsoft.com/office/drawing/2014/main" id="{93D79077-31A9-13AB-ACD7-341C32FF7528}"/>
                          </a:ext>
                        </a:extLst>
                      </p:cNvPr>
                      <p:cNvSpPr txBox="1">
                        <a:spLocks noRot="1" noChangeAspect="1" noMove="1" noResize="1" noEditPoints="1" noAdjustHandles="1" noChangeArrowheads="1" noChangeShapeType="1" noTextEdit="1"/>
                      </p:cNvSpPr>
                      <p:nvPr/>
                    </p:nvSpPr>
                    <p:spPr>
                      <a:xfrm>
                        <a:off x="13724207" y="2484895"/>
                        <a:ext cx="514308" cy="276999"/>
                      </a:xfrm>
                      <a:prstGeom prst="rect">
                        <a:avLst/>
                      </a:prstGeom>
                      <a:blipFill>
                        <a:blip r:embed="rId20"/>
                        <a:stretch>
                          <a:fillRect l="-20000" r="-24615"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4" name="文本框 83">
                        <a:extLst>
                          <a:ext uri="{FF2B5EF4-FFF2-40B4-BE49-F238E27FC236}">
                            <a16:creationId xmlns:a16="http://schemas.microsoft.com/office/drawing/2014/main" id="{A3CC6821-84E7-4868-2604-C31A31453132}"/>
                          </a:ext>
                        </a:extLst>
                      </p:cNvPr>
                      <p:cNvSpPr txBox="1"/>
                      <p:nvPr/>
                    </p:nvSpPr>
                    <p:spPr>
                      <a:xfrm>
                        <a:off x="13724207" y="2833384"/>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5</m:t>
                                  </m:r>
                                </m:sub>
                              </m:sSub>
                            </m:oMath>
                          </m:oMathPara>
                        </a14:m>
                        <a:endParaRPr lang="zh-CN" altLang="en-US"/>
                      </a:p>
                    </p:txBody>
                  </p:sp>
                </mc:Choice>
                <mc:Fallback xmlns="">
                  <p:sp>
                    <p:nvSpPr>
                      <p:cNvPr id="84" name="文本框 83">
                        <a:extLst>
                          <a:ext uri="{FF2B5EF4-FFF2-40B4-BE49-F238E27FC236}">
                            <a16:creationId xmlns:a16="http://schemas.microsoft.com/office/drawing/2014/main" id="{A3CC6821-84E7-4868-2604-C31A31453132}"/>
                          </a:ext>
                        </a:extLst>
                      </p:cNvPr>
                      <p:cNvSpPr txBox="1">
                        <a:spLocks noRot="1" noChangeAspect="1" noMove="1" noResize="1" noEditPoints="1" noAdjustHandles="1" noChangeArrowheads="1" noChangeShapeType="1" noTextEdit="1"/>
                      </p:cNvSpPr>
                      <p:nvPr/>
                    </p:nvSpPr>
                    <p:spPr>
                      <a:xfrm>
                        <a:off x="13724207" y="2833384"/>
                        <a:ext cx="514308" cy="276999"/>
                      </a:xfrm>
                      <a:prstGeom prst="rect">
                        <a:avLst/>
                      </a:prstGeom>
                      <a:blipFill>
                        <a:blip r:embed="rId21"/>
                        <a:stretch>
                          <a:fillRect l="-20000" r="-24615" b="-5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5" name="文本框 84">
                        <a:extLst>
                          <a:ext uri="{FF2B5EF4-FFF2-40B4-BE49-F238E27FC236}">
                            <a16:creationId xmlns:a16="http://schemas.microsoft.com/office/drawing/2014/main" id="{22239DF1-26B5-2C89-01FE-8D22478AEE4F}"/>
                          </a:ext>
                        </a:extLst>
                      </p:cNvPr>
                      <p:cNvSpPr txBox="1"/>
                      <p:nvPr/>
                    </p:nvSpPr>
                    <p:spPr>
                      <a:xfrm>
                        <a:off x="13724207" y="3221066"/>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6</m:t>
                                  </m:r>
                                </m:sub>
                              </m:sSub>
                            </m:oMath>
                          </m:oMathPara>
                        </a14:m>
                        <a:endParaRPr lang="zh-CN" altLang="en-US"/>
                      </a:p>
                    </p:txBody>
                  </p:sp>
                </mc:Choice>
                <mc:Fallback xmlns="">
                  <p:sp>
                    <p:nvSpPr>
                      <p:cNvPr id="85" name="文本框 84">
                        <a:extLst>
                          <a:ext uri="{FF2B5EF4-FFF2-40B4-BE49-F238E27FC236}">
                            <a16:creationId xmlns:a16="http://schemas.microsoft.com/office/drawing/2014/main" id="{22239DF1-26B5-2C89-01FE-8D22478AEE4F}"/>
                          </a:ext>
                        </a:extLst>
                      </p:cNvPr>
                      <p:cNvSpPr txBox="1">
                        <a:spLocks noRot="1" noChangeAspect="1" noMove="1" noResize="1" noEditPoints="1" noAdjustHandles="1" noChangeArrowheads="1" noChangeShapeType="1" noTextEdit="1"/>
                      </p:cNvSpPr>
                      <p:nvPr/>
                    </p:nvSpPr>
                    <p:spPr>
                      <a:xfrm>
                        <a:off x="13724207" y="3221066"/>
                        <a:ext cx="514308" cy="276999"/>
                      </a:xfrm>
                      <a:prstGeom prst="rect">
                        <a:avLst/>
                      </a:prstGeom>
                      <a:blipFill>
                        <a:blip r:embed="rId22"/>
                        <a:stretch>
                          <a:fillRect l="-20000" r="-24615"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 name="文本框 86">
                        <a:extLst>
                          <a:ext uri="{FF2B5EF4-FFF2-40B4-BE49-F238E27FC236}">
                            <a16:creationId xmlns:a16="http://schemas.microsoft.com/office/drawing/2014/main" id="{34A539DB-6C4F-C951-7E67-2DCE18F19F1A}"/>
                          </a:ext>
                        </a:extLst>
                      </p:cNvPr>
                      <p:cNvSpPr txBox="1"/>
                      <p:nvPr/>
                    </p:nvSpPr>
                    <p:spPr>
                      <a:xfrm>
                        <a:off x="13724207" y="4338165"/>
                        <a:ext cx="6658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sub>
                              </m:sSub>
                            </m:oMath>
                          </m:oMathPara>
                        </a14:m>
                        <a:endParaRPr lang="zh-CN" altLang="en-US"/>
                      </a:p>
                    </p:txBody>
                  </p:sp>
                </mc:Choice>
                <mc:Fallback xmlns="">
                  <p:sp>
                    <p:nvSpPr>
                      <p:cNvPr id="87" name="文本框 86">
                        <a:extLst>
                          <a:ext uri="{FF2B5EF4-FFF2-40B4-BE49-F238E27FC236}">
                            <a16:creationId xmlns:a16="http://schemas.microsoft.com/office/drawing/2014/main" id="{34A539DB-6C4F-C951-7E67-2DCE18F19F1A}"/>
                          </a:ext>
                        </a:extLst>
                      </p:cNvPr>
                      <p:cNvSpPr txBox="1">
                        <a:spLocks noRot="1" noChangeAspect="1" noMove="1" noResize="1" noEditPoints="1" noAdjustHandles="1" noChangeArrowheads="1" noChangeShapeType="1" noTextEdit="1"/>
                      </p:cNvSpPr>
                      <p:nvPr/>
                    </p:nvSpPr>
                    <p:spPr>
                      <a:xfrm>
                        <a:off x="13724207" y="4338165"/>
                        <a:ext cx="665887" cy="276999"/>
                      </a:xfrm>
                      <a:prstGeom prst="rect">
                        <a:avLst/>
                      </a:prstGeom>
                      <a:blipFill>
                        <a:blip r:embed="rId23"/>
                        <a:stretch>
                          <a:fillRect l="-15476" r="-25000"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 name="文本框 87">
                        <a:extLst>
                          <a:ext uri="{FF2B5EF4-FFF2-40B4-BE49-F238E27FC236}">
                            <a16:creationId xmlns:a16="http://schemas.microsoft.com/office/drawing/2014/main" id="{86FBEB82-8DA9-1093-E863-567ACBFD5F55}"/>
                          </a:ext>
                        </a:extLst>
                      </p:cNvPr>
                      <p:cNvSpPr txBox="1"/>
                      <p:nvPr/>
                    </p:nvSpPr>
                    <p:spPr>
                      <a:xfrm>
                        <a:off x="3871671" y="1138894"/>
                        <a:ext cx="525720"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1</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88" name="文本框 87">
                        <a:extLst>
                          <a:ext uri="{FF2B5EF4-FFF2-40B4-BE49-F238E27FC236}">
                            <a16:creationId xmlns:a16="http://schemas.microsoft.com/office/drawing/2014/main" id="{86FBEB82-8DA9-1093-E863-567ACBFD5F55}"/>
                          </a:ext>
                        </a:extLst>
                      </p:cNvPr>
                      <p:cNvSpPr txBox="1">
                        <a:spLocks noRot="1" noChangeAspect="1" noMove="1" noResize="1" noEditPoints="1" noAdjustHandles="1" noChangeArrowheads="1" noChangeShapeType="1" noTextEdit="1"/>
                      </p:cNvSpPr>
                      <p:nvPr/>
                    </p:nvSpPr>
                    <p:spPr>
                      <a:xfrm>
                        <a:off x="3871671" y="1138894"/>
                        <a:ext cx="525720" cy="279628"/>
                      </a:xfrm>
                      <a:prstGeom prst="rect">
                        <a:avLst/>
                      </a:prstGeom>
                      <a:blipFill>
                        <a:blip r:embed="rId24"/>
                        <a:stretch>
                          <a:fillRect l="-19697" t="-2857" r="-25758" b="-5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9" name="文本框 88">
                        <a:extLst>
                          <a:ext uri="{FF2B5EF4-FFF2-40B4-BE49-F238E27FC236}">
                            <a16:creationId xmlns:a16="http://schemas.microsoft.com/office/drawing/2014/main" id="{571F6D77-AA5E-0A63-4118-829FDEC29798}"/>
                          </a:ext>
                        </a:extLst>
                      </p:cNvPr>
                      <p:cNvSpPr txBox="1"/>
                      <p:nvPr/>
                    </p:nvSpPr>
                    <p:spPr>
                      <a:xfrm>
                        <a:off x="3871671" y="1569628"/>
                        <a:ext cx="525721" cy="2801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89" name="文本框 88">
                        <a:extLst>
                          <a:ext uri="{FF2B5EF4-FFF2-40B4-BE49-F238E27FC236}">
                            <a16:creationId xmlns:a16="http://schemas.microsoft.com/office/drawing/2014/main" id="{571F6D77-AA5E-0A63-4118-829FDEC29798}"/>
                          </a:ext>
                        </a:extLst>
                      </p:cNvPr>
                      <p:cNvSpPr txBox="1">
                        <a:spLocks noRot="1" noChangeAspect="1" noMove="1" noResize="1" noEditPoints="1" noAdjustHandles="1" noChangeArrowheads="1" noChangeShapeType="1" noTextEdit="1"/>
                      </p:cNvSpPr>
                      <p:nvPr/>
                    </p:nvSpPr>
                    <p:spPr>
                      <a:xfrm>
                        <a:off x="3871671" y="1569628"/>
                        <a:ext cx="525721" cy="280141"/>
                      </a:xfrm>
                      <a:prstGeom prst="rect">
                        <a:avLst/>
                      </a:prstGeom>
                      <a:blipFill>
                        <a:blip r:embed="rId25"/>
                        <a:stretch>
                          <a:fillRect l="-19697" r="-25758"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0" name="文本框 89">
                        <a:extLst>
                          <a:ext uri="{FF2B5EF4-FFF2-40B4-BE49-F238E27FC236}">
                            <a16:creationId xmlns:a16="http://schemas.microsoft.com/office/drawing/2014/main" id="{55A78AD5-5C26-CC64-56A3-5414A28ACB89}"/>
                          </a:ext>
                        </a:extLst>
                      </p:cNvPr>
                      <p:cNvSpPr txBox="1"/>
                      <p:nvPr/>
                    </p:nvSpPr>
                    <p:spPr>
                      <a:xfrm>
                        <a:off x="3871671" y="1950160"/>
                        <a:ext cx="525721"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3</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90" name="文本框 89">
                        <a:extLst>
                          <a:ext uri="{FF2B5EF4-FFF2-40B4-BE49-F238E27FC236}">
                            <a16:creationId xmlns:a16="http://schemas.microsoft.com/office/drawing/2014/main" id="{55A78AD5-5C26-CC64-56A3-5414A28ACB89}"/>
                          </a:ext>
                        </a:extLst>
                      </p:cNvPr>
                      <p:cNvSpPr txBox="1">
                        <a:spLocks noRot="1" noChangeAspect="1" noMove="1" noResize="1" noEditPoints="1" noAdjustHandles="1" noChangeArrowheads="1" noChangeShapeType="1" noTextEdit="1"/>
                      </p:cNvSpPr>
                      <p:nvPr/>
                    </p:nvSpPr>
                    <p:spPr>
                      <a:xfrm>
                        <a:off x="3871671" y="1950160"/>
                        <a:ext cx="525721" cy="281552"/>
                      </a:xfrm>
                      <a:prstGeom prst="rect">
                        <a:avLst/>
                      </a:prstGeom>
                      <a:blipFill>
                        <a:blip r:embed="rId26"/>
                        <a:stretch>
                          <a:fillRect l="-19697" r="-25758"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1" name="文本框 90">
                        <a:extLst>
                          <a:ext uri="{FF2B5EF4-FFF2-40B4-BE49-F238E27FC236}">
                            <a16:creationId xmlns:a16="http://schemas.microsoft.com/office/drawing/2014/main" id="{E8515455-DEF6-3DD2-8A4B-7A4233365D70}"/>
                          </a:ext>
                        </a:extLst>
                      </p:cNvPr>
                      <p:cNvSpPr txBox="1"/>
                      <p:nvPr/>
                    </p:nvSpPr>
                    <p:spPr>
                      <a:xfrm>
                        <a:off x="3871671" y="2308028"/>
                        <a:ext cx="525721" cy="2793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4</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91" name="文本框 90">
                        <a:extLst>
                          <a:ext uri="{FF2B5EF4-FFF2-40B4-BE49-F238E27FC236}">
                            <a16:creationId xmlns:a16="http://schemas.microsoft.com/office/drawing/2014/main" id="{E8515455-DEF6-3DD2-8A4B-7A4233365D70}"/>
                          </a:ext>
                        </a:extLst>
                      </p:cNvPr>
                      <p:cNvSpPr txBox="1">
                        <a:spLocks noRot="1" noChangeAspect="1" noMove="1" noResize="1" noEditPoints="1" noAdjustHandles="1" noChangeArrowheads="1" noChangeShapeType="1" noTextEdit="1"/>
                      </p:cNvSpPr>
                      <p:nvPr/>
                    </p:nvSpPr>
                    <p:spPr>
                      <a:xfrm>
                        <a:off x="3871671" y="2308028"/>
                        <a:ext cx="525721" cy="279372"/>
                      </a:xfrm>
                      <a:prstGeom prst="rect">
                        <a:avLst/>
                      </a:prstGeom>
                      <a:blipFill>
                        <a:blip r:embed="rId27"/>
                        <a:stretch>
                          <a:fillRect l="-19697" t="-2857" r="-25758" b="-5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FD2DE95E-FDB3-1194-2D7B-F4654BF048F5}"/>
                          </a:ext>
                        </a:extLst>
                      </p:cNvPr>
                      <p:cNvSpPr txBox="1"/>
                      <p:nvPr/>
                    </p:nvSpPr>
                    <p:spPr>
                      <a:xfrm>
                        <a:off x="3871671" y="2700859"/>
                        <a:ext cx="525721" cy="285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5</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92" name="文本框 91">
                        <a:extLst>
                          <a:ext uri="{FF2B5EF4-FFF2-40B4-BE49-F238E27FC236}">
                            <a16:creationId xmlns:a16="http://schemas.microsoft.com/office/drawing/2014/main" id="{FD2DE95E-FDB3-1194-2D7B-F4654BF048F5}"/>
                          </a:ext>
                        </a:extLst>
                      </p:cNvPr>
                      <p:cNvSpPr txBox="1">
                        <a:spLocks noRot="1" noChangeAspect="1" noMove="1" noResize="1" noEditPoints="1" noAdjustHandles="1" noChangeArrowheads="1" noChangeShapeType="1" noTextEdit="1"/>
                      </p:cNvSpPr>
                      <p:nvPr/>
                    </p:nvSpPr>
                    <p:spPr>
                      <a:xfrm>
                        <a:off x="3871671" y="2700859"/>
                        <a:ext cx="525721" cy="285784"/>
                      </a:xfrm>
                      <a:prstGeom prst="rect">
                        <a:avLst/>
                      </a:prstGeom>
                      <a:blipFill>
                        <a:blip r:embed="rId28"/>
                        <a:stretch>
                          <a:fillRect l="-19697" r="-25758" b="-4864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3" name="文本框 92">
                        <a:extLst>
                          <a:ext uri="{FF2B5EF4-FFF2-40B4-BE49-F238E27FC236}">
                            <a16:creationId xmlns:a16="http://schemas.microsoft.com/office/drawing/2014/main" id="{93AB8217-924D-3D12-48DE-DBECDA3D446F}"/>
                          </a:ext>
                        </a:extLst>
                      </p:cNvPr>
                      <p:cNvSpPr txBox="1"/>
                      <p:nvPr/>
                    </p:nvSpPr>
                    <p:spPr>
                      <a:xfrm>
                        <a:off x="3871671" y="3055225"/>
                        <a:ext cx="525721" cy="281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6</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93" name="文本框 92">
                        <a:extLst>
                          <a:ext uri="{FF2B5EF4-FFF2-40B4-BE49-F238E27FC236}">
                            <a16:creationId xmlns:a16="http://schemas.microsoft.com/office/drawing/2014/main" id="{93AB8217-924D-3D12-48DE-DBECDA3D446F}"/>
                          </a:ext>
                        </a:extLst>
                      </p:cNvPr>
                      <p:cNvSpPr txBox="1">
                        <a:spLocks noRot="1" noChangeAspect="1" noMove="1" noResize="1" noEditPoints="1" noAdjustHandles="1" noChangeArrowheads="1" noChangeShapeType="1" noTextEdit="1"/>
                      </p:cNvSpPr>
                      <p:nvPr/>
                    </p:nvSpPr>
                    <p:spPr>
                      <a:xfrm>
                        <a:off x="3871671" y="3055225"/>
                        <a:ext cx="525721" cy="281872"/>
                      </a:xfrm>
                      <a:prstGeom prst="rect">
                        <a:avLst/>
                      </a:prstGeom>
                      <a:blipFill>
                        <a:blip r:embed="rId29"/>
                        <a:stretch>
                          <a:fillRect l="-19697" r="-25758"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4" name="文本框 93">
                        <a:extLst>
                          <a:ext uri="{FF2B5EF4-FFF2-40B4-BE49-F238E27FC236}">
                            <a16:creationId xmlns:a16="http://schemas.microsoft.com/office/drawing/2014/main" id="{D519AB3F-A538-52AB-78F9-5820B7630724}"/>
                          </a:ext>
                        </a:extLst>
                      </p:cNvPr>
                      <p:cNvSpPr txBox="1"/>
                      <p:nvPr/>
                    </p:nvSpPr>
                    <p:spPr>
                      <a:xfrm>
                        <a:off x="3871671" y="3823247"/>
                        <a:ext cx="885499" cy="2802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94" name="文本框 93">
                        <a:extLst>
                          <a:ext uri="{FF2B5EF4-FFF2-40B4-BE49-F238E27FC236}">
                            <a16:creationId xmlns:a16="http://schemas.microsoft.com/office/drawing/2014/main" id="{D519AB3F-A538-52AB-78F9-5820B7630724}"/>
                          </a:ext>
                        </a:extLst>
                      </p:cNvPr>
                      <p:cNvSpPr txBox="1">
                        <a:spLocks noRot="1" noChangeAspect="1" noMove="1" noResize="1" noEditPoints="1" noAdjustHandles="1" noChangeArrowheads="1" noChangeShapeType="1" noTextEdit="1"/>
                      </p:cNvSpPr>
                      <p:nvPr/>
                    </p:nvSpPr>
                    <p:spPr>
                      <a:xfrm>
                        <a:off x="3871671" y="3823247"/>
                        <a:ext cx="885499" cy="280270"/>
                      </a:xfrm>
                      <a:prstGeom prst="rect">
                        <a:avLst/>
                      </a:prstGeom>
                      <a:blipFill>
                        <a:blip r:embed="rId30"/>
                        <a:stretch>
                          <a:fillRect l="-11607" r="-25893" b="-5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5" name="文本框 94">
                        <a:extLst>
                          <a:ext uri="{FF2B5EF4-FFF2-40B4-BE49-F238E27FC236}">
                            <a16:creationId xmlns:a16="http://schemas.microsoft.com/office/drawing/2014/main" id="{DB44C9C1-D2DF-802C-CDEC-2AEE90C70AAB}"/>
                          </a:ext>
                        </a:extLst>
                      </p:cNvPr>
                      <p:cNvSpPr txBox="1"/>
                      <p:nvPr/>
                    </p:nvSpPr>
                    <p:spPr>
                      <a:xfrm>
                        <a:off x="3871671" y="4220616"/>
                        <a:ext cx="665888" cy="2802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95" name="文本框 94">
                        <a:extLst>
                          <a:ext uri="{FF2B5EF4-FFF2-40B4-BE49-F238E27FC236}">
                            <a16:creationId xmlns:a16="http://schemas.microsoft.com/office/drawing/2014/main" id="{DB44C9C1-D2DF-802C-CDEC-2AEE90C70AAB}"/>
                          </a:ext>
                        </a:extLst>
                      </p:cNvPr>
                      <p:cNvSpPr txBox="1">
                        <a:spLocks noRot="1" noChangeAspect="1" noMove="1" noResize="1" noEditPoints="1" noAdjustHandles="1" noChangeArrowheads="1" noChangeShapeType="1" noTextEdit="1"/>
                      </p:cNvSpPr>
                      <p:nvPr/>
                    </p:nvSpPr>
                    <p:spPr>
                      <a:xfrm>
                        <a:off x="3871671" y="4220616"/>
                        <a:ext cx="665888" cy="280270"/>
                      </a:xfrm>
                      <a:prstGeom prst="rect">
                        <a:avLst/>
                      </a:prstGeom>
                      <a:blipFill>
                        <a:blip r:embed="rId31"/>
                        <a:stretch>
                          <a:fillRect l="-15476" r="-25000" b="-5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6" name="文本框 95">
                        <a:extLst>
                          <a:ext uri="{FF2B5EF4-FFF2-40B4-BE49-F238E27FC236}">
                            <a16:creationId xmlns:a16="http://schemas.microsoft.com/office/drawing/2014/main" id="{DE224B44-8897-317C-91AD-544CBF0E9006}"/>
                          </a:ext>
                        </a:extLst>
                      </p:cNvPr>
                      <p:cNvSpPr txBox="1"/>
                      <p:nvPr/>
                    </p:nvSpPr>
                    <p:spPr>
                      <a:xfrm>
                        <a:off x="5752687" y="1138894"/>
                        <a:ext cx="530658"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1</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96" name="文本框 95">
                        <a:extLst>
                          <a:ext uri="{FF2B5EF4-FFF2-40B4-BE49-F238E27FC236}">
                            <a16:creationId xmlns:a16="http://schemas.microsoft.com/office/drawing/2014/main" id="{DE224B44-8897-317C-91AD-544CBF0E9006}"/>
                          </a:ext>
                        </a:extLst>
                      </p:cNvPr>
                      <p:cNvSpPr txBox="1">
                        <a:spLocks noRot="1" noChangeAspect="1" noMove="1" noResize="1" noEditPoints="1" noAdjustHandles="1" noChangeArrowheads="1" noChangeShapeType="1" noTextEdit="1"/>
                      </p:cNvSpPr>
                      <p:nvPr/>
                    </p:nvSpPr>
                    <p:spPr>
                      <a:xfrm>
                        <a:off x="5752687" y="1138894"/>
                        <a:ext cx="530658" cy="280205"/>
                      </a:xfrm>
                      <a:prstGeom prst="rect">
                        <a:avLst/>
                      </a:prstGeom>
                      <a:blipFill>
                        <a:blip r:embed="rId32"/>
                        <a:stretch>
                          <a:fillRect l="-19403" r="-25373" b="-5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A925B7B3-DFE6-5F74-37CF-C520D02C2F36}"/>
                          </a:ext>
                        </a:extLst>
                      </p:cNvPr>
                      <p:cNvSpPr txBox="1"/>
                      <p:nvPr/>
                    </p:nvSpPr>
                    <p:spPr>
                      <a:xfrm>
                        <a:off x="5752687" y="1569628"/>
                        <a:ext cx="530658"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2</m:t>
                                  </m:r>
                                </m:sup>
                              </m:sSubSup>
                            </m:oMath>
                          </m:oMathPara>
                        </a14:m>
                        <a:endParaRPr lang="zh-CN" altLang="en-US" dirty="0"/>
                      </a:p>
                    </p:txBody>
                  </p:sp>
                </mc:Choice>
                <mc:Fallback xmlns="">
                  <p:sp>
                    <p:nvSpPr>
                      <p:cNvPr id="97" name="文本框 96">
                        <a:extLst>
                          <a:ext uri="{FF2B5EF4-FFF2-40B4-BE49-F238E27FC236}">
                            <a16:creationId xmlns:a16="http://schemas.microsoft.com/office/drawing/2014/main" id="{A925B7B3-DFE6-5F74-37CF-C520D02C2F36}"/>
                          </a:ext>
                        </a:extLst>
                      </p:cNvPr>
                      <p:cNvSpPr txBox="1">
                        <a:spLocks noRot="1" noChangeAspect="1" noMove="1" noResize="1" noEditPoints="1" noAdjustHandles="1" noChangeArrowheads="1" noChangeShapeType="1" noTextEdit="1"/>
                      </p:cNvSpPr>
                      <p:nvPr/>
                    </p:nvSpPr>
                    <p:spPr>
                      <a:xfrm>
                        <a:off x="5752687" y="1569628"/>
                        <a:ext cx="530658" cy="280718"/>
                      </a:xfrm>
                      <a:prstGeom prst="rect">
                        <a:avLst/>
                      </a:prstGeom>
                      <a:blipFill>
                        <a:blip r:embed="rId33"/>
                        <a:stretch>
                          <a:fillRect l="-19403" r="-25373"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8" name="文本框 97">
                        <a:extLst>
                          <a:ext uri="{FF2B5EF4-FFF2-40B4-BE49-F238E27FC236}">
                            <a16:creationId xmlns:a16="http://schemas.microsoft.com/office/drawing/2014/main" id="{17D4226E-8F3B-B7F2-0255-4E698F94265D}"/>
                          </a:ext>
                        </a:extLst>
                      </p:cNvPr>
                      <p:cNvSpPr txBox="1"/>
                      <p:nvPr/>
                    </p:nvSpPr>
                    <p:spPr>
                      <a:xfrm>
                        <a:off x="5752687" y="1950160"/>
                        <a:ext cx="530658"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3</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98" name="文本框 97">
                        <a:extLst>
                          <a:ext uri="{FF2B5EF4-FFF2-40B4-BE49-F238E27FC236}">
                            <a16:creationId xmlns:a16="http://schemas.microsoft.com/office/drawing/2014/main" id="{17D4226E-8F3B-B7F2-0255-4E698F94265D}"/>
                          </a:ext>
                        </a:extLst>
                      </p:cNvPr>
                      <p:cNvSpPr txBox="1">
                        <a:spLocks noRot="1" noChangeAspect="1" noMove="1" noResize="1" noEditPoints="1" noAdjustHandles="1" noChangeArrowheads="1" noChangeShapeType="1" noTextEdit="1"/>
                      </p:cNvSpPr>
                      <p:nvPr/>
                    </p:nvSpPr>
                    <p:spPr>
                      <a:xfrm>
                        <a:off x="5752687" y="1950160"/>
                        <a:ext cx="530658" cy="282129"/>
                      </a:xfrm>
                      <a:prstGeom prst="rect">
                        <a:avLst/>
                      </a:prstGeom>
                      <a:blipFill>
                        <a:blip r:embed="rId34"/>
                        <a:stretch>
                          <a:fillRect l="-19403" r="-25373"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9" name="文本框 98">
                        <a:extLst>
                          <a:ext uri="{FF2B5EF4-FFF2-40B4-BE49-F238E27FC236}">
                            <a16:creationId xmlns:a16="http://schemas.microsoft.com/office/drawing/2014/main" id="{1BDB4034-563A-AE49-873F-037D8B6C8AE9}"/>
                          </a:ext>
                        </a:extLst>
                      </p:cNvPr>
                      <p:cNvSpPr txBox="1"/>
                      <p:nvPr/>
                    </p:nvSpPr>
                    <p:spPr>
                      <a:xfrm>
                        <a:off x="5752687" y="2308028"/>
                        <a:ext cx="530658" cy="2799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4</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99" name="文本框 98">
                        <a:extLst>
                          <a:ext uri="{FF2B5EF4-FFF2-40B4-BE49-F238E27FC236}">
                            <a16:creationId xmlns:a16="http://schemas.microsoft.com/office/drawing/2014/main" id="{1BDB4034-563A-AE49-873F-037D8B6C8AE9}"/>
                          </a:ext>
                        </a:extLst>
                      </p:cNvPr>
                      <p:cNvSpPr txBox="1">
                        <a:spLocks noRot="1" noChangeAspect="1" noMove="1" noResize="1" noEditPoints="1" noAdjustHandles="1" noChangeArrowheads="1" noChangeShapeType="1" noTextEdit="1"/>
                      </p:cNvSpPr>
                      <p:nvPr/>
                    </p:nvSpPr>
                    <p:spPr>
                      <a:xfrm>
                        <a:off x="5752687" y="2308028"/>
                        <a:ext cx="530658" cy="279948"/>
                      </a:xfrm>
                      <a:prstGeom prst="rect">
                        <a:avLst/>
                      </a:prstGeom>
                      <a:blipFill>
                        <a:blip r:embed="rId35"/>
                        <a:stretch>
                          <a:fillRect l="-19403" r="-25373" b="-5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0" name="文本框 99">
                        <a:extLst>
                          <a:ext uri="{FF2B5EF4-FFF2-40B4-BE49-F238E27FC236}">
                            <a16:creationId xmlns:a16="http://schemas.microsoft.com/office/drawing/2014/main" id="{6D58DB31-7659-0975-3406-722C88076F58}"/>
                          </a:ext>
                        </a:extLst>
                      </p:cNvPr>
                      <p:cNvSpPr txBox="1"/>
                      <p:nvPr/>
                    </p:nvSpPr>
                    <p:spPr>
                      <a:xfrm>
                        <a:off x="5752687" y="2681809"/>
                        <a:ext cx="530658" cy="2863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5</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100" name="文本框 99">
                        <a:extLst>
                          <a:ext uri="{FF2B5EF4-FFF2-40B4-BE49-F238E27FC236}">
                            <a16:creationId xmlns:a16="http://schemas.microsoft.com/office/drawing/2014/main" id="{6D58DB31-7659-0975-3406-722C88076F58}"/>
                          </a:ext>
                        </a:extLst>
                      </p:cNvPr>
                      <p:cNvSpPr txBox="1">
                        <a:spLocks noRot="1" noChangeAspect="1" noMove="1" noResize="1" noEditPoints="1" noAdjustHandles="1" noChangeArrowheads="1" noChangeShapeType="1" noTextEdit="1"/>
                      </p:cNvSpPr>
                      <p:nvPr/>
                    </p:nvSpPr>
                    <p:spPr>
                      <a:xfrm>
                        <a:off x="5752687" y="2681809"/>
                        <a:ext cx="530658" cy="286360"/>
                      </a:xfrm>
                      <a:prstGeom prst="rect">
                        <a:avLst/>
                      </a:prstGeom>
                      <a:blipFill>
                        <a:blip r:embed="rId36"/>
                        <a:stretch>
                          <a:fillRect l="-19403" t="-2778" r="-25373" b="-52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1" name="文本框 100">
                        <a:extLst>
                          <a:ext uri="{FF2B5EF4-FFF2-40B4-BE49-F238E27FC236}">
                            <a16:creationId xmlns:a16="http://schemas.microsoft.com/office/drawing/2014/main" id="{E8AB7A45-2D9F-5CF6-9A62-DF2FADA5DB34}"/>
                          </a:ext>
                        </a:extLst>
                      </p:cNvPr>
                      <p:cNvSpPr txBox="1"/>
                      <p:nvPr/>
                    </p:nvSpPr>
                    <p:spPr>
                      <a:xfrm>
                        <a:off x="5752687" y="3055225"/>
                        <a:ext cx="530658"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6</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101" name="文本框 100">
                        <a:extLst>
                          <a:ext uri="{FF2B5EF4-FFF2-40B4-BE49-F238E27FC236}">
                            <a16:creationId xmlns:a16="http://schemas.microsoft.com/office/drawing/2014/main" id="{E8AB7A45-2D9F-5CF6-9A62-DF2FADA5DB34}"/>
                          </a:ext>
                        </a:extLst>
                      </p:cNvPr>
                      <p:cNvSpPr txBox="1">
                        <a:spLocks noRot="1" noChangeAspect="1" noMove="1" noResize="1" noEditPoints="1" noAdjustHandles="1" noChangeArrowheads="1" noChangeShapeType="1" noTextEdit="1"/>
                      </p:cNvSpPr>
                      <p:nvPr/>
                    </p:nvSpPr>
                    <p:spPr>
                      <a:xfrm>
                        <a:off x="5752687" y="3055225"/>
                        <a:ext cx="530658" cy="282450"/>
                      </a:xfrm>
                      <a:prstGeom prst="rect">
                        <a:avLst/>
                      </a:prstGeom>
                      <a:blipFill>
                        <a:blip r:embed="rId37"/>
                        <a:stretch>
                          <a:fillRect l="-19403" r="-25373"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2" name="文本框 101">
                        <a:extLst>
                          <a:ext uri="{FF2B5EF4-FFF2-40B4-BE49-F238E27FC236}">
                            <a16:creationId xmlns:a16="http://schemas.microsoft.com/office/drawing/2014/main" id="{E1F57681-EA01-22EB-8851-A7445AE0E37A}"/>
                          </a:ext>
                        </a:extLst>
                      </p:cNvPr>
                      <p:cNvSpPr txBox="1"/>
                      <p:nvPr/>
                    </p:nvSpPr>
                    <p:spPr>
                      <a:xfrm>
                        <a:off x="5752687" y="3823247"/>
                        <a:ext cx="885499" cy="280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102" name="文本框 101">
                        <a:extLst>
                          <a:ext uri="{FF2B5EF4-FFF2-40B4-BE49-F238E27FC236}">
                            <a16:creationId xmlns:a16="http://schemas.microsoft.com/office/drawing/2014/main" id="{E1F57681-EA01-22EB-8851-A7445AE0E37A}"/>
                          </a:ext>
                        </a:extLst>
                      </p:cNvPr>
                      <p:cNvSpPr txBox="1">
                        <a:spLocks noRot="1" noChangeAspect="1" noMove="1" noResize="1" noEditPoints="1" noAdjustHandles="1" noChangeArrowheads="1" noChangeShapeType="1" noTextEdit="1"/>
                      </p:cNvSpPr>
                      <p:nvPr/>
                    </p:nvSpPr>
                    <p:spPr>
                      <a:xfrm>
                        <a:off x="5752687" y="3823247"/>
                        <a:ext cx="885499" cy="280846"/>
                      </a:xfrm>
                      <a:prstGeom prst="rect">
                        <a:avLst/>
                      </a:prstGeom>
                      <a:blipFill>
                        <a:blip r:embed="rId38"/>
                        <a:stretch>
                          <a:fillRect l="-11607" r="-25893" b="-5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3" name="文本框 102">
                        <a:extLst>
                          <a:ext uri="{FF2B5EF4-FFF2-40B4-BE49-F238E27FC236}">
                            <a16:creationId xmlns:a16="http://schemas.microsoft.com/office/drawing/2014/main" id="{7662CC28-6816-7107-E9B3-3DBDC1688F61}"/>
                          </a:ext>
                        </a:extLst>
                      </p:cNvPr>
                      <p:cNvSpPr txBox="1"/>
                      <p:nvPr/>
                    </p:nvSpPr>
                    <p:spPr>
                      <a:xfrm>
                        <a:off x="5752687" y="4220616"/>
                        <a:ext cx="665888" cy="280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103" name="文本框 102">
                        <a:extLst>
                          <a:ext uri="{FF2B5EF4-FFF2-40B4-BE49-F238E27FC236}">
                            <a16:creationId xmlns:a16="http://schemas.microsoft.com/office/drawing/2014/main" id="{7662CC28-6816-7107-E9B3-3DBDC1688F61}"/>
                          </a:ext>
                        </a:extLst>
                      </p:cNvPr>
                      <p:cNvSpPr txBox="1">
                        <a:spLocks noRot="1" noChangeAspect="1" noMove="1" noResize="1" noEditPoints="1" noAdjustHandles="1" noChangeArrowheads="1" noChangeShapeType="1" noTextEdit="1"/>
                      </p:cNvSpPr>
                      <p:nvPr/>
                    </p:nvSpPr>
                    <p:spPr>
                      <a:xfrm>
                        <a:off x="5752687" y="4220616"/>
                        <a:ext cx="665888" cy="280846"/>
                      </a:xfrm>
                      <a:prstGeom prst="rect">
                        <a:avLst/>
                      </a:prstGeom>
                      <a:blipFill>
                        <a:blip r:embed="rId39"/>
                        <a:stretch>
                          <a:fillRect l="-15476" r="-25000"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4" name="文本框 103">
                        <a:extLst>
                          <a:ext uri="{FF2B5EF4-FFF2-40B4-BE49-F238E27FC236}">
                            <a16:creationId xmlns:a16="http://schemas.microsoft.com/office/drawing/2014/main" id="{8BE397D5-88DE-028A-BE16-887E1181EA93}"/>
                          </a:ext>
                        </a:extLst>
                      </p:cNvPr>
                      <p:cNvSpPr txBox="1"/>
                      <p:nvPr/>
                    </p:nvSpPr>
                    <p:spPr>
                      <a:xfrm>
                        <a:off x="7565979" y="3028135"/>
                        <a:ext cx="420115" cy="299313"/>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𝑗</m:t>
                                  </m:r>
                                </m:sub>
                              </m:sSub>
                            </m:oMath>
                          </m:oMathPara>
                        </a14:m>
                        <a:endParaRPr lang="zh-CN" altLang="en-US"/>
                      </a:p>
                    </p:txBody>
                  </p:sp>
                </mc:Choice>
                <mc:Fallback xmlns="">
                  <p:sp>
                    <p:nvSpPr>
                      <p:cNvPr id="104" name="文本框 103">
                        <a:extLst>
                          <a:ext uri="{FF2B5EF4-FFF2-40B4-BE49-F238E27FC236}">
                            <a16:creationId xmlns:a16="http://schemas.microsoft.com/office/drawing/2014/main" id="{8BE397D5-88DE-028A-BE16-887E1181EA93}"/>
                          </a:ext>
                        </a:extLst>
                      </p:cNvPr>
                      <p:cNvSpPr txBox="1">
                        <a:spLocks noRot="1" noChangeAspect="1" noMove="1" noResize="1" noEditPoints="1" noAdjustHandles="1" noChangeArrowheads="1" noChangeShapeType="1" noTextEdit="1"/>
                      </p:cNvSpPr>
                      <p:nvPr/>
                    </p:nvSpPr>
                    <p:spPr>
                      <a:xfrm>
                        <a:off x="7565979" y="3028135"/>
                        <a:ext cx="420115" cy="299313"/>
                      </a:xfrm>
                      <a:prstGeom prst="rect">
                        <a:avLst/>
                      </a:prstGeom>
                      <a:blipFill>
                        <a:blip r:embed="rId40"/>
                        <a:stretch>
                          <a:fillRect l="-26415" r="-28302" b="-605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5" name="文本框 104">
                        <a:extLst>
                          <a:ext uri="{FF2B5EF4-FFF2-40B4-BE49-F238E27FC236}">
                            <a16:creationId xmlns:a16="http://schemas.microsoft.com/office/drawing/2014/main" id="{9882327A-A30F-1A31-65E6-1E65C33F03CA}"/>
                          </a:ext>
                        </a:extLst>
                      </p:cNvPr>
                      <p:cNvSpPr txBox="1"/>
                      <p:nvPr/>
                    </p:nvSpPr>
                    <p:spPr>
                      <a:xfrm>
                        <a:off x="7559247" y="1538208"/>
                        <a:ext cx="433580"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1</m:t>
                                  </m:r>
                                </m:sub>
                              </m:sSub>
                            </m:oMath>
                          </m:oMathPara>
                        </a14:m>
                        <a:endParaRPr lang="zh-CN" altLang="en-US" dirty="0"/>
                      </a:p>
                    </p:txBody>
                  </p:sp>
                </mc:Choice>
                <mc:Fallback xmlns="">
                  <p:sp>
                    <p:nvSpPr>
                      <p:cNvPr id="105" name="文本框 104">
                        <a:extLst>
                          <a:ext uri="{FF2B5EF4-FFF2-40B4-BE49-F238E27FC236}">
                            <a16:creationId xmlns:a16="http://schemas.microsoft.com/office/drawing/2014/main" id="{9882327A-A30F-1A31-65E6-1E65C33F03CA}"/>
                          </a:ext>
                        </a:extLst>
                      </p:cNvPr>
                      <p:cNvSpPr txBox="1">
                        <a:spLocks noRot="1" noChangeAspect="1" noMove="1" noResize="1" noEditPoints="1" noAdjustHandles="1" noChangeArrowheads="1" noChangeShapeType="1" noTextEdit="1"/>
                      </p:cNvSpPr>
                      <p:nvPr/>
                    </p:nvSpPr>
                    <p:spPr>
                      <a:xfrm>
                        <a:off x="7559247" y="1538208"/>
                        <a:ext cx="433580" cy="289182"/>
                      </a:xfrm>
                      <a:prstGeom prst="rect">
                        <a:avLst/>
                      </a:prstGeom>
                      <a:blipFill>
                        <a:blip r:embed="rId41"/>
                        <a:stretch>
                          <a:fillRect l="-25455" r="-23636" b="-567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6" name="文本框 105">
                        <a:extLst>
                          <a:ext uri="{FF2B5EF4-FFF2-40B4-BE49-F238E27FC236}">
                            <a16:creationId xmlns:a16="http://schemas.microsoft.com/office/drawing/2014/main" id="{E0C33273-935E-6539-8E8B-A82FA78AC00F}"/>
                          </a:ext>
                        </a:extLst>
                      </p:cNvPr>
                      <p:cNvSpPr txBox="1"/>
                      <p:nvPr/>
                    </p:nvSpPr>
                    <p:spPr>
                      <a:xfrm>
                        <a:off x="7532348" y="4180648"/>
                        <a:ext cx="487378"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𝑀</m:t>
                                  </m:r>
                                </m:sub>
                              </m:sSub>
                            </m:oMath>
                          </m:oMathPara>
                        </a14:m>
                        <a:endParaRPr lang="zh-CN" altLang="en-US"/>
                      </a:p>
                    </p:txBody>
                  </p:sp>
                </mc:Choice>
                <mc:Fallback xmlns="">
                  <p:sp>
                    <p:nvSpPr>
                      <p:cNvPr id="106" name="文本框 105">
                        <a:extLst>
                          <a:ext uri="{FF2B5EF4-FFF2-40B4-BE49-F238E27FC236}">
                            <a16:creationId xmlns:a16="http://schemas.microsoft.com/office/drawing/2014/main" id="{E0C33273-935E-6539-8E8B-A82FA78AC00F}"/>
                          </a:ext>
                        </a:extLst>
                      </p:cNvPr>
                      <p:cNvSpPr txBox="1">
                        <a:spLocks noRot="1" noChangeAspect="1" noMove="1" noResize="1" noEditPoints="1" noAdjustHandles="1" noChangeArrowheads="1" noChangeShapeType="1" noTextEdit="1"/>
                      </p:cNvSpPr>
                      <p:nvPr/>
                    </p:nvSpPr>
                    <p:spPr>
                      <a:xfrm>
                        <a:off x="7532348" y="4180648"/>
                        <a:ext cx="487378" cy="289182"/>
                      </a:xfrm>
                      <a:prstGeom prst="rect">
                        <a:avLst/>
                      </a:prstGeom>
                      <a:blipFill>
                        <a:blip r:embed="rId42"/>
                        <a:stretch>
                          <a:fillRect l="-22581" r="-22581" b="-567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7" name="文本框 106">
                        <a:extLst>
                          <a:ext uri="{FF2B5EF4-FFF2-40B4-BE49-F238E27FC236}">
                            <a16:creationId xmlns:a16="http://schemas.microsoft.com/office/drawing/2014/main" id="{ED28EF90-E794-0196-E2CC-BEC605F6806A}"/>
                          </a:ext>
                        </a:extLst>
                      </p:cNvPr>
                      <p:cNvSpPr txBox="1"/>
                      <p:nvPr/>
                    </p:nvSpPr>
                    <p:spPr>
                      <a:xfrm>
                        <a:off x="7559247" y="2283695"/>
                        <a:ext cx="433580"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2</m:t>
                                  </m:r>
                                </m:sub>
                              </m:sSub>
                            </m:oMath>
                          </m:oMathPara>
                        </a14:m>
                        <a:endParaRPr lang="zh-CN" altLang="en-US"/>
                      </a:p>
                    </p:txBody>
                  </p:sp>
                </mc:Choice>
                <mc:Fallback xmlns="">
                  <p:sp>
                    <p:nvSpPr>
                      <p:cNvPr id="107" name="文本框 106">
                        <a:extLst>
                          <a:ext uri="{FF2B5EF4-FFF2-40B4-BE49-F238E27FC236}">
                            <a16:creationId xmlns:a16="http://schemas.microsoft.com/office/drawing/2014/main" id="{ED28EF90-E794-0196-E2CC-BEC605F6806A}"/>
                          </a:ext>
                        </a:extLst>
                      </p:cNvPr>
                      <p:cNvSpPr txBox="1">
                        <a:spLocks noRot="1" noChangeAspect="1" noMove="1" noResize="1" noEditPoints="1" noAdjustHandles="1" noChangeArrowheads="1" noChangeShapeType="1" noTextEdit="1"/>
                      </p:cNvSpPr>
                      <p:nvPr/>
                    </p:nvSpPr>
                    <p:spPr>
                      <a:xfrm>
                        <a:off x="7559247" y="2283695"/>
                        <a:ext cx="433580" cy="289182"/>
                      </a:xfrm>
                      <a:prstGeom prst="rect">
                        <a:avLst/>
                      </a:prstGeom>
                      <a:blipFill>
                        <a:blip r:embed="rId43"/>
                        <a:stretch>
                          <a:fillRect l="-25455" r="-23636" b="-6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8" name="文本框 107">
                        <a:extLst>
                          <a:ext uri="{FF2B5EF4-FFF2-40B4-BE49-F238E27FC236}">
                            <a16:creationId xmlns:a16="http://schemas.microsoft.com/office/drawing/2014/main" id="{34AB543B-9C7D-D0B8-696B-872ACC9023FA}"/>
                          </a:ext>
                        </a:extLst>
                      </p:cNvPr>
                      <p:cNvSpPr txBox="1"/>
                      <p:nvPr/>
                    </p:nvSpPr>
                    <p:spPr>
                      <a:xfrm>
                        <a:off x="8163232" y="4593926"/>
                        <a:ext cx="297454"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𝑘</m:t>
                                  </m:r>
                                </m:sub>
                              </m:sSub>
                            </m:oMath>
                          </m:oMathPara>
                        </a14:m>
                        <a:endParaRPr lang="zh-CN" altLang="en-US"/>
                      </a:p>
                    </p:txBody>
                  </p:sp>
                </mc:Choice>
                <mc:Fallback xmlns="">
                  <p:sp>
                    <p:nvSpPr>
                      <p:cNvPr id="108" name="文本框 107">
                        <a:extLst>
                          <a:ext uri="{FF2B5EF4-FFF2-40B4-BE49-F238E27FC236}">
                            <a16:creationId xmlns:a16="http://schemas.microsoft.com/office/drawing/2014/main" id="{34AB543B-9C7D-D0B8-696B-872ACC9023FA}"/>
                          </a:ext>
                        </a:extLst>
                      </p:cNvPr>
                      <p:cNvSpPr txBox="1">
                        <a:spLocks noRot="1" noChangeAspect="1" noMove="1" noResize="1" noEditPoints="1" noAdjustHandles="1" noChangeArrowheads="1" noChangeShapeType="1" noTextEdit="1"/>
                      </p:cNvSpPr>
                      <p:nvPr/>
                    </p:nvSpPr>
                    <p:spPr>
                      <a:xfrm>
                        <a:off x="8163232" y="4593926"/>
                        <a:ext cx="297454" cy="276999"/>
                      </a:xfrm>
                      <a:prstGeom prst="rect">
                        <a:avLst/>
                      </a:prstGeom>
                      <a:blipFill>
                        <a:blip r:embed="rId44"/>
                        <a:stretch>
                          <a:fillRect l="-34211" r="-21053" b="-5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9" name="文本框 108">
                        <a:extLst>
                          <a:ext uri="{FF2B5EF4-FFF2-40B4-BE49-F238E27FC236}">
                            <a16:creationId xmlns:a16="http://schemas.microsoft.com/office/drawing/2014/main" id="{96CC74E4-793B-C094-893C-B3451DCB0636}"/>
                          </a:ext>
                        </a:extLst>
                      </p:cNvPr>
                      <p:cNvSpPr txBox="1"/>
                      <p:nvPr/>
                    </p:nvSpPr>
                    <p:spPr>
                      <a:xfrm>
                        <a:off x="3751959" y="4593926"/>
                        <a:ext cx="282385"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109" name="文本框 108">
                        <a:extLst>
                          <a:ext uri="{FF2B5EF4-FFF2-40B4-BE49-F238E27FC236}">
                            <a16:creationId xmlns:a16="http://schemas.microsoft.com/office/drawing/2014/main" id="{96CC74E4-793B-C094-893C-B3451DCB0636}"/>
                          </a:ext>
                        </a:extLst>
                      </p:cNvPr>
                      <p:cNvSpPr txBox="1">
                        <a:spLocks noRot="1" noChangeAspect="1" noMove="1" noResize="1" noEditPoints="1" noAdjustHandles="1" noChangeArrowheads="1" noChangeShapeType="1" noTextEdit="1"/>
                      </p:cNvSpPr>
                      <p:nvPr/>
                    </p:nvSpPr>
                    <p:spPr>
                      <a:xfrm>
                        <a:off x="3751959" y="4593926"/>
                        <a:ext cx="282385" cy="276999"/>
                      </a:xfrm>
                      <a:prstGeom prst="rect">
                        <a:avLst/>
                      </a:prstGeom>
                      <a:blipFill>
                        <a:blip r:embed="rId45"/>
                        <a:stretch>
                          <a:fillRect l="-36111" r="-22222"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0" name="文本框 109">
                        <a:extLst>
                          <a:ext uri="{FF2B5EF4-FFF2-40B4-BE49-F238E27FC236}">
                            <a16:creationId xmlns:a16="http://schemas.microsoft.com/office/drawing/2014/main" id="{FA4AADED-867A-6D83-1127-917F83841484}"/>
                          </a:ext>
                        </a:extLst>
                      </p:cNvPr>
                      <p:cNvSpPr txBox="1"/>
                      <p:nvPr/>
                    </p:nvSpPr>
                    <p:spPr>
                      <a:xfrm>
                        <a:off x="5617192" y="4593926"/>
                        <a:ext cx="287707"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110" name="文本框 109">
                        <a:extLst>
                          <a:ext uri="{FF2B5EF4-FFF2-40B4-BE49-F238E27FC236}">
                            <a16:creationId xmlns:a16="http://schemas.microsoft.com/office/drawing/2014/main" id="{FA4AADED-867A-6D83-1127-917F83841484}"/>
                          </a:ext>
                        </a:extLst>
                      </p:cNvPr>
                      <p:cNvSpPr txBox="1">
                        <a:spLocks noRot="1" noChangeAspect="1" noMove="1" noResize="1" noEditPoints="1" noAdjustHandles="1" noChangeArrowheads="1" noChangeShapeType="1" noTextEdit="1"/>
                      </p:cNvSpPr>
                      <p:nvPr/>
                    </p:nvSpPr>
                    <p:spPr>
                      <a:xfrm>
                        <a:off x="5617192" y="4593926"/>
                        <a:ext cx="287707" cy="276999"/>
                      </a:xfrm>
                      <a:prstGeom prst="rect">
                        <a:avLst/>
                      </a:prstGeom>
                      <a:blipFill>
                        <a:blip r:embed="rId46"/>
                        <a:stretch>
                          <a:fillRect l="-38889" r="-25000"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1" name="文本框 110">
                        <a:extLst>
                          <a:ext uri="{FF2B5EF4-FFF2-40B4-BE49-F238E27FC236}">
                            <a16:creationId xmlns:a16="http://schemas.microsoft.com/office/drawing/2014/main" id="{45192269-BE41-3491-10DE-F43144F83EBF}"/>
                          </a:ext>
                        </a:extLst>
                      </p:cNvPr>
                      <p:cNvSpPr txBox="1"/>
                      <p:nvPr/>
                    </p:nvSpPr>
                    <p:spPr>
                      <a:xfrm>
                        <a:off x="9176229" y="4593926"/>
                        <a:ext cx="517065"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𝑘</m:t>
                                  </m:r>
                                  <m:r>
                                    <a:rPr lang="en-US" altLang="zh-CN" b="0" i="1" smtClean="0">
                                      <a:latin typeface="Cambria Math" panose="02040503050406030204" pitchFamily="18" charset="0"/>
                                    </a:rPr>
                                    <m:t>+1</m:t>
                                  </m:r>
                                </m:sub>
                              </m:sSub>
                            </m:oMath>
                          </m:oMathPara>
                        </a14:m>
                        <a:endParaRPr lang="zh-CN" altLang="en-US"/>
                      </a:p>
                    </p:txBody>
                  </p:sp>
                </mc:Choice>
                <mc:Fallback xmlns="">
                  <p:sp>
                    <p:nvSpPr>
                      <p:cNvPr id="111" name="文本框 110">
                        <a:extLst>
                          <a:ext uri="{FF2B5EF4-FFF2-40B4-BE49-F238E27FC236}">
                            <a16:creationId xmlns:a16="http://schemas.microsoft.com/office/drawing/2014/main" id="{45192269-BE41-3491-10DE-F43144F83EBF}"/>
                          </a:ext>
                        </a:extLst>
                      </p:cNvPr>
                      <p:cNvSpPr txBox="1">
                        <a:spLocks noRot="1" noChangeAspect="1" noMove="1" noResize="1" noEditPoints="1" noAdjustHandles="1" noChangeArrowheads="1" noChangeShapeType="1" noTextEdit="1"/>
                      </p:cNvSpPr>
                      <p:nvPr/>
                    </p:nvSpPr>
                    <p:spPr>
                      <a:xfrm>
                        <a:off x="9176229" y="4593926"/>
                        <a:ext cx="517065" cy="276999"/>
                      </a:xfrm>
                      <a:prstGeom prst="rect">
                        <a:avLst/>
                      </a:prstGeom>
                      <a:blipFill>
                        <a:blip r:embed="rId47"/>
                        <a:stretch>
                          <a:fillRect l="-21538" r="-26154" b="-5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2" name="文本框 111">
                        <a:extLst>
                          <a:ext uri="{FF2B5EF4-FFF2-40B4-BE49-F238E27FC236}">
                            <a16:creationId xmlns:a16="http://schemas.microsoft.com/office/drawing/2014/main" id="{50BF6282-A32E-4A78-BF17-C8BD92607F20}"/>
                          </a:ext>
                        </a:extLst>
                      </p:cNvPr>
                      <p:cNvSpPr txBox="1"/>
                      <p:nvPr/>
                    </p:nvSpPr>
                    <p:spPr>
                      <a:xfrm>
                        <a:off x="13444124" y="4593926"/>
                        <a:ext cx="320472"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𝑁</m:t>
                                  </m:r>
                                </m:sub>
                              </m:sSub>
                            </m:oMath>
                          </m:oMathPara>
                        </a14:m>
                        <a:endParaRPr lang="zh-CN" altLang="en-US"/>
                      </a:p>
                    </p:txBody>
                  </p:sp>
                </mc:Choice>
                <mc:Fallback xmlns="">
                  <p:sp>
                    <p:nvSpPr>
                      <p:cNvPr id="112" name="文本框 111">
                        <a:extLst>
                          <a:ext uri="{FF2B5EF4-FFF2-40B4-BE49-F238E27FC236}">
                            <a16:creationId xmlns:a16="http://schemas.microsoft.com/office/drawing/2014/main" id="{50BF6282-A32E-4A78-BF17-C8BD92607F20}"/>
                          </a:ext>
                        </a:extLst>
                      </p:cNvPr>
                      <p:cNvSpPr txBox="1">
                        <a:spLocks noRot="1" noChangeAspect="1" noMove="1" noResize="1" noEditPoints="1" noAdjustHandles="1" noChangeArrowheads="1" noChangeShapeType="1" noTextEdit="1"/>
                      </p:cNvSpPr>
                      <p:nvPr/>
                    </p:nvSpPr>
                    <p:spPr>
                      <a:xfrm>
                        <a:off x="13444124" y="4593926"/>
                        <a:ext cx="320472" cy="276999"/>
                      </a:xfrm>
                      <a:prstGeom prst="rect">
                        <a:avLst/>
                      </a:prstGeom>
                      <a:blipFill>
                        <a:blip r:embed="rId48"/>
                        <a:stretch>
                          <a:fillRect l="-31707" r="-19512" b="-4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3" name="文本框 112">
                        <a:extLst>
                          <a:ext uri="{FF2B5EF4-FFF2-40B4-BE49-F238E27FC236}">
                            <a16:creationId xmlns:a16="http://schemas.microsoft.com/office/drawing/2014/main" id="{879B7E93-9AA6-AA63-8226-D481BFEFB86A}"/>
                          </a:ext>
                        </a:extLst>
                      </p:cNvPr>
                      <p:cNvSpPr txBox="1"/>
                      <p:nvPr/>
                    </p:nvSpPr>
                    <p:spPr>
                      <a:xfrm>
                        <a:off x="12157666" y="4593926"/>
                        <a:ext cx="540084"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𝑁</m:t>
                                  </m:r>
                                  <m:r>
                                    <a:rPr lang="en-US" altLang="zh-CN" b="0" i="1" smtClean="0">
                                      <a:latin typeface="Cambria Math" panose="02040503050406030204" pitchFamily="18" charset="0"/>
                                    </a:rPr>
                                    <m:t>−1</m:t>
                                  </m:r>
                                </m:sub>
                              </m:sSub>
                            </m:oMath>
                          </m:oMathPara>
                        </a14:m>
                        <a:endParaRPr lang="zh-CN" altLang="en-US"/>
                      </a:p>
                    </p:txBody>
                  </p:sp>
                </mc:Choice>
                <mc:Fallback xmlns="">
                  <p:sp>
                    <p:nvSpPr>
                      <p:cNvPr id="113" name="文本框 112">
                        <a:extLst>
                          <a:ext uri="{FF2B5EF4-FFF2-40B4-BE49-F238E27FC236}">
                            <a16:creationId xmlns:a16="http://schemas.microsoft.com/office/drawing/2014/main" id="{879B7E93-9AA6-AA63-8226-D481BFEFB86A}"/>
                          </a:ext>
                        </a:extLst>
                      </p:cNvPr>
                      <p:cNvSpPr txBox="1">
                        <a:spLocks noRot="1" noChangeAspect="1" noMove="1" noResize="1" noEditPoints="1" noAdjustHandles="1" noChangeArrowheads="1" noChangeShapeType="1" noTextEdit="1"/>
                      </p:cNvSpPr>
                      <p:nvPr/>
                    </p:nvSpPr>
                    <p:spPr>
                      <a:xfrm>
                        <a:off x="12157666" y="4593926"/>
                        <a:ext cx="540084" cy="276999"/>
                      </a:xfrm>
                      <a:prstGeom prst="rect">
                        <a:avLst/>
                      </a:prstGeom>
                      <a:blipFill>
                        <a:blip r:embed="rId49"/>
                        <a:stretch>
                          <a:fillRect l="-18841" r="-23188" b="-48571"/>
                        </a:stretch>
                      </a:blipFill>
                    </p:spPr>
                    <p:txBody>
                      <a:bodyPr/>
                      <a:lstStyle/>
                      <a:p>
                        <a:r>
                          <a:rPr lang="zh-CN" altLang="en-US">
                            <a:noFill/>
                          </a:rPr>
                          <a:t> </a:t>
                        </a:r>
                      </a:p>
                    </p:txBody>
                  </p:sp>
                </mc:Fallback>
              </mc:AlternateContent>
              <p:sp>
                <p:nvSpPr>
                  <p:cNvPr id="114" name="文本框 113">
                    <a:extLst>
                      <a:ext uri="{FF2B5EF4-FFF2-40B4-BE49-F238E27FC236}">
                        <a16:creationId xmlns:a16="http://schemas.microsoft.com/office/drawing/2014/main" id="{39074519-0240-01B7-FAC9-0B9D20CD1FEC}"/>
                      </a:ext>
                    </a:extLst>
                  </p:cNvPr>
                  <p:cNvSpPr txBox="1"/>
                  <p:nvPr/>
                </p:nvSpPr>
                <p:spPr>
                  <a:xfrm>
                    <a:off x="6452748" y="1055890"/>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15" name="文本框 114">
                    <a:extLst>
                      <a:ext uri="{FF2B5EF4-FFF2-40B4-BE49-F238E27FC236}">
                        <a16:creationId xmlns:a16="http://schemas.microsoft.com/office/drawing/2014/main" id="{4F0EC829-47D1-5323-B271-4C4E3258838A}"/>
                      </a:ext>
                    </a:extLst>
                  </p:cNvPr>
                  <p:cNvSpPr txBox="1"/>
                  <p:nvPr/>
                </p:nvSpPr>
                <p:spPr>
                  <a:xfrm>
                    <a:off x="6401610" y="4491543"/>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16" name="文本框 115">
                    <a:extLst>
                      <a:ext uri="{FF2B5EF4-FFF2-40B4-BE49-F238E27FC236}">
                        <a16:creationId xmlns:a16="http://schemas.microsoft.com/office/drawing/2014/main" id="{F4893814-4FB3-868B-83EB-79CDB7A88EB3}"/>
                      </a:ext>
                    </a:extLst>
                  </p:cNvPr>
                  <p:cNvSpPr txBox="1"/>
                  <p:nvPr/>
                </p:nvSpPr>
                <p:spPr>
                  <a:xfrm rot="2321457">
                    <a:off x="6454230" y="3311156"/>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17" name="文本框 116">
                    <a:extLst>
                      <a:ext uri="{FF2B5EF4-FFF2-40B4-BE49-F238E27FC236}">
                        <a16:creationId xmlns:a16="http://schemas.microsoft.com/office/drawing/2014/main" id="{5AB550F3-07D6-58B8-2784-80789CD82891}"/>
                      </a:ext>
                    </a:extLst>
                  </p:cNvPr>
                  <p:cNvSpPr txBox="1"/>
                  <p:nvPr/>
                </p:nvSpPr>
                <p:spPr>
                  <a:xfrm>
                    <a:off x="9700951" y="4463384"/>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18" name="文本框 117">
                    <a:extLst>
                      <a:ext uri="{FF2B5EF4-FFF2-40B4-BE49-F238E27FC236}">
                        <a16:creationId xmlns:a16="http://schemas.microsoft.com/office/drawing/2014/main" id="{FE5E005C-12DA-4E78-7768-B118635B63F7}"/>
                      </a:ext>
                    </a:extLst>
                  </p:cNvPr>
                  <p:cNvSpPr txBox="1"/>
                  <p:nvPr/>
                </p:nvSpPr>
                <p:spPr>
                  <a:xfrm>
                    <a:off x="9640931" y="1055890"/>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19" name="文本框 118">
                    <a:extLst>
                      <a:ext uri="{FF2B5EF4-FFF2-40B4-BE49-F238E27FC236}">
                        <a16:creationId xmlns:a16="http://schemas.microsoft.com/office/drawing/2014/main" id="{DF2CE8C8-3235-E508-6287-3DB96F260A4B}"/>
                      </a:ext>
                    </a:extLst>
                  </p:cNvPr>
                  <p:cNvSpPr txBox="1"/>
                  <p:nvPr/>
                </p:nvSpPr>
                <p:spPr>
                  <a:xfrm rot="2321457">
                    <a:off x="9642413" y="3311156"/>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20" name="文本框 119">
                    <a:extLst>
                      <a:ext uri="{FF2B5EF4-FFF2-40B4-BE49-F238E27FC236}">
                        <a16:creationId xmlns:a16="http://schemas.microsoft.com/office/drawing/2014/main" id="{192A9500-C25B-1837-E9EB-FA24722E7F46}"/>
                      </a:ext>
                    </a:extLst>
                  </p:cNvPr>
                  <p:cNvSpPr txBox="1"/>
                  <p:nvPr/>
                </p:nvSpPr>
                <p:spPr>
                  <a:xfrm rot="5400000">
                    <a:off x="5027606" y="3245485"/>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21" name="文本框 120">
                    <a:extLst>
                      <a:ext uri="{FF2B5EF4-FFF2-40B4-BE49-F238E27FC236}">
                        <a16:creationId xmlns:a16="http://schemas.microsoft.com/office/drawing/2014/main" id="{DB6F0300-CF6C-AF29-77AB-D074FD9C3DD0}"/>
                      </a:ext>
                    </a:extLst>
                  </p:cNvPr>
                  <p:cNvSpPr txBox="1"/>
                  <p:nvPr/>
                </p:nvSpPr>
                <p:spPr>
                  <a:xfrm rot="5400000">
                    <a:off x="7584848" y="3558539"/>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22" name="文本框 121">
                    <a:extLst>
                      <a:ext uri="{FF2B5EF4-FFF2-40B4-BE49-F238E27FC236}">
                        <a16:creationId xmlns:a16="http://schemas.microsoft.com/office/drawing/2014/main" id="{089AB63B-7A02-C604-16E9-58B4209093CD}"/>
                      </a:ext>
                    </a:extLst>
                  </p:cNvPr>
                  <p:cNvSpPr txBox="1"/>
                  <p:nvPr/>
                </p:nvSpPr>
                <p:spPr>
                  <a:xfrm rot="5400000">
                    <a:off x="8756770" y="3312639"/>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23" name="文本框 122">
                    <a:extLst>
                      <a:ext uri="{FF2B5EF4-FFF2-40B4-BE49-F238E27FC236}">
                        <a16:creationId xmlns:a16="http://schemas.microsoft.com/office/drawing/2014/main" id="{8B28D718-ECC3-1B45-3C95-BB9BB62ABD09}"/>
                      </a:ext>
                    </a:extLst>
                  </p:cNvPr>
                  <p:cNvSpPr txBox="1"/>
                  <p:nvPr/>
                </p:nvSpPr>
                <p:spPr>
                  <a:xfrm rot="5400000">
                    <a:off x="10703263" y="3529855"/>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124" name="文本框 123">
                    <a:extLst>
                      <a:ext uri="{FF2B5EF4-FFF2-40B4-BE49-F238E27FC236}">
                        <a16:creationId xmlns:a16="http://schemas.microsoft.com/office/drawing/2014/main" id="{9DA5686E-81D7-DB4B-A1B2-BA6C9A22064F}"/>
                      </a:ext>
                    </a:extLst>
                  </p:cNvPr>
                  <p:cNvSpPr txBox="1"/>
                  <p:nvPr/>
                </p:nvSpPr>
                <p:spPr>
                  <a:xfrm rot="5400000">
                    <a:off x="11909866" y="3241584"/>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5" name="文本框 124">
                        <a:extLst>
                          <a:ext uri="{FF2B5EF4-FFF2-40B4-BE49-F238E27FC236}">
                            <a16:creationId xmlns:a16="http://schemas.microsoft.com/office/drawing/2014/main" id="{D740EF9A-7F5E-3C8E-C86E-B36038F7C16C}"/>
                          </a:ext>
                        </a:extLst>
                      </p:cNvPr>
                      <p:cNvSpPr txBox="1"/>
                      <p:nvPr/>
                    </p:nvSpPr>
                    <p:spPr>
                      <a:xfrm>
                        <a:off x="3114247" y="1535399"/>
                        <a:ext cx="418513"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1</m:t>
                                  </m:r>
                                  <m:r>
                                    <a:rPr lang="en-US" altLang="zh-CN" i="1">
                                      <a:latin typeface="Cambria Math" panose="02040503050406030204" pitchFamily="18" charset="0"/>
                                    </a:rPr>
                                    <m:t>,</m:t>
                                  </m:r>
                                  <m:r>
                                    <a:rPr lang="en-US" altLang="zh-CN" b="0" i="1" smtClean="0">
                                      <a:latin typeface="Cambria Math" panose="02040503050406030204" pitchFamily="18" charset="0"/>
                                    </a:rPr>
                                    <m:t>1</m:t>
                                  </m:r>
                                </m:sub>
                              </m:sSub>
                            </m:oMath>
                          </m:oMathPara>
                        </a14:m>
                        <a:endParaRPr lang="zh-CN" altLang="en-US"/>
                      </a:p>
                    </p:txBody>
                  </p:sp>
                </mc:Choice>
                <mc:Fallback xmlns="">
                  <p:sp>
                    <p:nvSpPr>
                      <p:cNvPr id="125" name="文本框 124">
                        <a:extLst>
                          <a:ext uri="{FF2B5EF4-FFF2-40B4-BE49-F238E27FC236}">
                            <a16:creationId xmlns:a16="http://schemas.microsoft.com/office/drawing/2014/main" id="{D740EF9A-7F5E-3C8E-C86E-B36038F7C16C}"/>
                          </a:ext>
                        </a:extLst>
                      </p:cNvPr>
                      <p:cNvSpPr txBox="1">
                        <a:spLocks noRot="1" noChangeAspect="1" noMove="1" noResize="1" noEditPoints="1" noAdjustHandles="1" noChangeArrowheads="1" noChangeShapeType="1" noTextEdit="1"/>
                      </p:cNvSpPr>
                      <p:nvPr/>
                    </p:nvSpPr>
                    <p:spPr>
                      <a:xfrm>
                        <a:off x="3114247" y="1535399"/>
                        <a:ext cx="418513" cy="289182"/>
                      </a:xfrm>
                      <a:prstGeom prst="rect">
                        <a:avLst/>
                      </a:prstGeom>
                      <a:blipFill>
                        <a:blip r:embed="rId50"/>
                        <a:stretch>
                          <a:fillRect l="-26415" r="-24528" b="-6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6" name="文本框 125">
                        <a:extLst>
                          <a:ext uri="{FF2B5EF4-FFF2-40B4-BE49-F238E27FC236}">
                            <a16:creationId xmlns:a16="http://schemas.microsoft.com/office/drawing/2014/main" id="{844D2ADD-6B23-C9B6-E0BD-15776ABC3059}"/>
                          </a:ext>
                        </a:extLst>
                      </p:cNvPr>
                      <p:cNvSpPr txBox="1"/>
                      <p:nvPr/>
                    </p:nvSpPr>
                    <p:spPr>
                      <a:xfrm>
                        <a:off x="12960814" y="1535399"/>
                        <a:ext cx="456600"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𝑁</m:t>
                                  </m:r>
                                  <m:r>
                                    <a:rPr lang="en-US" altLang="zh-CN" i="1">
                                      <a:latin typeface="Cambria Math" panose="02040503050406030204" pitchFamily="18" charset="0"/>
                                    </a:rPr>
                                    <m:t>,</m:t>
                                  </m:r>
                                  <m:r>
                                    <a:rPr lang="en-US" altLang="zh-CN" b="0" i="1" smtClean="0">
                                      <a:latin typeface="Cambria Math" panose="02040503050406030204" pitchFamily="18" charset="0"/>
                                    </a:rPr>
                                    <m:t>1</m:t>
                                  </m:r>
                                </m:sub>
                              </m:sSub>
                            </m:oMath>
                          </m:oMathPara>
                        </a14:m>
                        <a:endParaRPr lang="zh-CN" altLang="en-US"/>
                      </a:p>
                    </p:txBody>
                  </p:sp>
                </mc:Choice>
                <mc:Fallback xmlns="">
                  <p:sp>
                    <p:nvSpPr>
                      <p:cNvPr id="126" name="文本框 125">
                        <a:extLst>
                          <a:ext uri="{FF2B5EF4-FFF2-40B4-BE49-F238E27FC236}">
                            <a16:creationId xmlns:a16="http://schemas.microsoft.com/office/drawing/2014/main" id="{844D2ADD-6B23-C9B6-E0BD-15776ABC3059}"/>
                          </a:ext>
                        </a:extLst>
                      </p:cNvPr>
                      <p:cNvSpPr txBox="1">
                        <a:spLocks noRot="1" noChangeAspect="1" noMove="1" noResize="1" noEditPoints="1" noAdjustHandles="1" noChangeArrowheads="1" noChangeShapeType="1" noTextEdit="1"/>
                      </p:cNvSpPr>
                      <p:nvPr/>
                    </p:nvSpPr>
                    <p:spPr>
                      <a:xfrm>
                        <a:off x="12960814" y="1535399"/>
                        <a:ext cx="456600" cy="289182"/>
                      </a:xfrm>
                      <a:prstGeom prst="rect">
                        <a:avLst/>
                      </a:prstGeom>
                      <a:blipFill>
                        <a:blip r:embed="rId51"/>
                        <a:stretch>
                          <a:fillRect l="-24138" r="-24138" b="-6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7" name="文本框 126">
                        <a:extLst>
                          <a:ext uri="{FF2B5EF4-FFF2-40B4-BE49-F238E27FC236}">
                            <a16:creationId xmlns:a16="http://schemas.microsoft.com/office/drawing/2014/main" id="{A99AD30B-0020-C1AA-0A58-E295E36F5D6A}"/>
                          </a:ext>
                        </a:extLst>
                      </p:cNvPr>
                      <p:cNvSpPr txBox="1"/>
                      <p:nvPr/>
                    </p:nvSpPr>
                    <p:spPr>
                      <a:xfrm>
                        <a:off x="12960814" y="4166710"/>
                        <a:ext cx="510396"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𝑁</m:t>
                                  </m:r>
                                  <m:r>
                                    <a:rPr lang="en-US" altLang="zh-CN" i="1">
                                      <a:latin typeface="Cambria Math" panose="02040503050406030204" pitchFamily="18" charset="0"/>
                                    </a:rPr>
                                    <m:t>,</m:t>
                                  </m:r>
                                  <m:r>
                                    <a:rPr lang="en-US" altLang="zh-CN" b="0" i="1" smtClean="0">
                                      <a:latin typeface="Cambria Math" panose="02040503050406030204" pitchFamily="18" charset="0"/>
                                    </a:rPr>
                                    <m:t>𝑀</m:t>
                                  </m:r>
                                </m:sub>
                              </m:sSub>
                            </m:oMath>
                          </m:oMathPara>
                        </a14:m>
                        <a:endParaRPr lang="zh-CN" altLang="en-US"/>
                      </a:p>
                    </p:txBody>
                  </p:sp>
                </mc:Choice>
                <mc:Fallback xmlns="">
                  <p:sp>
                    <p:nvSpPr>
                      <p:cNvPr id="127" name="文本框 126">
                        <a:extLst>
                          <a:ext uri="{FF2B5EF4-FFF2-40B4-BE49-F238E27FC236}">
                            <a16:creationId xmlns:a16="http://schemas.microsoft.com/office/drawing/2014/main" id="{A99AD30B-0020-C1AA-0A58-E295E36F5D6A}"/>
                          </a:ext>
                        </a:extLst>
                      </p:cNvPr>
                      <p:cNvSpPr txBox="1">
                        <a:spLocks noRot="1" noChangeAspect="1" noMove="1" noResize="1" noEditPoints="1" noAdjustHandles="1" noChangeArrowheads="1" noChangeShapeType="1" noTextEdit="1"/>
                      </p:cNvSpPr>
                      <p:nvPr/>
                    </p:nvSpPr>
                    <p:spPr>
                      <a:xfrm>
                        <a:off x="12960814" y="4166710"/>
                        <a:ext cx="510396" cy="289182"/>
                      </a:xfrm>
                      <a:prstGeom prst="rect">
                        <a:avLst/>
                      </a:prstGeom>
                      <a:blipFill>
                        <a:blip r:embed="rId52"/>
                        <a:stretch>
                          <a:fillRect l="-21538" r="-23077" b="-56757"/>
                        </a:stretch>
                      </a:blipFill>
                    </p:spPr>
                    <p:txBody>
                      <a:bodyPr/>
                      <a:lstStyle/>
                      <a:p>
                        <a:r>
                          <a:rPr lang="zh-CN" altLang="en-US">
                            <a:noFill/>
                          </a:rPr>
                          <a:t> </a:t>
                        </a:r>
                      </a:p>
                    </p:txBody>
                  </p:sp>
                </mc:Fallback>
              </mc:AlternateContent>
            </p:grpSp>
          </p:grpSp>
        </p:grpSp>
      </p:grpSp>
      <p:pic>
        <p:nvPicPr>
          <p:cNvPr id="7" name="图片 6">
            <a:extLst>
              <a:ext uri="{FF2B5EF4-FFF2-40B4-BE49-F238E27FC236}">
                <a16:creationId xmlns:a16="http://schemas.microsoft.com/office/drawing/2014/main" id="{C0ACA2F7-4982-C30D-E0A5-8F4613D4DF77}"/>
              </a:ext>
            </a:extLst>
          </p:cNvPr>
          <p:cNvPicPr>
            <a:picLocks noChangeAspect="1"/>
          </p:cNvPicPr>
          <p:nvPr/>
        </p:nvPicPr>
        <p:blipFill>
          <a:blip r:embed="rId53"/>
          <a:srcRect t="5217" r="76022" b="52320"/>
          <a:stretch>
            <a:fillRect/>
          </a:stretch>
        </p:blipFill>
        <p:spPr>
          <a:xfrm>
            <a:off x="6011828" y="1246371"/>
            <a:ext cx="2599512" cy="1950120"/>
          </a:xfrm>
          <a:prstGeom prst="rect">
            <a:avLst/>
          </a:prstGeom>
        </p:spPr>
      </p:pic>
      <p:sp>
        <p:nvSpPr>
          <p:cNvPr id="557" name="文本框 556">
            <a:extLst>
              <a:ext uri="{FF2B5EF4-FFF2-40B4-BE49-F238E27FC236}">
                <a16:creationId xmlns:a16="http://schemas.microsoft.com/office/drawing/2014/main" id="{99835B7F-D787-C1E8-805D-A2F50C3F9C90}"/>
              </a:ext>
            </a:extLst>
          </p:cNvPr>
          <p:cNvSpPr txBox="1"/>
          <p:nvPr/>
        </p:nvSpPr>
        <p:spPr>
          <a:xfrm>
            <a:off x="6410755" y="878156"/>
            <a:ext cx="3037370" cy="369332"/>
          </a:xfrm>
          <a:prstGeom prst="rect">
            <a:avLst/>
          </a:prstGeom>
          <a:noFill/>
        </p:spPr>
        <p:txBody>
          <a:bodyPr wrap="none" rtlCol="0">
            <a:spAutoFit/>
          </a:bodyPr>
          <a:lstStyle/>
          <a:p>
            <a:r>
              <a:rPr lang="en-US" altLang="zh-CN" dirty="0"/>
              <a:t>RF Coupler Stacked Network</a:t>
            </a:r>
            <a:endParaRPr lang="zh-CN" altLang="en-US" dirty="0"/>
          </a:p>
        </p:txBody>
      </p:sp>
      <p:sp>
        <p:nvSpPr>
          <p:cNvPr id="559" name="文本框 558">
            <a:extLst>
              <a:ext uri="{FF2B5EF4-FFF2-40B4-BE49-F238E27FC236}">
                <a16:creationId xmlns:a16="http://schemas.microsoft.com/office/drawing/2014/main" id="{6633B6A7-B286-44B3-9F65-EB36D6B25AAA}"/>
              </a:ext>
            </a:extLst>
          </p:cNvPr>
          <p:cNvSpPr txBox="1"/>
          <p:nvPr/>
        </p:nvSpPr>
        <p:spPr>
          <a:xfrm>
            <a:off x="9535920" y="1110295"/>
            <a:ext cx="1739847" cy="369332"/>
          </a:xfrm>
          <a:prstGeom prst="rect">
            <a:avLst/>
          </a:prstGeom>
          <a:noFill/>
        </p:spPr>
        <p:txBody>
          <a:bodyPr wrap="square">
            <a:spAutoFit/>
          </a:bodyPr>
          <a:lstStyle/>
          <a:p>
            <a:r>
              <a:rPr lang="en-US" altLang="zh-CN" dirty="0"/>
              <a:t>RF Coupler Unit </a:t>
            </a:r>
            <a:endParaRPr lang="zh-CN" altLang="en-US" dirty="0"/>
          </a:p>
        </p:txBody>
      </p:sp>
      <p:pic>
        <p:nvPicPr>
          <p:cNvPr id="3" name="图片 2">
            <a:extLst>
              <a:ext uri="{FF2B5EF4-FFF2-40B4-BE49-F238E27FC236}">
                <a16:creationId xmlns:a16="http://schemas.microsoft.com/office/drawing/2014/main" id="{940536FE-9D83-E30C-C5BC-CB666E11E284}"/>
              </a:ext>
            </a:extLst>
          </p:cNvPr>
          <p:cNvPicPr>
            <a:picLocks noChangeAspect="1"/>
          </p:cNvPicPr>
          <p:nvPr/>
        </p:nvPicPr>
        <p:blipFill>
          <a:blip r:embed="rId53"/>
          <a:srcRect l="32454" t="5217" r="48794" b="52320"/>
          <a:stretch>
            <a:fillRect/>
          </a:stretch>
        </p:blipFill>
        <p:spPr>
          <a:xfrm>
            <a:off x="9448125" y="1365629"/>
            <a:ext cx="2032923" cy="1950120"/>
          </a:xfrm>
          <a:prstGeom prst="rect">
            <a:avLst/>
          </a:prstGeom>
        </p:spPr>
      </p:pic>
      <p:cxnSp>
        <p:nvCxnSpPr>
          <p:cNvPr id="6" name="直接箭头连接符 5">
            <a:extLst>
              <a:ext uri="{FF2B5EF4-FFF2-40B4-BE49-F238E27FC236}">
                <a16:creationId xmlns:a16="http://schemas.microsoft.com/office/drawing/2014/main" id="{538A773C-1A7A-9921-4C73-E09205877979}"/>
              </a:ext>
            </a:extLst>
          </p:cNvPr>
          <p:cNvCxnSpPr>
            <a:cxnSpLocks/>
          </p:cNvCxnSpPr>
          <p:nvPr/>
        </p:nvCxnSpPr>
        <p:spPr>
          <a:xfrm flipV="1">
            <a:off x="8611340" y="1615703"/>
            <a:ext cx="836785" cy="42739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直接箭头连接符 7">
            <a:extLst>
              <a:ext uri="{FF2B5EF4-FFF2-40B4-BE49-F238E27FC236}">
                <a16:creationId xmlns:a16="http://schemas.microsoft.com/office/drawing/2014/main" id="{03036F79-4BD6-6169-A0E9-C942017D84FD}"/>
              </a:ext>
            </a:extLst>
          </p:cNvPr>
          <p:cNvCxnSpPr>
            <a:cxnSpLocks/>
          </p:cNvCxnSpPr>
          <p:nvPr/>
        </p:nvCxnSpPr>
        <p:spPr>
          <a:xfrm>
            <a:off x="8611340" y="2454194"/>
            <a:ext cx="756396" cy="68297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0603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6"/>
                                        </p:tgtEl>
                                        <p:attrNameLst>
                                          <p:attrName>style.visibility</p:attrName>
                                        </p:attrNameLst>
                                      </p:cBhvr>
                                      <p:to>
                                        <p:strVal val="visible"/>
                                      </p:to>
                                    </p:set>
                                    <p:animEffect transition="in" filter="fade">
                                      <p:cBhvr>
                                        <p:cTn id="7" dur="500"/>
                                        <p:tgtEl>
                                          <p:spTgt spid="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DC3F05D-2E09-CD08-4CFA-5EB242BF0575}"/>
              </a:ext>
            </a:extLst>
          </p:cNvPr>
          <p:cNvSpPr>
            <a:spLocks noGrp="1"/>
          </p:cNvSpPr>
          <p:nvPr>
            <p:ph type="body" sz="quarter" idx="10"/>
          </p:nvPr>
        </p:nvSpPr>
        <p:spPr/>
        <p:txBody>
          <a:bodyPr/>
          <a:lstStyle/>
          <a:p>
            <a:r>
              <a:rPr lang="en-US" altLang="zh-CN" dirty="0"/>
              <a:t>RF Coupler Unit</a:t>
            </a:r>
            <a:endParaRPr lang="zh-CN" altLang="en-US" dirty="0"/>
          </a:p>
        </p:txBody>
      </p:sp>
      <p:pic>
        <p:nvPicPr>
          <p:cNvPr id="4" name="图片 3">
            <a:extLst>
              <a:ext uri="{FF2B5EF4-FFF2-40B4-BE49-F238E27FC236}">
                <a16:creationId xmlns:a16="http://schemas.microsoft.com/office/drawing/2014/main" id="{5371E1B6-620D-AADB-A027-AF298D79F2CD}"/>
              </a:ext>
            </a:extLst>
          </p:cNvPr>
          <p:cNvPicPr>
            <a:picLocks noChangeAspect="1"/>
          </p:cNvPicPr>
          <p:nvPr/>
        </p:nvPicPr>
        <p:blipFill>
          <a:blip r:embed="rId3"/>
          <a:srcRect l="33823" b="50580"/>
          <a:stretch>
            <a:fillRect/>
          </a:stretch>
        </p:blipFill>
        <p:spPr>
          <a:xfrm>
            <a:off x="445279" y="2981180"/>
            <a:ext cx="2280275" cy="1041196"/>
          </a:xfrm>
          <a:prstGeom prst="rect">
            <a:avLst/>
          </a:prstGeom>
        </p:spPr>
      </p:pic>
      <p:grpSp>
        <p:nvGrpSpPr>
          <p:cNvPr id="252" name="组合 251">
            <a:extLst>
              <a:ext uri="{FF2B5EF4-FFF2-40B4-BE49-F238E27FC236}">
                <a16:creationId xmlns:a16="http://schemas.microsoft.com/office/drawing/2014/main" id="{42DC5594-7DF2-D14D-7FDF-3D2F8A8E3C4C}"/>
              </a:ext>
            </a:extLst>
          </p:cNvPr>
          <p:cNvGrpSpPr/>
          <p:nvPr/>
        </p:nvGrpSpPr>
        <p:grpSpPr>
          <a:xfrm>
            <a:off x="125594" y="1588057"/>
            <a:ext cx="2464505" cy="1317711"/>
            <a:chOff x="-2124244" y="554582"/>
            <a:chExt cx="4465959" cy="2387839"/>
          </a:xfrm>
        </p:grpSpPr>
        <p:grpSp>
          <p:nvGrpSpPr>
            <p:cNvPr id="746" name="组合 745">
              <a:extLst>
                <a:ext uri="{FF2B5EF4-FFF2-40B4-BE49-F238E27FC236}">
                  <a16:creationId xmlns:a16="http://schemas.microsoft.com/office/drawing/2014/main" id="{7BBFCF2C-6139-7405-0863-FF382D2F6B5A}"/>
                </a:ext>
              </a:extLst>
            </p:cNvPr>
            <p:cNvGrpSpPr/>
            <p:nvPr/>
          </p:nvGrpSpPr>
          <p:grpSpPr>
            <a:xfrm>
              <a:off x="-2124244" y="1079605"/>
              <a:ext cx="4465959" cy="1862816"/>
              <a:chOff x="-557769" y="60511"/>
              <a:chExt cx="4465959" cy="1862816"/>
            </a:xfrm>
          </p:grpSpPr>
          <p:grpSp>
            <p:nvGrpSpPr>
              <p:cNvPr id="748" name="组合 747">
                <a:extLst>
                  <a:ext uri="{FF2B5EF4-FFF2-40B4-BE49-F238E27FC236}">
                    <a16:creationId xmlns:a16="http://schemas.microsoft.com/office/drawing/2014/main" id="{5607EC55-B386-F109-55C8-A15F8B036206}"/>
                  </a:ext>
                </a:extLst>
              </p:cNvPr>
              <p:cNvGrpSpPr/>
              <p:nvPr/>
            </p:nvGrpSpPr>
            <p:grpSpPr>
              <a:xfrm>
                <a:off x="867166" y="281437"/>
                <a:ext cx="1835510" cy="1174488"/>
                <a:chOff x="3124265" y="2769436"/>
                <a:chExt cx="1030778" cy="659564"/>
              </a:xfrm>
            </p:grpSpPr>
            <p:grpSp>
              <p:nvGrpSpPr>
                <p:cNvPr id="753" name="组合 752">
                  <a:extLst>
                    <a:ext uri="{FF2B5EF4-FFF2-40B4-BE49-F238E27FC236}">
                      <a16:creationId xmlns:a16="http://schemas.microsoft.com/office/drawing/2014/main" id="{F46153DF-AB09-DA50-2F5B-EEEEC2A992E5}"/>
                    </a:ext>
                  </a:extLst>
                </p:cNvPr>
                <p:cNvGrpSpPr/>
                <p:nvPr/>
              </p:nvGrpSpPr>
              <p:grpSpPr>
                <a:xfrm>
                  <a:off x="3291266" y="2927004"/>
                  <a:ext cx="656985" cy="377772"/>
                  <a:chOff x="2373396" y="2395258"/>
                  <a:chExt cx="787227" cy="452662"/>
                </a:xfrm>
              </p:grpSpPr>
              <p:cxnSp>
                <p:nvCxnSpPr>
                  <p:cNvPr id="768" name="直接连接符 767">
                    <a:extLst>
                      <a:ext uri="{FF2B5EF4-FFF2-40B4-BE49-F238E27FC236}">
                        <a16:creationId xmlns:a16="http://schemas.microsoft.com/office/drawing/2014/main" id="{98CA66CD-CAC7-43B2-3AE1-BDCD3E861E20}"/>
                      </a:ext>
                    </a:extLst>
                  </p:cNvPr>
                  <p:cNvCxnSpPr>
                    <a:cxnSpLocks/>
                  </p:cNvCxnSpPr>
                  <p:nvPr/>
                </p:nvCxnSpPr>
                <p:spPr>
                  <a:xfrm flipV="1">
                    <a:off x="2373396" y="2514600"/>
                    <a:ext cx="581569" cy="333320"/>
                  </a:xfrm>
                  <a:prstGeom prst="line">
                    <a:avLst/>
                  </a:prstGeom>
                  <a:ln w="38100">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69" name="直接连接符 768">
                    <a:extLst>
                      <a:ext uri="{FF2B5EF4-FFF2-40B4-BE49-F238E27FC236}">
                        <a16:creationId xmlns:a16="http://schemas.microsoft.com/office/drawing/2014/main" id="{2855223D-06D1-404B-A91A-91A8B8E152A2}"/>
                      </a:ext>
                    </a:extLst>
                  </p:cNvPr>
                  <p:cNvCxnSpPr>
                    <a:cxnSpLocks/>
                  </p:cNvCxnSpPr>
                  <p:nvPr/>
                </p:nvCxnSpPr>
                <p:spPr>
                  <a:xfrm flipV="1">
                    <a:off x="2576513" y="2395258"/>
                    <a:ext cx="584110" cy="335482"/>
                  </a:xfrm>
                  <a:prstGeom prst="line">
                    <a:avLst/>
                  </a:prstGeom>
                  <a:ln w="38100">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54" name="组合 753">
                  <a:extLst>
                    <a:ext uri="{FF2B5EF4-FFF2-40B4-BE49-F238E27FC236}">
                      <a16:creationId xmlns:a16="http://schemas.microsoft.com/office/drawing/2014/main" id="{D298B0FA-55D3-60A4-26CF-55DE7C183204}"/>
                    </a:ext>
                  </a:extLst>
                </p:cNvPr>
                <p:cNvGrpSpPr/>
                <p:nvPr/>
              </p:nvGrpSpPr>
              <p:grpSpPr>
                <a:xfrm>
                  <a:off x="3291266" y="2927004"/>
                  <a:ext cx="659565" cy="376291"/>
                  <a:chOff x="2373395" y="2395258"/>
                  <a:chExt cx="790318" cy="450887"/>
                </a:xfrm>
              </p:grpSpPr>
              <p:cxnSp>
                <p:nvCxnSpPr>
                  <p:cNvPr id="766" name="直接连接符 765">
                    <a:extLst>
                      <a:ext uri="{FF2B5EF4-FFF2-40B4-BE49-F238E27FC236}">
                        <a16:creationId xmlns:a16="http://schemas.microsoft.com/office/drawing/2014/main" id="{38BB676B-D746-0655-6CE0-4F5B026C8EA9}"/>
                      </a:ext>
                    </a:extLst>
                  </p:cNvPr>
                  <p:cNvCxnSpPr>
                    <a:cxnSpLocks/>
                  </p:cNvCxnSpPr>
                  <p:nvPr/>
                </p:nvCxnSpPr>
                <p:spPr>
                  <a:xfrm>
                    <a:off x="2373395" y="2395258"/>
                    <a:ext cx="565533" cy="324130"/>
                  </a:xfrm>
                  <a:prstGeom prst="line">
                    <a:avLst/>
                  </a:prstGeom>
                  <a:ln w="38100">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67" name="直接连接符 766">
                    <a:extLst>
                      <a:ext uri="{FF2B5EF4-FFF2-40B4-BE49-F238E27FC236}">
                        <a16:creationId xmlns:a16="http://schemas.microsoft.com/office/drawing/2014/main" id="{130065AC-3ED5-C769-F117-197E683D50EB}"/>
                      </a:ext>
                    </a:extLst>
                  </p:cNvPr>
                  <p:cNvCxnSpPr>
                    <a:cxnSpLocks/>
                  </p:cNvCxnSpPr>
                  <p:nvPr/>
                </p:nvCxnSpPr>
                <p:spPr>
                  <a:xfrm>
                    <a:off x="2509838" y="2473395"/>
                    <a:ext cx="653875" cy="372750"/>
                  </a:xfrm>
                  <a:prstGeom prst="line">
                    <a:avLst/>
                  </a:prstGeom>
                  <a:ln w="38100">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55" name="组合 754">
                  <a:extLst>
                    <a:ext uri="{FF2B5EF4-FFF2-40B4-BE49-F238E27FC236}">
                      <a16:creationId xmlns:a16="http://schemas.microsoft.com/office/drawing/2014/main" id="{1130C3DD-3D40-4ABD-8A6C-04A2E254A1B6}"/>
                    </a:ext>
                  </a:extLst>
                </p:cNvPr>
                <p:cNvGrpSpPr/>
                <p:nvPr/>
              </p:nvGrpSpPr>
              <p:grpSpPr>
                <a:xfrm>
                  <a:off x="3124265" y="2928174"/>
                  <a:ext cx="1013516" cy="634"/>
                  <a:chOff x="2173288" y="2396659"/>
                  <a:chExt cx="1214437" cy="760"/>
                </a:xfrm>
              </p:grpSpPr>
              <p:cxnSp>
                <p:nvCxnSpPr>
                  <p:cNvPr id="764" name="直接连接符 763">
                    <a:extLst>
                      <a:ext uri="{FF2B5EF4-FFF2-40B4-BE49-F238E27FC236}">
                        <a16:creationId xmlns:a16="http://schemas.microsoft.com/office/drawing/2014/main" id="{3E3C7240-2A7D-87EF-4732-49512A4ABFA1}"/>
                      </a:ext>
                    </a:extLst>
                  </p:cNvPr>
                  <p:cNvCxnSpPr>
                    <a:cxnSpLocks/>
                  </p:cNvCxnSpPr>
                  <p:nvPr/>
                </p:nvCxnSpPr>
                <p:spPr>
                  <a:xfrm>
                    <a:off x="2173288" y="2397419"/>
                    <a:ext cx="656495" cy="0"/>
                  </a:xfrm>
                  <a:prstGeom prst="line">
                    <a:avLst/>
                  </a:prstGeom>
                  <a:ln w="3810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65" name="直接连接符 764">
                    <a:extLst>
                      <a:ext uri="{FF2B5EF4-FFF2-40B4-BE49-F238E27FC236}">
                        <a16:creationId xmlns:a16="http://schemas.microsoft.com/office/drawing/2014/main" id="{331F9791-494D-774C-6435-2CF3BE7D1F1A}"/>
                      </a:ext>
                    </a:extLst>
                  </p:cNvPr>
                  <p:cNvCxnSpPr>
                    <a:cxnSpLocks/>
                  </p:cNvCxnSpPr>
                  <p:nvPr/>
                </p:nvCxnSpPr>
                <p:spPr>
                  <a:xfrm>
                    <a:off x="2373395" y="2396659"/>
                    <a:ext cx="1014330" cy="0"/>
                  </a:xfrm>
                  <a:prstGeom prst="line">
                    <a:avLst/>
                  </a:prstGeom>
                  <a:ln w="38100"/>
                </p:spPr>
                <p:style>
                  <a:lnRef idx="2">
                    <a:schemeClr val="dk1"/>
                  </a:lnRef>
                  <a:fillRef idx="0">
                    <a:schemeClr val="dk1"/>
                  </a:fillRef>
                  <a:effectRef idx="1">
                    <a:schemeClr val="dk1"/>
                  </a:effectRef>
                  <a:fontRef idx="minor">
                    <a:schemeClr val="tx1"/>
                  </a:fontRef>
                </p:style>
              </p:cxnSp>
            </p:grpSp>
            <p:grpSp>
              <p:nvGrpSpPr>
                <p:cNvPr id="756" name="组合 755">
                  <a:extLst>
                    <a:ext uri="{FF2B5EF4-FFF2-40B4-BE49-F238E27FC236}">
                      <a16:creationId xmlns:a16="http://schemas.microsoft.com/office/drawing/2014/main" id="{751A818F-1368-A129-1AEF-A88CC3AC04B9}"/>
                    </a:ext>
                  </a:extLst>
                </p:cNvPr>
                <p:cNvGrpSpPr/>
                <p:nvPr/>
              </p:nvGrpSpPr>
              <p:grpSpPr>
                <a:xfrm>
                  <a:off x="3124265" y="3302274"/>
                  <a:ext cx="1013516" cy="634"/>
                  <a:chOff x="2173288" y="2396659"/>
                  <a:chExt cx="1214437" cy="760"/>
                </a:xfrm>
              </p:grpSpPr>
              <p:cxnSp>
                <p:nvCxnSpPr>
                  <p:cNvPr id="762" name="直接连接符 761">
                    <a:extLst>
                      <a:ext uri="{FF2B5EF4-FFF2-40B4-BE49-F238E27FC236}">
                        <a16:creationId xmlns:a16="http://schemas.microsoft.com/office/drawing/2014/main" id="{6929BBA9-6943-BDF1-F96E-8338552669E9}"/>
                      </a:ext>
                    </a:extLst>
                  </p:cNvPr>
                  <p:cNvCxnSpPr>
                    <a:cxnSpLocks/>
                  </p:cNvCxnSpPr>
                  <p:nvPr/>
                </p:nvCxnSpPr>
                <p:spPr>
                  <a:xfrm>
                    <a:off x="2173288" y="2397419"/>
                    <a:ext cx="656495" cy="0"/>
                  </a:xfrm>
                  <a:prstGeom prst="line">
                    <a:avLst/>
                  </a:prstGeom>
                  <a:ln w="3810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63" name="直接连接符 762">
                    <a:extLst>
                      <a:ext uri="{FF2B5EF4-FFF2-40B4-BE49-F238E27FC236}">
                        <a16:creationId xmlns:a16="http://schemas.microsoft.com/office/drawing/2014/main" id="{39D20727-B55D-49E6-5297-1B343CE20F6B}"/>
                      </a:ext>
                    </a:extLst>
                  </p:cNvPr>
                  <p:cNvCxnSpPr>
                    <a:cxnSpLocks/>
                  </p:cNvCxnSpPr>
                  <p:nvPr/>
                </p:nvCxnSpPr>
                <p:spPr>
                  <a:xfrm>
                    <a:off x="2373395" y="2396659"/>
                    <a:ext cx="1014330" cy="0"/>
                  </a:xfrm>
                  <a:prstGeom prst="line">
                    <a:avLst/>
                  </a:prstGeom>
                  <a:ln w="38100"/>
                </p:spPr>
                <p:style>
                  <a:lnRef idx="2">
                    <a:schemeClr val="dk1"/>
                  </a:lnRef>
                  <a:fillRef idx="0">
                    <a:schemeClr val="dk1"/>
                  </a:fillRef>
                  <a:effectRef idx="1">
                    <a:schemeClr val="dk1"/>
                  </a:effectRef>
                  <a:fontRef idx="minor">
                    <a:schemeClr val="tx1"/>
                  </a:fontRef>
                </p:style>
              </p:cxnSp>
            </p:grpSp>
            <p:sp>
              <p:nvSpPr>
                <p:cNvPr id="757" name="椭圆 756">
                  <a:extLst>
                    <a:ext uri="{FF2B5EF4-FFF2-40B4-BE49-F238E27FC236}">
                      <a16:creationId xmlns:a16="http://schemas.microsoft.com/office/drawing/2014/main" id="{0730E3A3-8F44-8A47-14A3-843769918DB2}"/>
                    </a:ext>
                  </a:extLst>
                </p:cNvPr>
                <p:cNvSpPr/>
                <p:nvPr/>
              </p:nvSpPr>
              <p:spPr>
                <a:xfrm>
                  <a:off x="3124265" y="2889726"/>
                  <a:ext cx="74558" cy="74558"/>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758" name="椭圆 757">
                  <a:extLst>
                    <a:ext uri="{FF2B5EF4-FFF2-40B4-BE49-F238E27FC236}">
                      <a16:creationId xmlns:a16="http://schemas.microsoft.com/office/drawing/2014/main" id="{77D8BF17-894A-8B70-47FB-8002106E4CE5}"/>
                    </a:ext>
                  </a:extLst>
                </p:cNvPr>
                <p:cNvSpPr/>
                <p:nvPr/>
              </p:nvSpPr>
              <p:spPr>
                <a:xfrm>
                  <a:off x="3124265" y="3264996"/>
                  <a:ext cx="74558" cy="74558"/>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759" name="椭圆 758">
                  <a:extLst>
                    <a:ext uri="{FF2B5EF4-FFF2-40B4-BE49-F238E27FC236}">
                      <a16:creationId xmlns:a16="http://schemas.microsoft.com/office/drawing/2014/main" id="{154B1810-18BA-EA9C-4581-5F01C51FEAEF}"/>
                    </a:ext>
                  </a:extLst>
                </p:cNvPr>
                <p:cNvSpPr/>
                <p:nvPr/>
              </p:nvSpPr>
              <p:spPr>
                <a:xfrm>
                  <a:off x="4080485" y="2889726"/>
                  <a:ext cx="74558" cy="74558"/>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760" name="椭圆 759">
                  <a:extLst>
                    <a:ext uri="{FF2B5EF4-FFF2-40B4-BE49-F238E27FC236}">
                      <a16:creationId xmlns:a16="http://schemas.microsoft.com/office/drawing/2014/main" id="{63858618-B339-E8AF-A9EA-31686F6FAC18}"/>
                    </a:ext>
                  </a:extLst>
                </p:cNvPr>
                <p:cNvSpPr/>
                <p:nvPr/>
              </p:nvSpPr>
              <p:spPr>
                <a:xfrm>
                  <a:off x="4080485" y="3264996"/>
                  <a:ext cx="74558" cy="74558"/>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761" name="矩形 760">
                  <a:extLst>
                    <a:ext uri="{FF2B5EF4-FFF2-40B4-BE49-F238E27FC236}">
                      <a16:creationId xmlns:a16="http://schemas.microsoft.com/office/drawing/2014/main" id="{C7DE2840-76E4-B08B-368B-CA158FEFED39}"/>
                    </a:ext>
                  </a:extLst>
                </p:cNvPr>
                <p:cNvSpPr/>
                <p:nvPr/>
              </p:nvSpPr>
              <p:spPr>
                <a:xfrm>
                  <a:off x="3291266" y="2769436"/>
                  <a:ext cx="659564" cy="659564"/>
                </a:xfrm>
                <a:prstGeom prst="rect">
                  <a:avLst/>
                </a:prstGeom>
                <a:noFill/>
                <a:ln w="381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mc:AlternateContent xmlns:mc="http://schemas.openxmlformats.org/markup-compatibility/2006" xmlns:a14="http://schemas.microsoft.com/office/drawing/2010/main">
            <mc:Choice Requires="a14">
              <p:sp>
                <p:nvSpPr>
                  <p:cNvPr id="749" name="文本框 748">
                    <a:extLst>
                      <a:ext uri="{FF2B5EF4-FFF2-40B4-BE49-F238E27FC236}">
                        <a16:creationId xmlns:a16="http://schemas.microsoft.com/office/drawing/2014/main" id="{E85141A2-F3E8-3296-7D7B-C65F744B2175}"/>
                      </a:ext>
                    </a:extLst>
                  </p:cNvPr>
                  <p:cNvSpPr txBox="1"/>
                  <p:nvPr/>
                </p:nvSpPr>
                <p:spPr>
                  <a:xfrm>
                    <a:off x="2656939" y="60511"/>
                    <a:ext cx="1231921" cy="948133"/>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Port 2</a:t>
                    </a:r>
                  </a:p>
                  <a:p>
                    <a:r>
                      <a:rPr lang="en-US" altLang="zh-CN" sz="14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400" i="1" smtClean="0">
                                <a:latin typeface="Cambria Math" panose="02040503050406030204" pitchFamily="18" charset="0"/>
                                <a:cs typeface="Arial" panose="020B0604020202020204" pitchFamily="34" charset="0"/>
                              </a:rPr>
                            </m:ctrlPr>
                          </m:sSubPr>
                          <m:e>
                            <m:r>
                              <a:rPr lang="en-US" altLang="zh-CN" sz="1400" b="0" i="1" smtClean="0">
                                <a:latin typeface="Cambria Math" panose="02040503050406030204" pitchFamily="18" charset="0"/>
                                <a:cs typeface="Arial" panose="020B0604020202020204" pitchFamily="34" charset="0"/>
                              </a:rPr>
                              <m:t>𝑜𝑢𝑡</m:t>
                            </m:r>
                          </m:e>
                          <m:sub>
                            <m:r>
                              <a:rPr lang="en-US" altLang="zh-CN" sz="1400" b="0" i="1" smtClean="0">
                                <a:latin typeface="Cambria Math" panose="02040503050406030204" pitchFamily="18" charset="0"/>
                                <a:cs typeface="Arial" panose="020B0604020202020204" pitchFamily="34" charset="0"/>
                              </a:rPr>
                              <m:t>1</m:t>
                            </m:r>
                          </m:sub>
                        </m:sSub>
                      </m:oMath>
                    </a14:m>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mc:Choice>
            <mc:Fallback xmlns="">
              <p:sp>
                <p:nvSpPr>
                  <p:cNvPr id="749" name="文本框 748">
                    <a:extLst>
                      <a:ext uri="{FF2B5EF4-FFF2-40B4-BE49-F238E27FC236}">
                        <a16:creationId xmlns:a16="http://schemas.microsoft.com/office/drawing/2014/main" id="{E85141A2-F3E8-3296-7D7B-C65F744B2175}"/>
                      </a:ext>
                    </a:extLst>
                  </p:cNvPr>
                  <p:cNvSpPr txBox="1">
                    <a:spLocks noRot="1" noChangeAspect="1" noMove="1" noResize="1" noEditPoints="1" noAdjustHandles="1" noChangeArrowheads="1" noChangeShapeType="1" noTextEdit="1"/>
                  </p:cNvSpPr>
                  <p:nvPr/>
                </p:nvSpPr>
                <p:spPr>
                  <a:xfrm>
                    <a:off x="2656939" y="60511"/>
                    <a:ext cx="1231921" cy="948133"/>
                  </a:xfrm>
                  <a:prstGeom prst="rect">
                    <a:avLst/>
                  </a:prstGeom>
                  <a:blipFill>
                    <a:blip r:embed="rId4"/>
                    <a:stretch>
                      <a:fillRect l="-2703" t="-2326" b="-116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50" name="文本框 749">
                    <a:extLst>
                      <a:ext uri="{FF2B5EF4-FFF2-40B4-BE49-F238E27FC236}">
                        <a16:creationId xmlns:a16="http://schemas.microsoft.com/office/drawing/2014/main" id="{3F47FA3D-78DA-64B6-0CE5-C4C3751D4908}"/>
                      </a:ext>
                    </a:extLst>
                  </p:cNvPr>
                  <p:cNvSpPr txBox="1"/>
                  <p:nvPr/>
                </p:nvSpPr>
                <p:spPr>
                  <a:xfrm>
                    <a:off x="-557769" y="93214"/>
                    <a:ext cx="1520659" cy="948133"/>
                  </a:xfrm>
                  <a:prstGeom prst="rect">
                    <a:avLst/>
                  </a:prstGeom>
                  <a:noFill/>
                </p:spPr>
                <p:txBody>
                  <a:bodyPr wrap="square" rtlCol="0">
                    <a:spAutoFit/>
                  </a:bodyPr>
                  <a:lstStyle/>
                  <a:p>
                    <a:pPr algn="r"/>
                    <a:r>
                      <a:rPr lang="en-US" altLang="zh-CN" sz="1400" dirty="0">
                        <a:latin typeface="Arial" panose="020B0604020202020204" pitchFamily="34" charset="0"/>
                        <a:cs typeface="Arial" panose="020B0604020202020204" pitchFamily="34" charset="0"/>
                      </a:rPr>
                      <a:t>Port 1</a:t>
                    </a:r>
                  </a:p>
                  <a:p>
                    <a:pPr algn="r"/>
                    <a:r>
                      <a:rPr lang="en-US" altLang="zh-CN" sz="14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400" i="1" smtClean="0">
                                <a:latin typeface="Cambria Math" panose="02040503050406030204" pitchFamily="18" charset="0"/>
                                <a:cs typeface="Arial" panose="020B0604020202020204" pitchFamily="34" charset="0"/>
                              </a:rPr>
                            </m:ctrlPr>
                          </m:sSubPr>
                          <m:e>
                            <m:r>
                              <a:rPr lang="en-US" altLang="zh-CN" sz="1400" b="0" i="1" smtClean="0">
                                <a:latin typeface="Cambria Math" panose="02040503050406030204" pitchFamily="18" charset="0"/>
                                <a:cs typeface="Arial" panose="020B0604020202020204" pitchFamily="34" charset="0"/>
                              </a:rPr>
                              <m:t>𝑖𝑛</m:t>
                            </m:r>
                          </m:e>
                          <m:sub>
                            <m:r>
                              <a:rPr lang="en-US" altLang="zh-CN" sz="1400" b="0" i="1" smtClean="0">
                                <a:latin typeface="Cambria Math" panose="02040503050406030204" pitchFamily="18" charset="0"/>
                                <a:cs typeface="Arial" panose="020B0604020202020204" pitchFamily="34" charset="0"/>
                              </a:rPr>
                              <m:t>1</m:t>
                            </m:r>
                          </m:sub>
                        </m:sSub>
                      </m:oMath>
                    </a14:m>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mc:Choice>
            <mc:Fallback xmlns="">
              <p:sp>
                <p:nvSpPr>
                  <p:cNvPr id="750" name="文本框 749">
                    <a:extLst>
                      <a:ext uri="{FF2B5EF4-FFF2-40B4-BE49-F238E27FC236}">
                        <a16:creationId xmlns:a16="http://schemas.microsoft.com/office/drawing/2014/main" id="{3F47FA3D-78DA-64B6-0CE5-C4C3751D4908}"/>
                      </a:ext>
                    </a:extLst>
                  </p:cNvPr>
                  <p:cNvSpPr txBox="1">
                    <a:spLocks noRot="1" noChangeAspect="1" noMove="1" noResize="1" noEditPoints="1" noAdjustHandles="1" noChangeArrowheads="1" noChangeShapeType="1" noTextEdit="1"/>
                  </p:cNvSpPr>
                  <p:nvPr/>
                </p:nvSpPr>
                <p:spPr>
                  <a:xfrm>
                    <a:off x="-557769" y="93214"/>
                    <a:ext cx="1520659" cy="948133"/>
                  </a:xfrm>
                  <a:prstGeom prst="rect">
                    <a:avLst/>
                  </a:prstGeom>
                  <a:blipFill>
                    <a:blip r:embed="rId5"/>
                    <a:stretch>
                      <a:fillRect t="-2326" r="-2920" b="-104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51" name="文本框 750">
                    <a:extLst>
                      <a:ext uri="{FF2B5EF4-FFF2-40B4-BE49-F238E27FC236}">
                        <a16:creationId xmlns:a16="http://schemas.microsoft.com/office/drawing/2014/main" id="{5CF802D9-7392-33F1-52B3-11F83FB63989}"/>
                      </a:ext>
                    </a:extLst>
                  </p:cNvPr>
                  <p:cNvSpPr txBox="1"/>
                  <p:nvPr/>
                </p:nvSpPr>
                <p:spPr>
                  <a:xfrm>
                    <a:off x="-309439" y="975194"/>
                    <a:ext cx="1263964" cy="948133"/>
                  </a:xfrm>
                  <a:prstGeom prst="rect">
                    <a:avLst/>
                  </a:prstGeom>
                  <a:noFill/>
                </p:spPr>
                <p:txBody>
                  <a:bodyPr wrap="square" rtlCol="0">
                    <a:spAutoFit/>
                  </a:bodyPr>
                  <a:lstStyle/>
                  <a:p>
                    <a:pPr algn="r"/>
                    <a:r>
                      <a:rPr lang="en-US" altLang="zh-CN" sz="1400" dirty="0">
                        <a:latin typeface="Arial" panose="020B0604020202020204" pitchFamily="34" charset="0"/>
                        <a:cs typeface="Arial" panose="020B0604020202020204" pitchFamily="34" charset="0"/>
                      </a:rPr>
                      <a:t>Port 4</a:t>
                    </a:r>
                  </a:p>
                  <a:p>
                    <a:pPr algn="r"/>
                    <a:r>
                      <a:rPr lang="en-US" altLang="zh-CN" sz="14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400" i="1" smtClean="0">
                                <a:latin typeface="Cambria Math" panose="02040503050406030204" pitchFamily="18" charset="0"/>
                                <a:cs typeface="Arial" panose="020B0604020202020204" pitchFamily="34" charset="0"/>
                              </a:rPr>
                            </m:ctrlPr>
                          </m:sSubPr>
                          <m:e>
                            <m:r>
                              <a:rPr lang="en-US" altLang="zh-CN" sz="1400" b="0" i="1" smtClean="0">
                                <a:latin typeface="Cambria Math" panose="02040503050406030204" pitchFamily="18" charset="0"/>
                                <a:cs typeface="Arial" panose="020B0604020202020204" pitchFamily="34" charset="0"/>
                              </a:rPr>
                              <m:t>𝑖𝑛</m:t>
                            </m:r>
                          </m:e>
                          <m:sub>
                            <m:r>
                              <a:rPr lang="en-US" altLang="zh-CN" sz="1400" b="0" i="1" smtClean="0">
                                <a:latin typeface="Cambria Math" panose="02040503050406030204" pitchFamily="18" charset="0"/>
                                <a:cs typeface="Arial" panose="020B0604020202020204" pitchFamily="34" charset="0"/>
                              </a:rPr>
                              <m:t>2</m:t>
                            </m:r>
                          </m:sub>
                        </m:sSub>
                      </m:oMath>
                    </a14:m>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mc:Choice>
            <mc:Fallback xmlns="">
              <p:sp>
                <p:nvSpPr>
                  <p:cNvPr id="751" name="文本框 750">
                    <a:extLst>
                      <a:ext uri="{FF2B5EF4-FFF2-40B4-BE49-F238E27FC236}">
                        <a16:creationId xmlns:a16="http://schemas.microsoft.com/office/drawing/2014/main" id="{5CF802D9-7392-33F1-52B3-11F83FB63989}"/>
                      </a:ext>
                    </a:extLst>
                  </p:cNvPr>
                  <p:cNvSpPr txBox="1">
                    <a:spLocks noRot="1" noChangeAspect="1" noMove="1" noResize="1" noEditPoints="1" noAdjustHandles="1" noChangeArrowheads="1" noChangeShapeType="1" noTextEdit="1"/>
                  </p:cNvSpPr>
                  <p:nvPr/>
                </p:nvSpPr>
                <p:spPr>
                  <a:xfrm>
                    <a:off x="-309439" y="975194"/>
                    <a:ext cx="1263964" cy="948133"/>
                  </a:xfrm>
                  <a:prstGeom prst="rect">
                    <a:avLst/>
                  </a:prstGeom>
                  <a:blipFill>
                    <a:blip r:embed="rId6"/>
                    <a:stretch>
                      <a:fillRect t="-2326" r="-1739" b="-104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52" name="文本框 751">
                    <a:extLst>
                      <a:ext uri="{FF2B5EF4-FFF2-40B4-BE49-F238E27FC236}">
                        <a16:creationId xmlns:a16="http://schemas.microsoft.com/office/drawing/2014/main" id="{B8115168-8873-6333-F004-8282EB9AD843}"/>
                      </a:ext>
                    </a:extLst>
                  </p:cNvPr>
                  <p:cNvSpPr txBox="1"/>
                  <p:nvPr/>
                </p:nvSpPr>
                <p:spPr>
                  <a:xfrm>
                    <a:off x="2676269" y="970566"/>
                    <a:ext cx="1231921" cy="948133"/>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Port 3</a:t>
                    </a:r>
                  </a:p>
                  <a:p>
                    <a:r>
                      <a:rPr lang="en-US" altLang="zh-CN" sz="14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400" i="1" smtClean="0">
                                <a:latin typeface="Cambria Math" panose="02040503050406030204" pitchFamily="18" charset="0"/>
                                <a:cs typeface="Arial" panose="020B0604020202020204" pitchFamily="34" charset="0"/>
                              </a:rPr>
                            </m:ctrlPr>
                          </m:sSubPr>
                          <m:e>
                            <m:r>
                              <a:rPr lang="en-US" altLang="zh-CN" sz="1400" b="0" i="1" smtClean="0">
                                <a:latin typeface="Cambria Math" panose="02040503050406030204" pitchFamily="18" charset="0"/>
                                <a:cs typeface="Arial" panose="020B0604020202020204" pitchFamily="34" charset="0"/>
                              </a:rPr>
                              <m:t>𝑜𝑢𝑡</m:t>
                            </m:r>
                          </m:e>
                          <m:sub>
                            <m:r>
                              <a:rPr lang="en-US" altLang="zh-CN" sz="1400" b="0" i="1" smtClean="0">
                                <a:latin typeface="Cambria Math" panose="02040503050406030204" pitchFamily="18" charset="0"/>
                                <a:cs typeface="Arial" panose="020B0604020202020204" pitchFamily="34" charset="0"/>
                              </a:rPr>
                              <m:t>2</m:t>
                            </m:r>
                          </m:sub>
                        </m:sSub>
                      </m:oMath>
                    </a14:m>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mc:Choice>
            <mc:Fallback xmlns="">
              <p:sp>
                <p:nvSpPr>
                  <p:cNvPr id="752" name="文本框 751">
                    <a:extLst>
                      <a:ext uri="{FF2B5EF4-FFF2-40B4-BE49-F238E27FC236}">
                        <a16:creationId xmlns:a16="http://schemas.microsoft.com/office/drawing/2014/main" id="{B8115168-8873-6333-F004-8282EB9AD843}"/>
                      </a:ext>
                    </a:extLst>
                  </p:cNvPr>
                  <p:cNvSpPr txBox="1">
                    <a:spLocks noRot="1" noChangeAspect="1" noMove="1" noResize="1" noEditPoints="1" noAdjustHandles="1" noChangeArrowheads="1" noChangeShapeType="1" noTextEdit="1"/>
                  </p:cNvSpPr>
                  <p:nvPr/>
                </p:nvSpPr>
                <p:spPr>
                  <a:xfrm>
                    <a:off x="2676269" y="970566"/>
                    <a:ext cx="1231921" cy="948133"/>
                  </a:xfrm>
                  <a:prstGeom prst="rect">
                    <a:avLst/>
                  </a:prstGeom>
                  <a:blipFill>
                    <a:blip r:embed="rId7"/>
                    <a:stretch>
                      <a:fillRect l="-2679" t="-1163" b="-11628"/>
                    </a:stretch>
                  </a:blipFill>
                </p:spPr>
                <p:txBody>
                  <a:bodyPr/>
                  <a:lstStyle/>
                  <a:p>
                    <a:r>
                      <a:rPr lang="zh-CN" altLang="en-US">
                        <a:noFill/>
                      </a:rPr>
                      <a:t> </a:t>
                    </a:r>
                  </a:p>
                </p:txBody>
              </p:sp>
            </mc:Fallback>
          </mc:AlternateContent>
        </p:grpSp>
        <p:sp>
          <p:nvSpPr>
            <p:cNvPr id="747" name="文本框 746">
              <a:extLst>
                <a:ext uri="{FF2B5EF4-FFF2-40B4-BE49-F238E27FC236}">
                  <a16:creationId xmlns:a16="http://schemas.microsoft.com/office/drawing/2014/main" id="{39A3713C-5152-6FFC-7157-525AC77898B4}"/>
                </a:ext>
              </a:extLst>
            </p:cNvPr>
            <p:cNvSpPr txBox="1"/>
            <p:nvPr/>
          </p:nvSpPr>
          <p:spPr>
            <a:xfrm>
              <a:off x="-774248" y="554582"/>
              <a:ext cx="2292914" cy="613498"/>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RF Coupler</a:t>
              </a:r>
              <a:endParaRPr lang="zh-CN" altLang="en-US" sz="1600" dirty="0">
                <a:latin typeface="Arial" panose="020B0604020202020204" pitchFamily="34" charset="0"/>
                <a:cs typeface="Arial" panose="020B0604020202020204" pitchFamily="34" charset="0"/>
              </a:endParaRPr>
            </a:p>
          </p:txBody>
        </p:sp>
      </p:grpSp>
      <p:grpSp>
        <p:nvGrpSpPr>
          <p:cNvPr id="253" name="组合 252">
            <a:extLst>
              <a:ext uri="{FF2B5EF4-FFF2-40B4-BE49-F238E27FC236}">
                <a16:creationId xmlns:a16="http://schemas.microsoft.com/office/drawing/2014/main" id="{6AE1D07C-9C7E-9D7A-C955-7489F8DB3361}"/>
              </a:ext>
            </a:extLst>
          </p:cNvPr>
          <p:cNvGrpSpPr/>
          <p:nvPr/>
        </p:nvGrpSpPr>
        <p:grpSpPr>
          <a:xfrm>
            <a:off x="2915090" y="1420793"/>
            <a:ext cx="8875418" cy="2773568"/>
            <a:chOff x="2482861" y="3572398"/>
            <a:chExt cx="9858664" cy="3080832"/>
          </a:xfrm>
        </p:grpSpPr>
        <mc:AlternateContent xmlns:mc="http://schemas.openxmlformats.org/markup-compatibility/2006" xmlns:a14="http://schemas.microsoft.com/office/drawing/2010/main">
          <mc:Choice Requires="a14">
            <p:sp>
              <p:nvSpPr>
                <p:cNvPr id="254" name="文本框 253">
                  <a:extLst>
                    <a:ext uri="{FF2B5EF4-FFF2-40B4-BE49-F238E27FC236}">
                      <a16:creationId xmlns:a16="http://schemas.microsoft.com/office/drawing/2014/main" id="{E04D6776-2786-594F-85F6-84E579A88D9D}"/>
                    </a:ext>
                  </a:extLst>
                </p:cNvPr>
                <p:cNvSpPr txBox="1"/>
                <p:nvPr/>
              </p:nvSpPr>
              <p:spPr>
                <a:xfrm>
                  <a:off x="11456026" y="5846362"/>
                  <a:ext cx="8854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r>
                              <a:rPr lang="en-US" altLang="zh-CN" b="0" i="1" smtClean="0">
                                <a:latin typeface="Cambria Math" panose="02040503050406030204" pitchFamily="18" charset="0"/>
                              </a:rPr>
                              <m:t>−1</m:t>
                            </m:r>
                          </m:sub>
                        </m:sSub>
                      </m:oMath>
                    </m:oMathPara>
                  </a14:m>
                  <a:endParaRPr lang="zh-CN" altLang="en-US" dirty="0"/>
                </a:p>
              </p:txBody>
            </p:sp>
          </mc:Choice>
          <mc:Fallback xmlns="">
            <p:sp>
              <p:nvSpPr>
                <p:cNvPr id="254" name="文本框 253">
                  <a:extLst>
                    <a:ext uri="{FF2B5EF4-FFF2-40B4-BE49-F238E27FC236}">
                      <a16:creationId xmlns:a16="http://schemas.microsoft.com/office/drawing/2014/main" id="{E04D6776-2786-594F-85F6-84E579A88D9D}"/>
                    </a:ext>
                  </a:extLst>
                </p:cNvPr>
                <p:cNvSpPr txBox="1">
                  <a:spLocks noRot="1" noChangeAspect="1" noMove="1" noResize="1" noEditPoints="1" noAdjustHandles="1" noChangeArrowheads="1" noChangeShapeType="1" noTextEdit="1"/>
                </p:cNvSpPr>
                <p:nvPr/>
              </p:nvSpPr>
              <p:spPr>
                <a:xfrm>
                  <a:off x="11456026" y="5846362"/>
                  <a:ext cx="885499" cy="276999"/>
                </a:xfrm>
                <a:prstGeom prst="rect">
                  <a:avLst/>
                </a:prstGeom>
                <a:blipFill>
                  <a:blip r:embed="rId8"/>
                  <a:stretch>
                    <a:fillRect l="-9160" r="-7634" b="-26829"/>
                  </a:stretch>
                </a:blipFill>
              </p:spPr>
              <p:txBody>
                <a:bodyPr/>
                <a:lstStyle/>
                <a:p>
                  <a:r>
                    <a:rPr lang="zh-CN" altLang="en-US">
                      <a:noFill/>
                    </a:rPr>
                    <a:t> </a:t>
                  </a:r>
                </a:p>
              </p:txBody>
            </p:sp>
          </mc:Fallback>
        </mc:AlternateContent>
        <p:grpSp>
          <p:nvGrpSpPr>
            <p:cNvPr id="255" name="组合 254">
              <a:extLst>
                <a:ext uri="{FF2B5EF4-FFF2-40B4-BE49-F238E27FC236}">
                  <a16:creationId xmlns:a16="http://schemas.microsoft.com/office/drawing/2014/main" id="{8543817D-999A-29E7-9D3F-068FA4671EB0}"/>
                </a:ext>
              </a:extLst>
            </p:cNvPr>
            <p:cNvGrpSpPr/>
            <p:nvPr/>
          </p:nvGrpSpPr>
          <p:grpSpPr>
            <a:xfrm>
              <a:off x="2482861" y="3572398"/>
              <a:ext cx="9500148" cy="3080832"/>
              <a:chOff x="2558637" y="3452392"/>
              <a:chExt cx="12301751" cy="3989373"/>
            </a:xfrm>
          </p:grpSpPr>
          <mc:AlternateContent xmlns:mc="http://schemas.openxmlformats.org/markup-compatibility/2006" xmlns:a14="http://schemas.microsoft.com/office/drawing/2010/main">
            <mc:Choice Requires="a14">
              <p:sp>
                <p:nvSpPr>
                  <p:cNvPr id="256" name="文本框 255">
                    <a:extLst>
                      <a:ext uri="{FF2B5EF4-FFF2-40B4-BE49-F238E27FC236}">
                        <a16:creationId xmlns:a16="http://schemas.microsoft.com/office/drawing/2014/main" id="{336569FB-5806-81C0-BAC4-3DF567714D8C}"/>
                      </a:ext>
                    </a:extLst>
                  </p:cNvPr>
                  <p:cNvSpPr txBox="1"/>
                  <p:nvPr/>
                </p:nvSpPr>
                <p:spPr>
                  <a:xfrm>
                    <a:off x="2558637" y="6307086"/>
                    <a:ext cx="7478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r>
                                <a:rPr lang="en-US" altLang="zh-CN" b="0" i="1" smtClean="0">
                                  <a:latin typeface="Cambria Math" panose="02040503050406030204" pitchFamily="18" charset="0"/>
                                </a:rPr>
                                <m:t>−1</m:t>
                              </m:r>
                            </m:sub>
                          </m:sSub>
                        </m:oMath>
                      </m:oMathPara>
                    </a14:m>
                    <a:endParaRPr lang="zh-CN" altLang="en-US" dirty="0"/>
                  </a:p>
                </p:txBody>
              </p:sp>
            </mc:Choice>
            <mc:Fallback xmlns="">
              <p:sp>
                <p:nvSpPr>
                  <p:cNvPr id="256" name="文本框 255">
                    <a:extLst>
                      <a:ext uri="{FF2B5EF4-FFF2-40B4-BE49-F238E27FC236}">
                        <a16:creationId xmlns:a16="http://schemas.microsoft.com/office/drawing/2014/main" id="{336569FB-5806-81C0-BAC4-3DF567714D8C}"/>
                      </a:ext>
                    </a:extLst>
                  </p:cNvPr>
                  <p:cNvSpPr txBox="1">
                    <a:spLocks noRot="1" noChangeAspect="1" noMove="1" noResize="1" noEditPoints="1" noAdjustHandles="1" noChangeArrowheads="1" noChangeShapeType="1" noTextEdit="1"/>
                  </p:cNvSpPr>
                  <p:nvPr/>
                </p:nvSpPr>
                <p:spPr>
                  <a:xfrm>
                    <a:off x="2558637" y="6307086"/>
                    <a:ext cx="747833" cy="276999"/>
                  </a:xfrm>
                  <a:prstGeom prst="rect">
                    <a:avLst/>
                  </a:prstGeom>
                  <a:blipFill>
                    <a:blip r:embed="rId9"/>
                    <a:stretch>
                      <a:fillRect l="-16471" r="-40000" b="-67742"/>
                    </a:stretch>
                  </a:blipFill>
                </p:spPr>
                <p:txBody>
                  <a:bodyPr/>
                  <a:lstStyle/>
                  <a:p>
                    <a:r>
                      <a:rPr lang="zh-CN" altLang="en-US">
                        <a:noFill/>
                      </a:rPr>
                      <a:t> </a:t>
                    </a:r>
                  </a:p>
                </p:txBody>
              </p:sp>
            </mc:Fallback>
          </mc:AlternateContent>
          <p:grpSp>
            <p:nvGrpSpPr>
              <p:cNvPr id="257" name="组合 256">
                <a:extLst>
                  <a:ext uri="{FF2B5EF4-FFF2-40B4-BE49-F238E27FC236}">
                    <a16:creationId xmlns:a16="http://schemas.microsoft.com/office/drawing/2014/main" id="{EA805781-7EF2-A99F-574F-4AAF2C019124}"/>
                  </a:ext>
                </a:extLst>
              </p:cNvPr>
              <p:cNvGrpSpPr/>
              <p:nvPr/>
            </p:nvGrpSpPr>
            <p:grpSpPr>
              <a:xfrm>
                <a:off x="2778279" y="3452392"/>
                <a:ext cx="12082109" cy="3989373"/>
                <a:chOff x="2307985" y="1039874"/>
                <a:chExt cx="12082109" cy="3989373"/>
              </a:xfrm>
            </p:grpSpPr>
            <p:sp>
              <p:nvSpPr>
                <p:cNvPr id="258" name="矩形 257">
                  <a:extLst>
                    <a:ext uri="{FF2B5EF4-FFF2-40B4-BE49-F238E27FC236}">
                      <a16:creationId xmlns:a16="http://schemas.microsoft.com/office/drawing/2014/main" id="{5F51C907-535C-9EB1-2BA2-A64972B184D3}"/>
                    </a:ext>
                  </a:extLst>
                </p:cNvPr>
                <p:cNvSpPr/>
                <p:nvPr/>
              </p:nvSpPr>
              <p:spPr>
                <a:xfrm>
                  <a:off x="2875103" y="1039874"/>
                  <a:ext cx="10812161" cy="398937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矩形: 圆角 258">
                  <a:extLst>
                    <a:ext uri="{FF2B5EF4-FFF2-40B4-BE49-F238E27FC236}">
                      <a16:creationId xmlns:a16="http://schemas.microsoft.com/office/drawing/2014/main" id="{C35225D2-97C2-80B8-6064-0DDA32A27DED}"/>
                    </a:ext>
                  </a:extLst>
                </p:cNvPr>
                <p:cNvSpPr/>
                <p:nvPr/>
              </p:nvSpPr>
              <p:spPr>
                <a:xfrm>
                  <a:off x="12733195" y="1194441"/>
                  <a:ext cx="954069" cy="3645074"/>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矩形: 圆角 259">
                  <a:extLst>
                    <a:ext uri="{FF2B5EF4-FFF2-40B4-BE49-F238E27FC236}">
                      <a16:creationId xmlns:a16="http://schemas.microsoft.com/office/drawing/2014/main" id="{67BD6E02-93FD-9C2C-616A-34EBF504DE97}"/>
                    </a:ext>
                  </a:extLst>
                </p:cNvPr>
                <p:cNvSpPr/>
                <p:nvPr/>
              </p:nvSpPr>
              <p:spPr>
                <a:xfrm>
                  <a:off x="11558797" y="1194441"/>
                  <a:ext cx="954069" cy="3645074"/>
                </a:xfrm>
                <a:prstGeom prst="roundRect">
                  <a:avLst/>
                </a:prstGeom>
                <a:noFill/>
                <a:ln w="28575">
                  <a:solidFill>
                    <a:srgbClr val="15608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矩形: 圆角 260">
                  <a:extLst>
                    <a:ext uri="{FF2B5EF4-FFF2-40B4-BE49-F238E27FC236}">
                      <a16:creationId xmlns:a16="http://schemas.microsoft.com/office/drawing/2014/main" id="{8AD84282-FBAC-FABB-D29A-57E584F0C58D}"/>
                    </a:ext>
                  </a:extLst>
                </p:cNvPr>
                <p:cNvSpPr/>
                <p:nvPr/>
              </p:nvSpPr>
              <p:spPr>
                <a:xfrm>
                  <a:off x="10395370" y="1194441"/>
                  <a:ext cx="954069" cy="3645074"/>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矩形: 圆角 261">
                  <a:extLst>
                    <a:ext uri="{FF2B5EF4-FFF2-40B4-BE49-F238E27FC236}">
                      <a16:creationId xmlns:a16="http://schemas.microsoft.com/office/drawing/2014/main" id="{C3B34B92-8A84-56AF-C7BE-BEE9CFB68483}"/>
                    </a:ext>
                  </a:extLst>
                </p:cNvPr>
                <p:cNvSpPr/>
                <p:nvPr/>
              </p:nvSpPr>
              <p:spPr>
                <a:xfrm>
                  <a:off x="8456882" y="1194441"/>
                  <a:ext cx="954069" cy="3645074"/>
                </a:xfrm>
                <a:prstGeom prst="roundRect">
                  <a:avLst/>
                </a:prstGeom>
                <a:noFill/>
                <a:ln w="28575">
                  <a:solidFill>
                    <a:srgbClr val="15608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矩形: 圆角 262">
                  <a:extLst>
                    <a:ext uri="{FF2B5EF4-FFF2-40B4-BE49-F238E27FC236}">
                      <a16:creationId xmlns:a16="http://schemas.microsoft.com/office/drawing/2014/main" id="{5EFFAD28-0D9B-2862-3D18-96B001448A6D}"/>
                    </a:ext>
                  </a:extLst>
                </p:cNvPr>
                <p:cNvSpPr/>
                <p:nvPr/>
              </p:nvSpPr>
              <p:spPr>
                <a:xfrm>
                  <a:off x="7278840" y="1194441"/>
                  <a:ext cx="954069" cy="3645074"/>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矩形: 圆角 263">
                  <a:extLst>
                    <a:ext uri="{FF2B5EF4-FFF2-40B4-BE49-F238E27FC236}">
                      <a16:creationId xmlns:a16="http://schemas.microsoft.com/office/drawing/2014/main" id="{98F0B574-535B-C83C-C3C1-6F4029D34745}"/>
                    </a:ext>
                  </a:extLst>
                </p:cNvPr>
                <p:cNvSpPr/>
                <p:nvPr/>
              </p:nvSpPr>
              <p:spPr>
                <a:xfrm>
                  <a:off x="4725892" y="1194441"/>
                  <a:ext cx="954069" cy="3645074"/>
                </a:xfrm>
                <a:prstGeom prst="roundRect">
                  <a:avLst/>
                </a:prstGeom>
                <a:noFill/>
                <a:ln w="28575">
                  <a:solidFill>
                    <a:srgbClr val="15608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矩形: 圆角 264">
                  <a:extLst>
                    <a:ext uri="{FF2B5EF4-FFF2-40B4-BE49-F238E27FC236}">
                      <a16:creationId xmlns:a16="http://schemas.microsoft.com/office/drawing/2014/main" id="{12C3CDD8-33E7-1C97-43E6-E908BF995D9C}"/>
                    </a:ext>
                  </a:extLst>
                </p:cNvPr>
                <p:cNvSpPr/>
                <p:nvPr/>
              </p:nvSpPr>
              <p:spPr>
                <a:xfrm>
                  <a:off x="2862630" y="1194441"/>
                  <a:ext cx="954069" cy="3645074"/>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6" name="直接连接符 265">
                  <a:extLst>
                    <a:ext uri="{FF2B5EF4-FFF2-40B4-BE49-F238E27FC236}">
                      <a16:creationId xmlns:a16="http://schemas.microsoft.com/office/drawing/2014/main" id="{97DE3776-3B02-644E-849A-9E667F22C6D1}"/>
                    </a:ext>
                  </a:extLst>
                </p:cNvPr>
                <p:cNvCxnSpPr>
                  <a:cxnSpLocks/>
                </p:cNvCxnSpPr>
                <p:nvPr/>
              </p:nvCxnSpPr>
              <p:spPr>
                <a:xfrm>
                  <a:off x="3718164" y="4508167"/>
                  <a:ext cx="9153255" cy="0"/>
                </a:xfrm>
                <a:prstGeom prst="line">
                  <a:avLst/>
                </a:prstGeom>
              </p:spPr>
              <p:style>
                <a:lnRef idx="2">
                  <a:schemeClr val="dk1"/>
                </a:lnRef>
                <a:fillRef idx="0">
                  <a:schemeClr val="dk1"/>
                </a:fillRef>
                <a:effectRef idx="1">
                  <a:schemeClr val="dk1"/>
                </a:effectRef>
                <a:fontRef idx="minor">
                  <a:schemeClr val="tx1"/>
                </a:fontRef>
              </p:style>
            </p:cxnSp>
            <p:cxnSp>
              <p:nvCxnSpPr>
                <p:cNvPr id="267" name="直接连接符 266">
                  <a:extLst>
                    <a:ext uri="{FF2B5EF4-FFF2-40B4-BE49-F238E27FC236}">
                      <a16:creationId xmlns:a16="http://schemas.microsoft.com/office/drawing/2014/main" id="{37B25776-4B59-FA39-A087-A1ECCA861665}"/>
                    </a:ext>
                  </a:extLst>
                </p:cNvPr>
                <p:cNvCxnSpPr>
                  <a:cxnSpLocks/>
                </p:cNvCxnSpPr>
                <p:nvPr/>
              </p:nvCxnSpPr>
              <p:spPr>
                <a:xfrm>
                  <a:off x="3765677" y="2991173"/>
                  <a:ext cx="9105742" cy="0"/>
                </a:xfrm>
                <a:prstGeom prst="line">
                  <a:avLst/>
                </a:prstGeom>
              </p:spPr>
              <p:style>
                <a:lnRef idx="2">
                  <a:schemeClr val="dk1"/>
                </a:lnRef>
                <a:fillRef idx="0">
                  <a:schemeClr val="dk1"/>
                </a:fillRef>
                <a:effectRef idx="1">
                  <a:schemeClr val="dk1"/>
                </a:effectRef>
                <a:fontRef idx="minor">
                  <a:schemeClr val="tx1"/>
                </a:fontRef>
              </p:style>
            </p:cxnSp>
            <p:cxnSp>
              <p:nvCxnSpPr>
                <p:cNvPr id="268" name="直接连接符 267">
                  <a:extLst>
                    <a:ext uri="{FF2B5EF4-FFF2-40B4-BE49-F238E27FC236}">
                      <a16:creationId xmlns:a16="http://schemas.microsoft.com/office/drawing/2014/main" id="{091A8C11-D5E9-D124-8943-EC7F1D7D1DEA}"/>
                    </a:ext>
                  </a:extLst>
                </p:cNvPr>
                <p:cNvCxnSpPr>
                  <a:cxnSpLocks/>
                </p:cNvCxnSpPr>
                <p:nvPr/>
              </p:nvCxnSpPr>
              <p:spPr>
                <a:xfrm>
                  <a:off x="3765677" y="2617496"/>
                  <a:ext cx="9105742" cy="0"/>
                </a:xfrm>
                <a:prstGeom prst="line">
                  <a:avLst/>
                </a:prstGeom>
              </p:spPr>
              <p:style>
                <a:lnRef idx="2">
                  <a:schemeClr val="dk1"/>
                </a:lnRef>
                <a:fillRef idx="0">
                  <a:schemeClr val="dk1"/>
                </a:fillRef>
                <a:effectRef idx="1">
                  <a:schemeClr val="dk1"/>
                </a:effectRef>
                <a:fontRef idx="minor">
                  <a:schemeClr val="tx1"/>
                </a:fontRef>
              </p:style>
            </p:cxnSp>
            <p:cxnSp>
              <p:nvCxnSpPr>
                <p:cNvPr id="269" name="直接连接符 268">
                  <a:extLst>
                    <a:ext uri="{FF2B5EF4-FFF2-40B4-BE49-F238E27FC236}">
                      <a16:creationId xmlns:a16="http://schemas.microsoft.com/office/drawing/2014/main" id="{10162475-40A4-3CA8-34FF-E20C0D6508C4}"/>
                    </a:ext>
                  </a:extLst>
                </p:cNvPr>
                <p:cNvCxnSpPr>
                  <a:cxnSpLocks/>
                </p:cNvCxnSpPr>
                <p:nvPr/>
              </p:nvCxnSpPr>
              <p:spPr>
                <a:xfrm>
                  <a:off x="3718164" y="2243057"/>
                  <a:ext cx="9127697" cy="0"/>
                </a:xfrm>
                <a:prstGeom prst="line">
                  <a:avLst/>
                </a:prstGeom>
              </p:spPr>
              <p:style>
                <a:lnRef idx="2">
                  <a:schemeClr val="dk1"/>
                </a:lnRef>
                <a:fillRef idx="0">
                  <a:schemeClr val="dk1"/>
                </a:fillRef>
                <a:effectRef idx="1">
                  <a:schemeClr val="dk1"/>
                </a:effectRef>
                <a:fontRef idx="minor">
                  <a:schemeClr val="tx1"/>
                </a:fontRef>
              </p:style>
            </p:cxnSp>
            <p:cxnSp>
              <p:nvCxnSpPr>
                <p:cNvPr id="270" name="直接连接符 269">
                  <a:extLst>
                    <a:ext uri="{FF2B5EF4-FFF2-40B4-BE49-F238E27FC236}">
                      <a16:creationId xmlns:a16="http://schemas.microsoft.com/office/drawing/2014/main" id="{DA222FAF-9F38-CB13-1B18-AF95931CA2A0}"/>
                    </a:ext>
                  </a:extLst>
                </p:cNvPr>
                <p:cNvCxnSpPr>
                  <a:cxnSpLocks/>
                </p:cNvCxnSpPr>
                <p:nvPr/>
              </p:nvCxnSpPr>
              <p:spPr>
                <a:xfrm>
                  <a:off x="3718164" y="1869065"/>
                  <a:ext cx="9249806" cy="0"/>
                </a:xfrm>
                <a:prstGeom prst="line">
                  <a:avLst/>
                </a:prstGeom>
              </p:spPr>
              <p:style>
                <a:lnRef idx="2">
                  <a:schemeClr val="dk1"/>
                </a:lnRef>
                <a:fillRef idx="0">
                  <a:schemeClr val="dk1"/>
                </a:fillRef>
                <a:effectRef idx="1">
                  <a:schemeClr val="dk1"/>
                </a:effectRef>
                <a:fontRef idx="minor">
                  <a:schemeClr val="tx1"/>
                </a:fontRef>
              </p:style>
            </p:cxnSp>
            <p:cxnSp>
              <p:nvCxnSpPr>
                <p:cNvPr id="271" name="直接连接符 270">
                  <a:extLst>
                    <a:ext uri="{FF2B5EF4-FFF2-40B4-BE49-F238E27FC236}">
                      <a16:creationId xmlns:a16="http://schemas.microsoft.com/office/drawing/2014/main" id="{C7D075F0-E7DB-1540-2890-193919EB7877}"/>
                    </a:ext>
                  </a:extLst>
                </p:cNvPr>
                <p:cNvCxnSpPr>
                  <a:cxnSpLocks/>
                </p:cNvCxnSpPr>
                <p:nvPr/>
              </p:nvCxnSpPr>
              <p:spPr>
                <a:xfrm>
                  <a:off x="3718164" y="1496533"/>
                  <a:ext cx="9249806" cy="0"/>
                </a:xfrm>
                <a:prstGeom prst="line">
                  <a:avLst/>
                </a:prstGeom>
              </p:spPr>
              <p:style>
                <a:lnRef idx="2">
                  <a:schemeClr val="dk1"/>
                </a:lnRef>
                <a:fillRef idx="0">
                  <a:schemeClr val="dk1"/>
                </a:fillRef>
                <a:effectRef idx="1">
                  <a:schemeClr val="dk1"/>
                </a:effectRef>
                <a:fontRef idx="minor">
                  <a:schemeClr val="tx1"/>
                </a:fontRef>
              </p:style>
            </p:cxnSp>
            <p:grpSp>
              <p:nvGrpSpPr>
                <p:cNvPr id="272" name="组合 271">
                  <a:extLst>
                    <a:ext uri="{FF2B5EF4-FFF2-40B4-BE49-F238E27FC236}">
                      <a16:creationId xmlns:a16="http://schemas.microsoft.com/office/drawing/2014/main" id="{2CCAC8C5-4454-2D11-8A99-2E2595D22B40}"/>
                    </a:ext>
                  </a:extLst>
                </p:cNvPr>
                <p:cNvGrpSpPr/>
                <p:nvPr/>
              </p:nvGrpSpPr>
              <p:grpSpPr>
                <a:xfrm>
                  <a:off x="2837499" y="1338059"/>
                  <a:ext cx="1030778" cy="659564"/>
                  <a:chOff x="3124265" y="2769436"/>
                  <a:chExt cx="1030778" cy="659564"/>
                </a:xfrm>
              </p:grpSpPr>
              <p:sp>
                <p:nvSpPr>
                  <p:cNvPr id="729" name="矩形 728">
                    <a:extLst>
                      <a:ext uri="{FF2B5EF4-FFF2-40B4-BE49-F238E27FC236}">
                        <a16:creationId xmlns:a16="http://schemas.microsoft.com/office/drawing/2014/main" id="{EB3A8506-733C-68F0-93B2-0927182CE2BA}"/>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30" name="组合 729">
                    <a:extLst>
                      <a:ext uri="{FF2B5EF4-FFF2-40B4-BE49-F238E27FC236}">
                        <a16:creationId xmlns:a16="http://schemas.microsoft.com/office/drawing/2014/main" id="{6B245F13-98D3-D1A1-67CF-848F1AF2FF98}"/>
                      </a:ext>
                    </a:extLst>
                  </p:cNvPr>
                  <p:cNvGrpSpPr/>
                  <p:nvPr/>
                </p:nvGrpSpPr>
                <p:grpSpPr>
                  <a:xfrm>
                    <a:off x="3291266" y="2927004"/>
                    <a:ext cx="656985" cy="377772"/>
                    <a:chOff x="2373396" y="2395258"/>
                    <a:chExt cx="787227" cy="452662"/>
                  </a:xfrm>
                </p:grpSpPr>
                <p:cxnSp>
                  <p:nvCxnSpPr>
                    <p:cNvPr id="744" name="直接连接符 743">
                      <a:extLst>
                        <a:ext uri="{FF2B5EF4-FFF2-40B4-BE49-F238E27FC236}">
                          <a16:creationId xmlns:a16="http://schemas.microsoft.com/office/drawing/2014/main" id="{5DF5703C-0A0A-6F7D-AA3D-E5B218983CC3}"/>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45" name="直接连接符 744">
                      <a:extLst>
                        <a:ext uri="{FF2B5EF4-FFF2-40B4-BE49-F238E27FC236}">
                          <a16:creationId xmlns:a16="http://schemas.microsoft.com/office/drawing/2014/main" id="{3EAD8324-5E14-C619-F820-373E365D9F21}"/>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31" name="组合 730">
                    <a:extLst>
                      <a:ext uri="{FF2B5EF4-FFF2-40B4-BE49-F238E27FC236}">
                        <a16:creationId xmlns:a16="http://schemas.microsoft.com/office/drawing/2014/main" id="{62D908B8-513A-D94F-3309-537F40B4D267}"/>
                      </a:ext>
                    </a:extLst>
                  </p:cNvPr>
                  <p:cNvGrpSpPr/>
                  <p:nvPr/>
                </p:nvGrpSpPr>
                <p:grpSpPr>
                  <a:xfrm>
                    <a:off x="3291266" y="2927004"/>
                    <a:ext cx="659565" cy="376291"/>
                    <a:chOff x="2373395" y="2395258"/>
                    <a:chExt cx="790318" cy="450887"/>
                  </a:xfrm>
                </p:grpSpPr>
                <p:cxnSp>
                  <p:nvCxnSpPr>
                    <p:cNvPr id="742" name="直接连接符 741">
                      <a:extLst>
                        <a:ext uri="{FF2B5EF4-FFF2-40B4-BE49-F238E27FC236}">
                          <a16:creationId xmlns:a16="http://schemas.microsoft.com/office/drawing/2014/main" id="{89CF3327-9E98-79DE-7054-4C3DDC23F449}"/>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43" name="直接连接符 742">
                      <a:extLst>
                        <a:ext uri="{FF2B5EF4-FFF2-40B4-BE49-F238E27FC236}">
                          <a16:creationId xmlns:a16="http://schemas.microsoft.com/office/drawing/2014/main" id="{F83580EA-DAB6-6AC8-A2EB-532E27B61035}"/>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32" name="组合 731">
                    <a:extLst>
                      <a:ext uri="{FF2B5EF4-FFF2-40B4-BE49-F238E27FC236}">
                        <a16:creationId xmlns:a16="http://schemas.microsoft.com/office/drawing/2014/main" id="{005A4AED-A568-8556-BC78-DAB56E1AEF3C}"/>
                      </a:ext>
                    </a:extLst>
                  </p:cNvPr>
                  <p:cNvGrpSpPr/>
                  <p:nvPr/>
                </p:nvGrpSpPr>
                <p:grpSpPr>
                  <a:xfrm>
                    <a:off x="3124265" y="2928174"/>
                    <a:ext cx="1013516" cy="634"/>
                    <a:chOff x="2173288" y="2396659"/>
                    <a:chExt cx="1214437" cy="760"/>
                  </a:xfrm>
                </p:grpSpPr>
                <p:cxnSp>
                  <p:nvCxnSpPr>
                    <p:cNvPr id="740" name="直接连接符 739">
                      <a:extLst>
                        <a:ext uri="{FF2B5EF4-FFF2-40B4-BE49-F238E27FC236}">
                          <a16:creationId xmlns:a16="http://schemas.microsoft.com/office/drawing/2014/main" id="{2AA324E8-34A0-8020-590A-63097C324FE9}"/>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41" name="直接连接符 740">
                      <a:extLst>
                        <a:ext uri="{FF2B5EF4-FFF2-40B4-BE49-F238E27FC236}">
                          <a16:creationId xmlns:a16="http://schemas.microsoft.com/office/drawing/2014/main" id="{D762FA8E-DF2B-15DC-08DD-0F26ED6DAB8B}"/>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733" name="组合 732">
                    <a:extLst>
                      <a:ext uri="{FF2B5EF4-FFF2-40B4-BE49-F238E27FC236}">
                        <a16:creationId xmlns:a16="http://schemas.microsoft.com/office/drawing/2014/main" id="{2456BB0F-EEE5-8930-9DFA-855D916CA73A}"/>
                      </a:ext>
                    </a:extLst>
                  </p:cNvPr>
                  <p:cNvGrpSpPr/>
                  <p:nvPr/>
                </p:nvGrpSpPr>
                <p:grpSpPr>
                  <a:xfrm>
                    <a:off x="3124265" y="3302274"/>
                    <a:ext cx="1013516" cy="634"/>
                    <a:chOff x="2173288" y="2396659"/>
                    <a:chExt cx="1214437" cy="760"/>
                  </a:xfrm>
                </p:grpSpPr>
                <p:cxnSp>
                  <p:nvCxnSpPr>
                    <p:cNvPr id="738" name="直接连接符 737">
                      <a:extLst>
                        <a:ext uri="{FF2B5EF4-FFF2-40B4-BE49-F238E27FC236}">
                          <a16:creationId xmlns:a16="http://schemas.microsoft.com/office/drawing/2014/main" id="{D58A0796-C361-CAC5-2BE2-6986ED0D257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39" name="直接连接符 738">
                      <a:extLst>
                        <a:ext uri="{FF2B5EF4-FFF2-40B4-BE49-F238E27FC236}">
                          <a16:creationId xmlns:a16="http://schemas.microsoft.com/office/drawing/2014/main" id="{50B7BAA4-5C5E-76D1-3AA9-4019D3AFA8FE}"/>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734" name="椭圆 733">
                    <a:extLst>
                      <a:ext uri="{FF2B5EF4-FFF2-40B4-BE49-F238E27FC236}">
                        <a16:creationId xmlns:a16="http://schemas.microsoft.com/office/drawing/2014/main" id="{EE53C326-F8BE-F443-70B0-F4A81A1994F4}"/>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5" name="椭圆 734">
                    <a:extLst>
                      <a:ext uri="{FF2B5EF4-FFF2-40B4-BE49-F238E27FC236}">
                        <a16:creationId xmlns:a16="http://schemas.microsoft.com/office/drawing/2014/main" id="{6C325338-8257-0F61-617D-6C8D74E3528F}"/>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6" name="椭圆 735">
                    <a:extLst>
                      <a:ext uri="{FF2B5EF4-FFF2-40B4-BE49-F238E27FC236}">
                        <a16:creationId xmlns:a16="http://schemas.microsoft.com/office/drawing/2014/main" id="{85BECA90-A6C0-015D-01CF-386D33C9883A}"/>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7" name="椭圆 736">
                    <a:extLst>
                      <a:ext uri="{FF2B5EF4-FFF2-40B4-BE49-F238E27FC236}">
                        <a16:creationId xmlns:a16="http://schemas.microsoft.com/office/drawing/2014/main" id="{CCF66849-42E1-2330-393F-AF4D0F43AD86}"/>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3" name="组合 272">
                  <a:extLst>
                    <a:ext uri="{FF2B5EF4-FFF2-40B4-BE49-F238E27FC236}">
                      <a16:creationId xmlns:a16="http://schemas.microsoft.com/office/drawing/2014/main" id="{27845233-2CA2-FA1E-94F8-81D9BC6814D3}"/>
                    </a:ext>
                  </a:extLst>
                </p:cNvPr>
                <p:cNvGrpSpPr/>
                <p:nvPr/>
              </p:nvGrpSpPr>
              <p:grpSpPr>
                <a:xfrm>
                  <a:off x="4696274" y="1710219"/>
                  <a:ext cx="1030778" cy="659564"/>
                  <a:chOff x="3124265" y="2769436"/>
                  <a:chExt cx="1030778" cy="659564"/>
                </a:xfrm>
              </p:grpSpPr>
              <p:sp>
                <p:nvSpPr>
                  <p:cNvPr id="712" name="矩形 711">
                    <a:extLst>
                      <a:ext uri="{FF2B5EF4-FFF2-40B4-BE49-F238E27FC236}">
                        <a16:creationId xmlns:a16="http://schemas.microsoft.com/office/drawing/2014/main" id="{AAE85B9B-8C64-9F67-730E-1E89204F7858}"/>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3" name="组合 712">
                    <a:extLst>
                      <a:ext uri="{FF2B5EF4-FFF2-40B4-BE49-F238E27FC236}">
                        <a16:creationId xmlns:a16="http://schemas.microsoft.com/office/drawing/2014/main" id="{18967BF2-6486-2B77-6BA4-9C7730CBF549}"/>
                      </a:ext>
                    </a:extLst>
                  </p:cNvPr>
                  <p:cNvGrpSpPr/>
                  <p:nvPr/>
                </p:nvGrpSpPr>
                <p:grpSpPr>
                  <a:xfrm>
                    <a:off x="3291266" y="2927004"/>
                    <a:ext cx="656985" cy="377772"/>
                    <a:chOff x="2373396" y="2395258"/>
                    <a:chExt cx="787227" cy="452662"/>
                  </a:xfrm>
                </p:grpSpPr>
                <p:cxnSp>
                  <p:nvCxnSpPr>
                    <p:cNvPr id="727" name="直接连接符 726">
                      <a:extLst>
                        <a:ext uri="{FF2B5EF4-FFF2-40B4-BE49-F238E27FC236}">
                          <a16:creationId xmlns:a16="http://schemas.microsoft.com/office/drawing/2014/main" id="{26653D67-6FE6-AAE5-C375-EB96C7AC5B4A}"/>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28" name="直接连接符 727">
                      <a:extLst>
                        <a:ext uri="{FF2B5EF4-FFF2-40B4-BE49-F238E27FC236}">
                          <a16:creationId xmlns:a16="http://schemas.microsoft.com/office/drawing/2014/main" id="{ABBC37B2-5D5B-DFCE-F2FB-9C1292166583}"/>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14" name="组合 713">
                    <a:extLst>
                      <a:ext uri="{FF2B5EF4-FFF2-40B4-BE49-F238E27FC236}">
                        <a16:creationId xmlns:a16="http://schemas.microsoft.com/office/drawing/2014/main" id="{EDEF5791-ED6A-E498-E614-21128D11AFEC}"/>
                      </a:ext>
                    </a:extLst>
                  </p:cNvPr>
                  <p:cNvGrpSpPr/>
                  <p:nvPr/>
                </p:nvGrpSpPr>
                <p:grpSpPr>
                  <a:xfrm>
                    <a:off x="3291266" y="2927004"/>
                    <a:ext cx="659565" cy="376291"/>
                    <a:chOff x="2373395" y="2395258"/>
                    <a:chExt cx="790318" cy="450887"/>
                  </a:xfrm>
                </p:grpSpPr>
                <p:cxnSp>
                  <p:nvCxnSpPr>
                    <p:cNvPr id="725" name="直接连接符 724">
                      <a:extLst>
                        <a:ext uri="{FF2B5EF4-FFF2-40B4-BE49-F238E27FC236}">
                          <a16:creationId xmlns:a16="http://schemas.microsoft.com/office/drawing/2014/main" id="{2F81234A-A18C-0A11-5B95-77BE73EF5C69}"/>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26" name="直接连接符 725">
                      <a:extLst>
                        <a:ext uri="{FF2B5EF4-FFF2-40B4-BE49-F238E27FC236}">
                          <a16:creationId xmlns:a16="http://schemas.microsoft.com/office/drawing/2014/main" id="{C3BC6D5C-F77E-56B9-E71E-5642D69F9203}"/>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715" name="组合 714">
                    <a:extLst>
                      <a:ext uri="{FF2B5EF4-FFF2-40B4-BE49-F238E27FC236}">
                        <a16:creationId xmlns:a16="http://schemas.microsoft.com/office/drawing/2014/main" id="{48215593-7041-FC7F-3201-148349257C90}"/>
                      </a:ext>
                    </a:extLst>
                  </p:cNvPr>
                  <p:cNvGrpSpPr/>
                  <p:nvPr/>
                </p:nvGrpSpPr>
                <p:grpSpPr>
                  <a:xfrm>
                    <a:off x="3124265" y="2928174"/>
                    <a:ext cx="1013516" cy="634"/>
                    <a:chOff x="2173288" y="2396659"/>
                    <a:chExt cx="1214437" cy="760"/>
                  </a:xfrm>
                </p:grpSpPr>
                <p:cxnSp>
                  <p:nvCxnSpPr>
                    <p:cNvPr id="723" name="直接连接符 722">
                      <a:extLst>
                        <a:ext uri="{FF2B5EF4-FFF2-40B4-BE49-F238E27FC236}">
                          <a16:creationId xmlns:a16="http://schemas.microsoft.com/office/drawing/2014/main" id="{9B47A0E7-00B8-7401-8966-CBDFA8C9979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24" name="直接连接符 723">
                      <a:extLst>
                        <a:ext uri="{FF2B5EF4-FFF2-40B4-BE49-F238E27FC236}">
                          <a16:creationId xmlns:a16="http://schemas.microsoft.com/office/drawing/2014/main" id="{F7B618CF-E465-D16F-E02F-576278CA0D2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716" name="组合 715">
                    <a:extLst>
                      <a:ext uri="{FF2B5EF4-FFF2-40B4-BE49-F238E27FC236}">
                        <a16:creationId xmlns:a16="http://schemas.microsoft.com/office/drawing/2014/main" id="{D53B358A-D4F4-4820-8A8A-279879FC2021}"/>
                      </a:ext>
                    </a:extLst>
                  </p:cNvPr>
                  <p:cNvGrpSpPr/>
                  <p:nvPr/>
                </p:nvGrpSpPr>
                <p:grpSpPr>
                  <a:xfrm>
                    <a:off x="3124265" y="3302274"/>
                    <a:ext cx="1013516" cy="634"/>
                    <a:chOff x="2173288" y="2396659"/>
                    <a:chExt cx="1214437" cy="760"/>
                  </a:xfrm>
                </p:grpSpPr>
                <p:cxnSp>
                  <p:nvCxnSpPr>
                    <p:cNvPr id="721" name="直接连接符 720">
                      <a:extLst>
                        <a:ext uri="{FF2B5EF4-FFF2-40B4-BE49-F238E27FC236}">
                          <a16:creationId xmlns:a16="http://schemas.microsoft.com/office/drawing/2014/main" id="{D1CDEF56-BB6E-52D6-EE6E-E1D609A4B59B}"/>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22" name="直接连接符 721">
                      <a:extLst>
                        <a:ext uri="{FF2B5EF4-FFF2-40B4-BE49-F238E27FC236}">
                          <a16:creationId xmlns:a16="http://schemas.microsoft.com/office/drawing/2014/main" id="{F4367D44-D468-8E6C-345C-567DE77BDB86}"/>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717" name="椭圆 716">
                    <a:extLst>
                      <a:ext uri="{FF2B5EF4-FFF2-40B4-BE49-F238E27FC236}">
                        <a16:creationId xmlns:a16="http://schemas.microsoft.com/office/drawing/2014/main" id="{DB6C24FB-961D-A455-A5B9-689D11FB5171}"/>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8" name="椭圆 717">
                    <a:extLst>
                      <a:ext uri="{FF2B5EF4-FFF2-40B4-BE49-F238E27FC236}">
                        <a16:creationId xmlns:a16="http://schemas.microsoft.com/office/drawing/2014/main" id="{490C724D-338E-5D48-E059-B86652AD57DF}"/>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9" name="椭圆 718">
                    <a:extLst>
                      <a:ext uri="{FF2B5EF4-FFF2-40B4-BE49-F238E27FC236}">
                        <a16:creationId xmlns:a16="http://schemas.microsoft.com/office/drawing/2014/main" id="{05560F1F-0B6C-DDE0-5197-5CEF826B383F}"/>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0" name="椭圆 719">
                    <a:extLst>
                      <a:ext uri="{FF2B5EF4-FFF2-40B4-BE49-F238E27FC236}">
                        <a16:creationId xmlns:a16="http://schemas.microsoft.com/office/drawing/2014/main" id="{55EA9E8A-BBF3-B86F-F99C-43B0DB10204E}"/>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4" name="组合 273">
                  <a:extLst>
                    <a:ext uri="{FF2B5EF4-FFF2-40B4-BE49-F238E27FC236}">
                      <a16:creationId xmlns:a16="http://schemas.microsoft.com/office/drawing/2014/main" id="{109870FF-1F8C-2572-EC4A-93EB069EF760}"/>
                    </a:ext>
                  </a:extLst>
                </p:cNvPr>
                <p:cNvGrpSpPr/>
                <p:nvPr/>
              </p:nvGrpSpPr>
              <p:grpSpPr>
                <a:xfrm>
                  <a:off x="7251598" y="1336382"/>
                  <a:ext cx="1030778" cy="659564"/>
                  <a:chOff x="3124265" y="2769436"/>
                  <a:chExt cx="1030778" cy="659564"/>
                </a:xfrm>
              </p:grpSpPr>
              <p:sp>
                <p:nvSpPr>
                  <p:cNvPr id="695" name="矩形 694">
                    <a:extLst>
                      <a:ext uri="{FF2B5EF4-FFF2-40B4-BE49-F238E27FC236}">
                        <a16:creationId xmlns:a16="http://schemas.microsoft.com/office/drawing/2014/main" id="{6377FB5B-FED6-4792-A5C7-EFBCED36FA7B}"/>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96" name="组合 695">
                    <a:extLst>
                      <a:ext uri="{FF2B5EF4-FFF2-40B4-BE49-F238E27FC236}">
                        <a16:creationId xmlns:a16="http://schemas.microsoft.com/office/drawing/2014/main" id="{B28A6AD4-9D30-5F9E-E0D0-A9293B4B8CD3}"/>
                      </a:ext>
                    </a:extLst>
                  </p:cNvPr>
                  <p:cNvGrpSpPr/>
                  <p:nvPr/>
                </p:nvGrpSpPr>
                <p:grpSpPr>
                  <a:xfrm>
                    <a:off x="3291266" y="2927004"/>
                    <a:ext cx="656985" cy="377772"/>
                    <a:chOff x="2373396" y="2395258"/>
                    <a:chExt cx="787227" cy="452662"/>
                  </a:xfrm>
                </p:grpSpPr>
                <p:cxnSp>
                  <p:nvCxnSpPr>
                    <p:cNvPr id="710" name="直接连接符 709">
                      <a:extLst>
                        <a:ext uri="{FF2B5EF4-FFF2-40B4-BE49-F238E27FC236}">
                          <a16:creationId xmlns:a16="http://schemas.microsoft.com/office/drawing/2014/main" id="{C1F81872-D54C-ADE1-F955-1C2F7C75B354}"/>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11" name="直接连接符 710">
                      <a:extLst>
                        <a:ext uri="{FF2B5EF4-FFF2-40B4-BE49-F238E27FC236}">
                          <a16:creationId xmlns:a16="http://schemas.microsoft.com/office/drawing/2014/main" id="{E8C748FC-279D-8285-9AA4-4B78DB190596}"/>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97" name="组合 696">
                    <a:extLst>
                      <a:ext uri="{FF2B5EF4-FFF2-40B4-BE49-F238E27FC236}">
                        <a16:creationId xmlns:a16="http://schemas.microsoft.com/office/drawing/2014/main" id="{5A5F7376-9E7C-447F-3F2E-9A208C533901}"/>
                      </a:ext>
                    </a:extLst>
                  </p:cNvPr>
                  <p:cNvGrpSpPr/>
                  <p:nvPr/>
                </p:nvGrpSpPr>
                <p:grpSpPr>
                  <a:xfrm>
                    <a:off x="3291266" y="2927004"/>
                    <a:ext cx="659565" cy="376291"/>
                    <a:chOff x="2373395" y="2395258"/>
                    <a:chExt cx="790318" cy="450887"/>
                  </a:xfrm>
                </p:grpSpPr>
                <p:cxnSp>
                  <p:nvCxnSpPr>
                    <p:cNvPr id="708" name="直接连接符 707">
                      <a:extLst>
                        <a:ext uri="{FF2B5EF4-FFF2-40B4-BE49-F238E27FC236}">
                          <a16:creationId xmlns:a16="http://schemas.microsoft.com/office/drawing/2014/main" id="{DCEE34F8-8363-CB45-7059-F01CF251BB89}"/>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709" name="直接连接符 708">
                      <a:extLst>
                        <a:ext uri="{FF2B5EF4-FFF2-40B4-BE49-F238E27FC236}">
                          <a16:creationId xmlns:a16="http://schemas.microsoft.com/office/drawing/2014/main" id="{1B1005EE-1764-9E64-A9AD-730B6B1ED0A3}"/>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98" name="组合 697">
                    <a:extLst>
                      <a:ext uri="{FF2B5EF4-FFF2-40B4-BE49-F238E27FC236}">
                        <a16:creationId xmlns:a16="http://schemas.microsoft.com/office/drawing/2014/main" id="{6DE06746-9ABA-7A66-27AF-AC2AB85D33BD}"/>
                      </a:ext>
                    </a:extLst>
                  </p:cNvPr>
                  <p:cNvGrpSpPr/>
                  <p:nvPr/>
                </p:nvGrpSpPr>
                <p:grpSpPr>
                  <a:xfrm>
                    <a:off x="3124265" y="2928174"/>
                    <a:ext cx="1013516" cy="634"/>
                    <a:chOff x="2173288" y="2396659"/>
                    <a:chExt cx="1214437" cy="760"/>
                  </a:xfrm>
                </p:grpSpPr>
                <p:cxnSp>
                  <p:nvCxnSpPr>
                    <p:cNvPr id="706" name="直接连接符 705">
                      <a:extLst>
                        <a:ext uri="{FF2B5EF4-FFF2-40B4-BE49-F238E27FC236}">
                          <a16:creationId xmlns:a16="http://schemas.microsoft.com/office/drawing/2014/main" id="{4C5A1C8A-C8A3-5013-29D1-230010F7EBC3}"/>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07" name="直接连接符 706">
                      <a:extLst>
                        <a:ext uri="{FF2B5EF4-FFF2-40B4-BE49-F238E27FC236}">
                          <a16:creationId xmlns:a16="http://schemas.microsoft.com/office/drawing/2014/main" id="{63E3EC44-65C8-989D-C3C5-E4025003D11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99" name="组合 698">
                    <a:extLst>
                      <a:ext uri="{FF2B5EF4-FFF2-40B4-BE49-F238E27FC236}">
                        <a16:creationId xmlns:a16="http://schemas.microsoft.com/office/drawing/2014/main" id="{F0471A7D-AC59-F3A7-C70B-560B3848C66A}"/>
                      </a:ext>
                    </a:extLst>
                  </p:cNvPr>
                  <p:cNvGrpSpPr/>
                  <p:nvPr/>
                </p:nvGrpSpPr>
                <p:grpSpPr>
                  <a:xfrm>
                    <a:off x="3124265" y="3302274"/>
                    <a:ext cx="1013516" cy="634"/>
                    <a:chOff x="2173288" y="2396659"/>
                    <a:chExt cx="1214437" cy="760"/>
                  </a:xfrm>
                </p:grpSpPr>
                <p:cxnSp>
                  <p:nvCxnSpPr>
                    <p:cNvPr id="704" name="直接连接符 703">
                      <a:extLst>
                        <a:ext uri="{FF2B5EF4-FFF2-40B4-BE49-F238E27FC236}">
                          <a16:creationId xmlns:a16="http://schemas.microsoft.com/office/drawing/2014/main" id="{021BA3CC-79E0-D2A5-087A-F0F4050DD9E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705" name="直接连接符 704">
                      <a:extLst>
                        <a:ext uri="{FF2B5EF4-FFF2-40B4-BE49-F238E27FC236}">
                          <a16:creationId xmlns:a16="http://schemas.microsoft.com/office/drawing/2014/main" id="{FDE604FC-7F82-D520-C203-46476855673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700" name="椭圆 699">
                    <a:extLst>
                      <a:ext uri="{FF2B5EF4-FFF2-40B4-BE49-F238E27FC236}">
                        <a16:creationId xmlns:a16="http://schemas.microsoft.com/office/drawing/2014/main" id="{C3FF2A4A-82B1-578C-C6B9-F38464ABC808}"/>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1" name="椭圆 700">
                    <a:extLst>
                      <a:ext uri="{FF2B5EF4-FFF2-40B4-BE49-F238E27FC236}">
                        <a16:creationId xmlns:a16="http://schemas.microsoft.com/office/drawing/2014/main" id="{AD7214D9-A4C2-E45F-74FF-7F7F5DE18CFB}"/>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2" name="椭圆 701">
                    <a:extLst>
                      <a:ext uri="{FF2B5EF4-FFF2-40B4-BE49-F238E27FC236}">
                        <a16:creationId xmlns:a16="http://schemas.microsoft.com/office/drawing/2014/main" id="{6E7CCB79-F291-9AC2-BB73-2DFB3D4C95FA}"/>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3" name="椭圆 702">
                    <a:extLst>
                      <a:ext uri="{FF2B5EF4-FFF2-40B4-BE49-F238E27FC236}">
                        <a16:creationId xmlns:a16="http://schemas.microsoft.com/office/drawing/2014/main" id="{3DC3D405-5C25-AED8-EAE0-A9843F93961E}"/>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5" name="组合 274">
                  <a:extLst>
                    <a:ext uri="{FF2B5EF4-FFF2-40B4-BE49-F238E27FC236}">
                      <a16:creationId xmlns:a16="http://schemas.microsoft.com/office/drawing/2014/main" id="{32C554C9-BA0F-D9A0-0BD6-58D6D7BAF510}"/>
                    </a:ext>
                  </a:extLst>
                </p:cNvPr>
                <p:cNvGrpSpPr/>
                <p:nvPr/>
              </p:nvGrpSpPr>
              <p:grpSpPr>
                <a:xfrm>
                  <a:off x="2837499" y="2084147"/>
                  <a:ext cx="1030778" cy="659564"/>
                  <a:chOff x="3124265" y="2769436"/>
                  <a:chExt cx="1030778" cy="659564"/>
                </a:xfrm>
              </p:grpSpPr>
              <p:sp>
                <p:nvSpPr>
                  <p:cNvPr id="678" name="矩形 677">
                    <a:extLst>
                      <a:ext uri="{FF2B5EF4-FFF2-40B4-BE49-F238E27FC236}">
                        <a16:creationId xmlns:a16="http://schemas.microsoft.com/office/drawing/2014/main" id="{09EB9B94-0D07-C780-1F88-30951FD71DE9}"/>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9" name="组合 678">
                    <a:extLst>
                      <a:ext uri="{FF2B5EF4-FFF2-40B4-BE49-F238E27FC236}">
                        <a16:creationId xmlns:a16="http://schemas.microsoft.com/office/drawing/2014/main" id="{9F4C3A30-44FD-76AF-AD79-20C13254A64C}"/>
                      </a:ext>
                    </a:extLst>
                  </p:cNvPr>
                  <p:cNvGrpSpPr/>
                  <p:nvPr/>
                </p:nvGrpSpPr>
                <p:grpSpPr>
                  <a:xfrm>
                    <a:off x="3291266" y="2927004"/>
                    <a:ext cx="656985" cy="377772"/>
                    <a:chOff x="2373396" y="2395258"/>
                    <a:chExt cx="787227" cy="452662"/>
                  </a:xfrm>
                </p:grpSpPr>
                <p:cxnSp>
                  <p:nvCxnSpPr>
                    <p:cNvPr id="693" name="直接连接符 692">
                      <a:extLst>
                        <a:ext uri="{FF2B5EF4-FFF2-40B4-BE49-F238E27FC236}">
                          <a16:creationId xmlns:a16="http://schemas.microsoft.com/office/drawing/2014/main" id="{C971C497-ED2C-F068-B454-4E1B670EF22E}"/>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94" name="直接连接符 693">
                      <a:extLst>
                        <a:ext uri="{FF2B5EF4-FFF2-40B4-BE49-F238E27FC236}">
                          <a16:creationId xmlns:a16="http://schemas.microsoft.com/office/drawing/2014/main" id="{71EC66E4-99D7-CF58-818E-B5383336765F}"/>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80" name="组合 679">
                    <a:extLst>
                      <a:ext uri="{FF2B5EF4-FFF2-40B4-BE49-F238E27FC236}">
                        <a16:creationId xmlns:a16="http://schemas.microsoft.com/office/drawing/2014/main" id="{A661C870-92A5-D3A6-7DE2-5E60AE38F6F2}"/>
                      </a:ext>
                    </a:extLst>
                  </p:cNvPr>
                  <p:cNvGrpSpPr/>
                  <p:nvPr/>
                </p:nvGrpSpPr>
                <p:grpSpPr>
                  <a:xfrm>
                    <a:off x="3291266" y="2927004"/>
                    <a:ext cx="659565" cy="376291"/>
                    <a:chOff x="2373395" y="2395258"/>
                    <a:chExt cx="790318" cy="450887"/>
                  </a:xfrm>
                </p:grpSpPr>
                <p:cxnSp>
                  <p:nvCxnSpPr>
                    <p:cNvPr id="691" name="直接连接符 690">
                      <a:extLst>
                        <a:ext uri="{FF2B5EF4-FFF2-40B4-BE49-F238E27FC236}">
                          <a16:creationId xmlns:a16="http://schemas.microsoft.com/office/drawing/2014/main" id="{11244F9D-BA48-8691-063D-A7F1160DDC3E}"/>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92" name="直接连接符 691">
                      <a:extLst>
                        <a:ext uri="{FF2B5EF4-FFF2-40B4-BE49-F238E27FC236}">
                          <a16:creationId xmlns:a16="http://schemas.microsoft.com/office/drawing/2014/main" id="{C7C4ECFB-80D2-2F26-29B8-0A6C20DF2AEB}"/>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81" name="组合 680">
                    <a:extLst>
                      <a:ext uri="{FF2B5EF4-FFF2-40B4-BE49-F238E27FC236}">
                        <a16:creationId xmlns:a16="http://schemas.microsoft.com/office/drawing/2014/main" id="{5B39840C-25E6-FB15-9487-DCFF61EAA7FC}"/>
                      </a:ext>
                    </a:extLst>
                  </p:cNvPr>
                  <p:cNvGrpSpPr/>
                  <p:nvPr/>
                </p:nvGrpSpPr>
                <p:grpSpPr>
                  <a:xfrm>
                    <a:off x="3124265" y="2928174"/>
                    <a:ext cx="1013516" cy="634"/>
                    <a:chOff x="2173288" y="2396659"/>
                    <a:chExt cx="1214437" cy="760"/>
                  </a:xfrm>
                </p:grpSpPr>
                <p:cxnSp>
                  <p:nvCxnSpPr>
                    <p:cNvPr id="689" name="直接连接符 688">
                      <a:extLst>
                        <a:ext uri="{FF2B5EF4-FFF2-40B4-BE49-F238E27FC236}">
                          <a16:creationId xmlns:a16="http://schemas.microsoft.com/office/drawing/2014/main" id="{107B57FA-E330-A224-F787-0E20298D24AD}"/>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90" name="直接连接符 689">
                      <a:extLst>
                        <a:ext uri="{FF2B5EF4-FFF2-40B4-BE49-F238E27FC236}">
                          <a16:creationId xmlns:a16="http://schemas.microsoft.com/office/drawing/2014/main" id="{FB8FD157-F0FD-5798-9889-92C0DE6FF28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82" name="组合 681">
                    <a:extLst>
                      <a:ext uri="{FF2B5EF4-FFF2-40B4-BE49-F238E27FC236}">
                        <a16:creationId xmlns:a16="http://schemas.microsoft.com/office/drawing/2014/main" id="{AD6BD5EA-764C-1F7B-48AE-2B0854507EFD}"/>
                      </a:ext>
                    </a:extLst>
                  </p:cNvPr>
                  <p:cNvGrpSpPr/>
                  <p:nvPr/>
                </p:nvGrpSpPr>
                <p:grpSpPr>
                  <a:xfrm>
                    <a:off x="3124265" y="3302274"/>
                    <a:ext cx="1013516" cy="634"/>
                    <a:chOff x="2173288" y="2396659"/>
                    <a:chExt cx="1214437" cy="760"/>
                  </a:xfrm>
                </p:grpSpPr>
                <p:cxnSp>
                  <p:nvCxnSpPr>
                    <p:cNvPr id="687" name="直接连接符 686">
                      <a:extLst>
                        <a:ext uri="{FF2B5EF4-FFF2-40B4-BE49-F238E27FC236}">
                          <a16:creationId xmlns:a16="http://schemas.microsoft.com/office/drawing/2014/main" id="{77499CB8-409D-D6EA-2CB1-B3E90B19146B}"/>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88" name="直接连接符 687">
                      <a:extLst>
                        <a:ext uri="{FF2B5EF4-FFF2-40B4-BE49-F238E27FC236}">
                          <a16:creationId xmlns:a16="http://schemas.microsoft.com/office/drawing/2014/main" id="{10D45379-58DF-FA25-3D75-1E2798DE9668}"/>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83" name="椭圆 682">
                    <a:extLst>
                      <a:ext uri="{FF2B5EF4-FFF2-40B4-BE49-F238E27FC236}">
                        <a16:creationId xmlns:a16="http://schemas.microsoft.com/office/drawing/2014/main" id="{46AD04F4-5868-67C8-ACB0-F4BCF6C4D048}"/>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4" name="椭圆 683">
                    <a:extLst>
                      <a:ext uri="{FF2B5EF4-FFF2-40B4-BE49-F238E27FC236}">
                        <a16:creationId xmlns:a16="http://schemas.microsoft.com/office/drawing/2014/main" id="{38612628-93BD-F24A-E118-02376CD48AC6}"/>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5" name="椭圆 684">
                    <a:extLst>
                      <a:ext uri="{FF2B5EF4-FFF2-40B4-BE49-F238E27FC236}">
                        <a16:creationId xmlns:a16="http://schemas.microsoft.com/office/drawing/2014/main" id="{341F4D53-28C3-C93C-6AC7-8832E63748F3}"/>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6" name="椭圆 685">
                    <a:extLst>
                      <a:ext uri="{FF2B5EF4-FFF2-40B4-BE49-F238E27FC236}">
                        <a16:creationId xmlns:a16="http://schemas.microsoft.com/office/drawing/2014/main" id="{29AE6AD7-F416-0ED6-D853-1CB69ECA121F}"/>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6" name="组合 275">
                  <a:extLst>
                    <a:ext uri="{FF2B5EF4-FFF2-40B4-BE49-F238E27FC236}">
                      <a16:creationId xmlns:a16="http://schemas.microsoft.com/office/drawing/2014/main" id="{9DD0A9D5-E8DF-A088-548E-9A51ECD5F4EF}"/>
                    </a:ext>
                  </a:extLst>
                </p:cNvPr>
                <p:cNvGrpSpPr/>
                <p:nvPr/>
              </p:nvGrpSpPr>
              <p:grpSpPr>
                <a:xfrm>
                  <a:off x="4696274" y="2458398"/>
                  <a:ext cx="1030778" cy="659564"/>
                  <a:chOff x="3124265" y="2769436"/>
                  <a:chExt cx="1030778" cy="659564"/>
                </a:xfrm>
              </p:grpSpPr>
              <p:sp>
                <p:nvSpPr>
                  <p:cNvPr id="661" name="矩形 660">
                    <a:extLst>
                      <a:ext uri="{FF2B5EF4-FFF2-40B4-BE49-F238E27FC236}">
                        <a16:creationId xmlns:a16="http://schemas.microsoft.com/office/drawing/2014/main" id="{B1F9C871-5CB8-9810-8A7E-20047AB3CA8F}"/>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2" name="组合 661">
                    <a:extLst>
                      <a:ext uri="{FF2B5EF4-FFF2-40B4-BE49-F238E27FC236}">
                        <a16:creationId xmlns:a16="http://schemas.microsoft.com/office/drawing/2014/main" id="{9B930E36-C6BD-3FCD-B39E-0C5322B9DAC5}"/>
                      </a:ext>
                    </a:extLst>
                  </p:cNvPr>
                  <p:cNvGrpSpPr/>
                  <p:nvPr/>
                </p:nvGrpSpPr>
                <p:grpSpPr>
                  <a:xfrm>
                    <a:off x="3291266" y="2927004"/>
                    <a:ext cx="656985" cy="377772"/>
                    <a:chOff x="2373396" y="2395258"/>
                    <a:chExt cx="787227" cy="452662"/>
                  </a:xfrm>
                </p:grpSpPr>
                <p:cxnSp>
                  <p:nvCxnSpPr>
                    <p:cNvPr id="676" name="直接连接符 675">
                      <a:extLst>
                        <a:ext uri="{FF2B5EF4-FFF2-40B4-BE49-F238E27FC236}">
                          <a16:creationId xmlns:a16="http://schemas.microsoft.com/office/drawing/2014/main" id="{A79F5EF8-4902-BB29-1D75-CFB16ED99893}"/>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77" name="直接连接符 676">
                      <a:extLst>
                        <a:ext uri="{FF2B5EF4-FFF2-40B4-BE49-F238E27FC236}">
                          <a16:creationId xmlns:a16="http://schemas.microsoft.com/office/drawing/2014/main" id="{46BFA56F-6925-187E-BE99-7D4C14D31537}"/>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63" name="组合 662">
                    <a:extLst>
                      <a:ext uri="{FF2B5EF4-FFF2-40B4-BE49-F238E27FC236}">
                        <a16:creationId xmlns:a16="http://schemas.microsoft.com/office/drawing/2014/main" id="{9FD94CD2-3224-E9CD-757A-058990071FEE}"/>
                      </a:ext>
                    </a:extLst>
                  </p:cNvPr>
                  <p:cNvGrpSpPr/>
                  <p:nvPr/>
                </p:nvGrpSpPr>
                <p:grpSpPr>
                  <a:xfrm>
                    <a:off x="3291266" y="2927004"/>
                    <a:ext cx="659565" cy="376291"/>
                    <a:chOff x="2373395" y="2395258"/>
                    <a:chExt cx="790318" cy="450887"/>
                  </a:xfrm>
                </p:grpSpPr>
                <p:cxnSp>
                  <p:nvCxnSpPr>
                    <p:cNvPr id="674" name="直接连接符 673">
                      <a:extLst>
                        <a:ext uri="{FF2B5EF4-FFF2-40B4-BE49-F238E27FC236}">
                          <a16:creationId xmlns:a16="http://schemas.microsoft.com/office/drawing/2014/main" id="{F5D71661-D3D2-B4BB-C5BA-0C1C63D0AD89}"/>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75" name="直接连接符 674">
                      <a:extLst>
                        <a:ext uri="{FF2B5EF4-FFF2-40B4-BE49-F238E27FC236}">
                          <a16:creationId xmlns:a16="http://schemas.microsoft.com/office/drawing/2014/main" id="{14169CFC-F6B3-8040-53A6-8BD912DB9F70}"/>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64" name="组合 663">
                    <a:extLst>
                      <a:ext uri="{FF2B5EF4-FFF2-40B4-BE49-F238E27FC236}">
                        <a16:creationId xmlns:a16="http://schemas.microsoft.com/office/drawing/2014/main" id="{B3B4DCAB-DCF2-B9C9-7C8D-840CEA026C26}"/>
                      </a:ext>
                    </a:extLst>
                  </p:cNvPr>
                  <p:cNvGrpSpPr/>
                  <p:nvPr/>
                </p:nvGrpSpPr>
                <p:grpSpPr>
                  <a:xfrm>
                    <a:off x="3124265" y="2928174"/>
                    <a:ext cx="1013516" cy="634"/>
                    <a:chOff x="2173288" y="2396659"/>
                    <a:chExt cx="1214437" cy="760"/>
                  </a:xfrm>
                </p:grpSpPr>
                <p:cxnSp>
                  <p:nvCxnSpPr>
                    <p:cNvPr id="672" name="直接连接符 671">
                      <a:extLst>
                        <a:ext uri="{FF2B5EF4-FFF2-40B4-BE49-F238E27FC236}">
                          <a16:creationId xmlns:a16="http://schemas.microsoft.com/office/drawing/2014/main" id="{5C663BED-B637-03C9-A944-67FC6B730C43}"/>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73" name="直接连接符 672">
                      <a:extLst>
                        <a:ext uri="{FF2B5EF4-FFF2-40B4-BE49-F238E27FC236}">
                          <a16:creationId xmlns:a16="http://schemas.microsoft.com/office/drawing/2014/main" id="{435C8706-E224-A7E5-62ED-A92587606A78}"/>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65" name="组合 664">
                    <a:extLst>
                      <a:ext uri="{FF2B5EF4-FFF2-40B4-BE49-F238E27FC236}">
                        <a16:creationId xmlns:a16="http://schemas.microsoft.com/office/drawing/2014/main" id="{91A788E0-C8FB-9424-3495-E67524CD6575}"/>
                      </a:ext>
                    </a:extLst>
                  </p:cNvPr>
                  <p:cNvGrpSpPr/>
                  <p:nvPr/>
                </p:nvGrpSpPr>
                <p:grpSpPr>
                  <a:xfrm>
                    <a:off x="3124265" y="3302274"/>
                    <a:ext cx="1013516" cy="634"/>
                    <a:chOff x="2173288" y="2396659"/>
                    <a:chExt cx="1214437" cy="760"/>
                  </a:xfrm>
                </p:grpSpPr>
                <p:cxnSp>
                  <p:nvCxnSpPr>
                    <p:cNvPr id="670" name="直接连接符 669">
                      <a:extLst>
                        <a:ext uri="{FF2B5EF4-FFF2-40B4-BE49-F238E27FC236}">
                          <a16:creationId xmlns:a16="http://schemas.microsoft.com/office/drawing/2014/main" id="{F956E0D0-F416-2538-A356-3FB28428FB7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71" name="直接连接符 670">
                      <a:extLst>
                        <a:ext uri="{FF2B5EF4-FFF2-40B4-BE49-F238E27FC236}">
                          <a16:creationId xmlns:a16="http://schemas.microsoft.com/office/drawing/2014/main" id="{D193A175-987C-6CDD-B0B5-7AD9B59F426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66" name="椭圆 665">
                    <a:extLst>
                      <a:ext uri="{FF2B5EF4-FFF2-40B4-BE49-F238E27FC236}">
                        <a16:creationId xmlns:a16="http://schemas.microsoft.com/office/drawing/2014/main" id="{3306CCF9-62DE-8566-C5E7-C9E386F6BE50}"/>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7" name="椭圆 666">
                    <a:extLst>
                      <a:ext uri="{FF2B5EF4-FFF2-40B4-BE49-F238E27FC236}">
                        <a16:creationId xmlns:a16="http://schemas.microsoft.com/office/drawing/2014/main" id="{314D45C5-E4CB-B89F-E077-A02CD6BFB602}"/>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8" name="椭圆 667">
                    <a:extLst>
                      <a:ext uri="{FF2B5EF4-FFF2-40B4-BE49-F238E27FC236}">
                        <a16:creationId xmlns:a16="http://schemas.microsoft.com/office/drawing/2014/main" id="{590E0E8B-97CE-09A9-3BDB-6137B13A2460}"/>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9" name="椭圆 668">
                    <a:extLst>
                      <a:ext uri="{FF2B5EF4-FFF2-40B4-BE49-F238E27FC236}">
                        <a16:creationId xmlns:a16="http://schemas.microsoft.com/office/drawing/2014/main" id="{77F1AF3E-11F5-8A77-49F5-366A150DE502}"/>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7" name="组合 276">
                  <a:extLst>
                    <a:ext uri="{FF2B5EF4-FFF2-40B4-BE49-F238E27FC236}">
                      <a16:creationId xmlns:a16="http://schemas.microsoft.com/office/drawing/2014/main" id="{942026EF-DD26-386D-8E74-E36FDC8C7E4E}"/>
                    </a:ext>
                  </a:extLst>
                </p:cNvPr>
                <p:cNvGrpSpPr/>
                <p:nvPr/>
              </p:nvGrpSpPr>
              <p:grpSpPr>
                <a:xfrm>
                  <a:off x="2837499" y="2830822"/>
                  <a:ext cx="1030778" cy="659564"/>
                  <a:chOff x="3124265" y="2769436"/>
                  <a:chExt cx="1030778" cy="659564"/>
                </a:xfrm>
              </p:grpSpPr>
              <p:sp>
                <p:nvSpPr>
                  <p:cNvPr id="644" name="矩形 643">
                    <a:extLst>
                      <a:ext uri="{FF2B5EF4-FFF2-40B4-BE49-F238E27FC236}">
                        <a16:creationId xmlns:a16="http://schemas.microsoft.com/office/drawing/2014/main" id="{BEF81E92-5D1E-32A6-A32F-0CC02D664C10}"/>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5" name="组合 644">
                    <a:extLst>
                      <a:ext uri="{FF2B5EF4-FFF2-40B4-BE49-F238E27FC236}">
                        <a16:creationId xmlns:a16="http://schemas.microsoft.com/office/drawing/2014/main" id="{4F5D4FE8-23CC-DD1D-32F3-08660395CF9A}"/>
                      </a:ext>
                    </a:extLst>
                  </p:cNvPr>
                  <p:cNvGrpSpPr/>
                  <p:nvPr/>
                </p:nvGrpSpPr>
                <p:grpSpPr>
                  <a:xfrm>
                    <a:off x="3291266" y="2927004"/>
                    <a:ext cx="656985" cy="377772"/>
                    <a:chOff x="2373396" y="2395258"/>
                    <a:chExt cx="787227" cy="452662"/>
                  </a:xfrm>
                </p:grpSpPr>
                <p:cxnSp>
                  <p:nvCxnSpPr>
                    <p:cNvPr id="659" name="直接连接符 658">
                      <a:extLst>
                        <a:ext uri="{FF2B5EF4-FFF2-40B4-BE49-F238E27FC236}">
                          <a16:creationId xmlns:a16="http://schemas.microsoft.com/office/drawing/2014/main" id="{5FECE6E1-EE58-58D8-8730-002E892F5CC5}"/>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60" name="直接连接符 659">
                      <a:extLst>
                        <a:ext uri="{FF2B5EF4-FFF2-40B4-BE49-F238E27FC236}">
                          <a16:creationId xmlns:a16="http://schemas.microsoft.com/office/drawing/2014/main" id="{F295DF31-FD3E-429A-4703-89B869C70D18}"/>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46" name="组合 645">
                    <a:extLst>
                      <a:ext uri="{FF2B5EF4-FFF2-40B4-BE49-F238E27FC236}">
                        <a16:creationId xmlns:a16="http://schemas.microsoft.com/office/drawing/2014/main" id="{AE7B3A61-50B3-DA1B-1066-32FB321BAA3A}"/>
                      </a:ext>
                    </a:extLst>
                  </p:cNvPr>
                  <p:cNvGrpSpPr/>
                  <p:nvPr/>
                </p:nvGrpSpPr>
                <p:grpSpPr>
                  <a:xfrm>
                    <a:off x="3291266" y="2927004"/>
                    <a:ext cx="659565" cy="376291"/>
                    <a:chOff x="2373395" y="2395258"/>
                    <a:chExt cx="790318" cy="450887"/>
                  </a:xfrm>
                </p:grpSpPr>
                <p:cxnSp>
                  <p:nvCxnSpPr>
                    <p:cNvPr id="657" name="直接连接符 656">
                      <a:extLst>
                        <a:ext uri="{FF2B5EF4-FFF2-40B4-BE49-F238E27FC236}">
                          <a16:creationId xmlns:a16="http://schemas.microsoft.com/office/drawing/2014/main" id="{C153DD69-B580-8E5C-67F4-EED104832B69}"/>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58" name="直接连接符 657">
                      <a:extLst>
                        <a:ext uri="{FF2B5EF4-FFF2-40B4-BE49-F238E27FC236}">
                          <a16:creationId xmlns:a16="http://schemas.microsoft.com/office/drawing/2014/main" id="{19033C21-6C14-860F-8FB8-29566B3296EA}"/>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47" name="组合 646">
                    <a:extLst>
                      <a:ext uri="{FF2B5EF4-FFF2-40B4-BE49-F238E27FC236}">
                        <a16:creationId xmlns:a16="http://schemas.microsoft.com/office/drawing/2014/main" id="{A249D530-889F-5B3D-A8BE-0ED507117069}"/>
                      </a:ext>
                    </a:extLst>
                  </p:cNvPr>
                  <p:cNvGrpSpPr/>
                  <p:nvPr/>
                </p:nvGrpSpPr>
                <p:grpSpPr>
                  <a:xfrm>
                    <a:off x="3124265" y="2928174"/>
                    <a:ext cx="1013516" cy="634"/>
                    <a:chOff x="2173288" y="2396659"/>
                    <a:chExt cx="1214437" cy="760"/>
                  </a:xfrm>
                </p:grpSpPr>
                <p:cxnSp>
                  <p:nvCxnSpPr>
                    <p:cNvPr id="655" name="直接连接符 654">
                      <a:extLst>
                        <a:ext uri="{FF2B5EF4-FFF2-40B4-BE49-F238E27FC236}">
                          <a16:creationId xmlns:a16="http://schemas.microsoft.com/office/drawing/2014/main" id="{6AA6B593-ED5C-2189-B305-914A5A6D616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56" name="直接连接符 655">
                      <a:extLst>
                        <a:ext uri="{FF2B5EF4-FFF2-40B4-BE49-F238E27FC236}">
                          <a16:creationId xmlns:a16="http://schemas.microsoft.com/office/drawing/2014/main" id="{135B7D2D-16E2-C080-E6E4-25895583C14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48" name="组合 647">
                    <a:extLst>
                      <a:ext uri="{FF2B5EF4-FFF2-40B4-BE49-F238E27FC236}">
                        <a16:creationId xmlns:a16="http://schemas.microsoft.com/office/drawing/2014/main" id="{7A5879DB-E3B7-C67A-66B4-DE9BED8B797C}"/>
                      </a:ext>
                    </a:extLst>
                  </p:cNvPr>
                  <p:cNvGrpSpPr/>
                  <p:nvPr/>
                </p:nvGrpSpPr>
                <p:grpSpPr>
                  <a:xfrm>
                    <a:off x="3124265" y="3302274"/>
                    <a:ext cx="1013516" cy="634"/>
                    <a:chOff x="2173288" y="2396659"/>
                    <a:chExt cx="1214437" cy="760"/>
                  </a:xfrm>
                </p:grpSpPr>
                <p:cxnSp>
                  <p:nvCxnSpPr>
                    <p:cNvPr id="653" name="直接连接符 652">
                      <a:extLst>
                        <a:ext uri="{FF2B5EF4-FFF2-40B4-BE49-F238E27FC236}">
                          <a16:creationId xmlns:a16="http://schemas.microsoft.com/office/drawing/2014/main" id="{FE824EEE-32A9-C07B-876B-0820FE25377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54" name="直接连接符 653">
                      <a:extLst>
                        <a:ext uri="{FF2B5EF4-FFF2-40B4-BE49-F238E27FC236}">
                          <a16:creationId xmlns:a16="http://schemas.microsoft.com/office/drawing/2014/main" id="{83F08316-2F06-4B3D-9EF5-2B9B39913CD6}"/>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49" name="椭圆 648">
                    <a:extLst>
                      <a:ext uri="{FF2B5EF4-FFF2-40B4-BE49-F238E27FC236}">
                        <a16:creationId xmlns:a16="http://schemas.microsoft.com/office/drawing/2014/main" id="{80A2C9A7-FAA4-9C84-7865-B2394B51AC8B}"/>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0" name="椭圆 649">
                    <a:extLst>
                      <a:ext uri="{FF2B5EF4-FFF2-40B4-BE49-F238E27FC236}">
                        <a16:creationId xmlns:a16="http://schemas.microsoft.com/office/drawing/2014/main" id="{9608DEBB-2709-E84A-110A-5D028E123466}"/>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1" name="椭圆 650">
                    <a:extLst>
                      <a:ext uri="{FF2B5EF4-FFF2-40B4-BE49-F238E27FC236}">
                        <a16:creationId xmlns:a16="http://schemas.microsoft.com/office/drawing/2014/main" id="{614E962E-7F33-49A9-B216-4D8FE7E50BC1}"/>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2" name="椭圆 651">
                    <a:extLst>
                      <a:ext uri="{FF2B5EF4-FFF2-40B4-BE49-F238E27FC236}">
                        <a16:creationId xmlns:a16="http://schemas.microsoft.com/office/drawing/2014/main" id="{AAFB4803-A4CA-0A2E-4F49-971A78EB736E}"/>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8" name="文本框 277">
                  <a:extLst>
                    <a:ext uri="{FF2B5EF4-FFF2-40B4-BE49-F238E27FC236}">
                      <a16:creationId xmlns:a16="http://schemas.microsoft.com/office/drawing/2014/main" id="{CD25C8A1-31B2-5130-875A-E2ACDB455143}"/>
                    </a:ext>
                  </a:extLst>
                </p:cNvPr>
                <p:cNvSpPr txBox="1"/>
                <p:nvPr/>
              </p:nvSpPr>
              <p:spPr>
                <a:xfrm rot="5400000">
                  <a:off x="3185899" y="3517726"/>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cxnSp>
              <p:nvCxnSpPr>
                <p:cNvPr id="279" name="直接连接符 278">
                  <a:extLst>
                    <a:ext uri="{FF2B5EF4-FFF2-40B4-BE49-F238E27FC236}">
                      <a16:creationId xmlns:a16="http://schemas.microsoft.com/office/drawing/2014/main" id="{1FBC8A5A-0CFF-3C36-82DD-61C57C318C8C}"/>
                    </a:ext>
                  </a:extLst>
                </p:cNvPr>
                <p:cNvCxnSpPr>
                  <a:cxnSpLocks/>
                </p:cNvCxnSpPr>
                <p:nvPr/>
              </p:nvCxnSpPr>
              <p:spPr>
                <a:xfrm>
                  <a:off x="3718164" y="4133380"/>
                  <a:ext cx="9127697" cy="0"/>
                </a:xfrm>
                <a:prstGeom prst="line">
                  <a:avLst/>
                </a:prstGeom>
              </p:spPr>
              <p:style>
                <a:lnRef idx="2">
                  <a:schemeClr val="dk1"/>
                </a:lnRef>
                <a:fillRef idx="0">
                  <a:schemeClr val="dk1"/>
                </a:fillRef>
                <a:effectRef idx="1">
                  <a:schemeClr val="dk1"/>
                </a:effectRef>
                <a:fontRef idx="minor">
                  <a:schemeClr val="tx1"/>
                </a:fontRef>
              </p:style>
            </p:cxnSp>
            <p:grpSp>
              <p:nvGrpSpPr>
                <p:cNvPr id="280" name="组合 279">
                  <a:extLst>
                    <a:ext uri="{FF2B5EF4-FFF2-40B4-BE49-F238E27FC236}">
                      <a16:creationId xmlns:a16="http://schemas.microsoft.com/office/drawing/2014/main" id="{F74F68C8-050E-5F6F-10C3-E7E36DDE238B}"/>
                    </a:ext>
                  </a:extLst>
                </p:cNvPr>
                <p:cNvGrpSpPr/>
                <p:nvPr/>
              </p:nvGrpSpPr>
              <p:grpSpPr>
                <a:xfrm>
                  <a:off x="2837499" y="3975257"/>
                  <a:ext cx="1030778" cy="659564"/>
                  <a:chOff x="3124265" y="2769436"/>
                  <a:chExt cx="1030778" cy="659564"/>
                </a:xfrm>
              </p:grpSpPr>
              <p:sp>
                <p:nvSpPr>
                  <p:cNvPr id="627" name="矩形 626">
                    <a:extLst>
                      <a:ext uri="{FF2B5EF4-FFF2-40B4-BE49-F238E27FC236}">
                        <a16:creationId xmlns:a16="http://schemas.microsoft.com/office/drawing/2014/main" id="{A3873123-C606-4F3E-10ED-2889A6B78FC3}"/>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28" name="组合 627">
                    <a:extLst>
                      <a:ext uri="{FF2B5EF4-FFF2-40B4-BE49-F238E27FC236}">
                        <a16:creationId xmlns:a16="http://schemas.microsoft.com/office/drawing/2014/main" id="{BFE82CBF-5E18-BAD7-7D63-57CA6188C6BE}"/>
                      </a:ext>
                    </a:extLst>
                  </p:cNvPr>
                  <p:cNvGrpSpPr/>
                  <p:nvPr/>
                </p:nvGrpSpPr>
                <p:grpSpPr>
                  <a:xfrm>
                    <a:off x="3291266" y="2927004"/>
                    <a:ext cx="656985" cy="377772"/>
                    <a:chOff x="2373396" y="2395258"/>
                    <a:chExt cx="787227" cy="452662"/>
                  </a:xfrm>
                </p:grpSpPr>
                <p:cxnSp>
                  <p:nvCxnSpPr>
                    <p:cNvPr id="642" name="直接连接符 641">
                      <a:extLst>
                        <a:ext uri="{FF2B5EF4-FFF2-40B4-BE49-F238E27FC236}">
                          <a16:creationId xmlns:a16="http://schemas.microsoft.com/office/drawing/2014/main" id="{6E3E10F4-0945-3351-013E-FD467EA26C63}"/>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43" name="直接连接符 642">
                      <a:extLst>
                        <a:ext uri="{FF2B5EF4-FFF2-40B4-BE49-F238E27FC236}">
                          <a16:creationId xmlns:a16="http://schemas.microsoft.com/office/drawing/2014/main" id="{EDE302DC-BFC0-3475-526C-5BBE3BA662D9}"/>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29" name="组合 628">
                    <a:extLst>
                      <a:ext uri="{FF2B5EF4-FFF2-40B4-BE49-F238E27FC236}">
                        <a16:creationId xmlns:a16="http://schemas.microsoft.com/office/drawing/2014/main" id="{558CBCA6-E084-D4AF-062D-860F097699BC}"/>
                      </a:ext>
                    </a:extLst>
                  </p:cNvPr>
                  <p:cNvGrpSpPr/>
                  <p:nvPr/>
                </p:nvGrpSpPr>
                <p:grpSpPr>
                  <a:xfrm>
                    <a:off x="3291266" y="2927004"/>
                    <a:ext cx="659565" cy="376291"/>
                    <a:chOff x="2373395" y="2395258"/>
                    <a:chExt cx="790318" cy="450887"/>
                  </a:xfrm>
                </p:grpSpPr>
                <p:cxnSp>
                  <p:nvCxnSpPr>
                    <p:cNvPr id="640" name="直接连接符 639">
                      <a:extLst>
                        <a:ext uri="{FF2B5EF4-FFF2-40B4-BE49-F238E27FC236}">
                          <a16:creationId xmlns:a16="http://schemas.microsoft.com/office/drawing/2014/main" id="{0355C754-96C6-DE55-9556-E38B197E7004}"/>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41" name="直接连接符 640">
                      <a:extLst>
                        <a:ext uri="{FF2B5EF4-FFF2-40B4-BE49-F238E27FC236}">
                          <a16:creationId xmlns:a16="http://schemas.microsoft.com/office/drawing/2014/main" id="{CF5E5B96-495C-AAC8-23DF-C538786CB077}"/>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30" name="组合 629">
                    <a:extLst>
                      <a:ext uri="{FF2B5EF4-FFF2-40B4-BE49-F238E27FC236}">
                        <a16:creationId xmlns:a16="http://schemas.microsoft.com/office/drawing/2014/main" id="{2D0E728A-B04F-DC95-FE93-AD26EEAE356B}"/>
                      </a:ext>
                    </a:extLst>
                  </p:cNvPr>
                  <p:cNvGrpSpPr/>
                  <p:nvPr/>
                </p:nvGrpSpPr>
                <p:grpSpPr>
                  <a:xfrm>
                    <a:off x="3124265" y="2928174"/>
                    <a:ext cx="1013516" cy="634"/>
                    <a:chOff x="2173288" y="2396659"/>
                    <a:chExt cx="1214437" cy="760"/>
                  </a:xfrm>
                </p:grpSpPr>
                <p:cxnSp>
                  <p:nvCxnSpPr>
                    <p:cNvPr id="638" name="直接连接符 637">
                      <a:extLst>
                        <a:ext uri="{FF2B5EF4-FFF2-40B4-BE49-F238E27FC236}">
                          <a16:creationId xmlns:a16="http://schemas.microsoft.com/office/drawing/2014/main" id="{600A9001-6C1F-916D-56F7-2C1D7E79C5A7}"/>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39" name="直接连接符 638">
                      <a:extLst>
                        <a:ext uri="{FF2B5EF4-FFF2-40B4-BE49-F238E27FC236}">
                          <a16:creationId xmlns:a16="http://schemas.microsoft.com/office/drawing/2014/main" id="{5E6BA1FB-8EA9-16C3-2AF9-3FEA24BDC9FB}"/>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31" name="组合 630">
                    <a:extLst>
                      <a:ext uri="{FF2B5EF4-FFF2-40B4-BE49-F238E27FC236}">
                        <a16:creationId xmlns:a16="http://schemas.microsoft.com/office/drawing/2014/main" id="{F1A91134-B825-AF25-9829-3412E6B68D79}"/>
                      </a:ext>
                    </a:extLst>
                  </p:cNvPr>
                  <p:cNvGrpSpPr/>
                  <p:nvPr/>
                </p:nvGrpSpPr>
                <p:grpSpPr>
                  <a:xfrm>
                    <a:off x="3124265" y="3302274"/>
                    <a:ext cx="1013516" cy="634"/>
                    <a:chOff x="2173288" y="2396659"/>
                    <a:chExt cx="1214437" cy="760"/>
                  </a:xfrm>
                </p:grpSpPr>
                <p:cxnSp>
                  <p:nvCxnSpPr>
                    <p:cNvPr id="636" name="直接连接符 635">
                      <a:extLst>
                        <a:ext uri="{FF2B5EF4-FFF2-40B4-BE49-F238E27FC236}">
                          <a16:creationId xmlns:a16="http://schemas.microsoft.com/office/drawing/2014/main" id="{7B04CFFD-C2AC-7B68-A85B-51F0630F35B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37" name="直接连接符 636">
                      <a:extLst>
                        <a:ext uri="{FF2B5EF4-FFF2-40B4-BE49-F238E27FC236}">
                          <a16:creationId xmlns:a16="http://schemas.microsoft.com/office/drawing/2014/main" id="{1E1CBA98-5BB1-1190-65B2-6081C96E371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32" name="椭圆 631">
                    <a:extLst>
                      <a:ext uri="{FF2B5EF4-FFF2-40B4-BE49-F238E27FC236}">
                        <a16:creationId xmlns:a16="http://schemas.microsoft.com/office/drawing/2014/main" id="{B2534489-C517-2A20-CF56-9D62804D6179}"/>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3" name="椭圆 632">
                    <a:extLst>
                      <a:ext uri="{FF2B5EF4-FFF2-40B4-BE49-F238E27FC236}">
                        <a16:creationId xmlns:a16="http://schemas.microsoft.com/office/drawing/2014/main" id="{563CED08-AEBE-B7EB-5E16-58A36E562975}"/>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4" name="椭圆 633">
                    <a:extLst>
                      <a:ext uri="{FF2B5EF4-FFF2-40B4-BE49-F238E27FC236}">
                        <a16:creationId xmlns:a16="http://schemas.microsoft.com/office/drawing/2014/main" id="{D70F98E0-1B72-404D-73FE-01141B34096B}"/>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5" name="椭圆 634">
                    <a:extLst>
                      <a:ext uri="{FF2B5EF4-FFF2-40B4-BE49-F238E27FC236}">
                        <a16:creationId xmlns:a16="http://schemas.microsoft.com/office/drawing/2014/main" id="{BF113A02-CC05-CF29-0D11-182A7C0C404C}"/>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1" name="组合 280">
                  <a:extLst>
                    <a:ext uri="{FF2B5EF4-FFF2-40B4-BE49-F238E27FC236}">
                      <a16:creationId xmlns:a16="http://schemas.microsoft.com/office/drawing/2014/main" id="{FAABD5A1-F90A-32B4-FCEF-D47E7F504F37}"/>
                    </a:ext>
                  </a:extLst>
                </p:cNvPr>
                <p:cNvGrpSpPr/>
                <p:nvPr/>
              </p:nvGrpSpPr>
              <p:grpSpPr>
                <a:xfrm>
                  <a:off x="7251598" y="2085079"/>
                  <a:ext cx="1030778" cy="659564"/>
                  <a:chOff x="3124265" y="2769436"/>
                  <a:chExt cx="1030778" cy="659564"/>
                </a:xfrm>
              </p:grpSpPr>
              <p:sp>
                <p:nvSpPr>
                  <p:cNvPr id="610" name="矩形 609">
                    <a:extLst>
                      <a:ext uri="{FF2B5EF4-FFF2-40B4-BE49-F238E27FC236}">
                        <a16:creationId xmlns:a16="http://schemas.microsoft.com/office/drawing/2014/main" id="{330295FA-81FD-897A-A048-F37452AFBF74}"/>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1" name="组合 610">
                    <a:extLst>
                      <a:ext uri="{FF2B5EF4-FFF2-40B4-BE49-F238E27FC236}">
                        <a16:creationId xmlns:a16="http://schemas.microsoft.com/office/drawing/2014/main" id="{B28B299D-98C6-D718-0312-1F694EC41119}"/>
                      </a:ext>
                    </a:extLst>
                  </p:cNvPr>
                  <p:cNvGrpSpPr/>
                  <p:nvPr/>
                </p:nvGrpSpPr>
                <p:grpSpPr>
                  <a:xfrm>
                    <a:off x="3291266" y="2927004"/>
                    <a:ext cx="656985" cy="377772"/>
                    <a:chOff x="2373396" y="2395258"/>
                    <a:chExt cx="787227" cy="452662"/>
                  </a:xfrm>
                </p:grpSpPr>
                <p:cxnSp>
                  <p:nvCxnSpPr>
                    <p:cNvPr id="625" name="直接连接符 624">
                      <a:extLst>
                        <a:ext uri="{FF2B5EF4-FFF2-40B4-BE49-F238E27FC236}">
                          <a16:creationId xmlns:a16="http://schemas.microsoft.com/office/drawing/2014/main" id="{97DBF867-F2BC-0C1F-2CAE-FAFF419BC471}"/>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26" name="直接连接符 625">
                      <a:extLst>
                        <a:ext uri="{FF2B5EF4-FFF2-40B4-BE49-F238E27FC236}">
                          <a16:creationId xmlns:a16="http://schemas.microsoft.com/office/drawing/2014/main" id="{9FF9FE09-324A-7216-CB6F-D00222D9E45E}"/>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12" name="组合 611">
                    <a:extLst>
                      <a:ext uri="{FF2B5EF4-FFF2-40B4-BE49-F238E27FC236}">
                        <a16:creationId xmlns:a16="http://schemas.microsoft.com/office/drawing/2014/main" id="{105D00E4-320E-719F-6D27-29175FD14EFA}"/>
                      </a:ext>
                    </a:extLst>
                  </p:cNvPr>
                  <p:cNvGrpSpPr/>
                  <p:nvPr/>
                </p:nvGrpSpPr>
                <p:grpSpPr>
                  <a:xfrm>
                    <a:off x="3291266" y="2927004"/>
                    <a:ext cx="659565" cy="376291"/>
                    <a:chOff x="2373395" y="2395258"/>
                    <a:chExt cx="790318" cy="450887"/>
                  </a:xfrm>
                </p:grpSpPr>
                <p:cxnSp>
                  <p:nvCxnSpPr>
                    <p:cNvPr id="623" name="直接连接符 622">
                      <a:extLst>
                        <a:ext uri="{FF2B5EF4-FFF2-40B4-BE49-F238E27FC236}">
                          <a16:creationId xmlns:a16="http://schemas.microsoft.com/office/drawing/2014/main" id="{A436B000-C9D1-DB09-8E50-ED87D15FAAAC}"/>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24" name="直接连接符 623">
                      <a:extLst>
                        <a:ext uri="{FF2B5EF4-FFF2-40B4-BE49-F238E27FC236}">
                          <a16:creationId xmlns:a16="http://schemas.microsoft.com/office/drawing/2014/main" id="{CF22D221-CDBC-B811-7668-2AE11A319B03}"/>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613" name="组合 612">
                    <a:extLst>
                      <a:ext uri="{FF2B5EF4-FFF2-40B4-BE49-F238E27FC236}">
                        <a16:creationId xmlns:a16="http://schemas.microsoft.com/office/drawing/2014/main" id="{067FA2B6-038C-F9F0-7E78-5C72FD933DF4}"/>
                      </a:ext>
                    </a:extLst>
                  </p:cNvPr>
                  <p:cNvGrpSpPr/>
                  <p:nvPr/>
                </p:nvGrpSpPr>
                <p:grpSpPr>
                  <a:xfrm>
                    <a:off x="3124265" y="2928174"/>
                    <a:ext cx="1013516" cy="634"/>
                    <a:chOff x="2173288" y="2396659"/>
                    <a:chExt cx="1214437" cy="760"/>
                  </a:xfrm>
                </p:grpSpPr>
                <p:cxnSp>
                  <p:nvCxnSpPr>
                    <p:cNvPr id="621" name="直接连接符 620">
                      <a:extLst>
                        <a:ext uri="{FF2B5EF4-FFF2-40B4-BE49-F238E27FC236}">
                          <a16:creationId xmlns:a16="http://schemas.microsoft.com/office/drawing/2014/main" id="{E0A406EC-AFEC-FBE2-560E-209276D2058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22" name="直接连接符 621">
                      <a:extLst>
                        <a:ext uri="{FF2B5EF4-FFF2-40B4-BE49-F238E27FC236}">
                          <a16:creationId xmlns:a16="http://schemas.microsoft.com/office/drawing/2014/main" id="{6D0A1C1F-99FB-6B55-9297-AFD9CDBCD52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614" name="组合 613">
                    <a:extLst>
                      <a:ext uri="{FF2B5EF4-FFF2-40B4-BE49-F238E27FC236}">
                        <a16:creationId xmlns:a16="http://schemas.microsoft.com/office/drawing/2014/main" id="{832EA964-F9D6-9425-EAC6-098174D03314}"/>
                      </a:ext>
                    </a:extLst>
                  </p:cNvPr>
                  <p:cNvGrpSpPr/>
                  <p:nvPr/>
                </p:nvGrpSpPr>
                <p:grpSpPr>
                  <a:xfrm>
                    <a:off x="3124265" y="3302274"/>
                    <a:ext cx="1013516" cy="634"/>
                    <a:chOff x="2173288" y="2396659"/>
                    <a:chExt cx="1214437" cy="760"/>
                  </a:xfrm>
                </p:grpSpPr>
                <p:cxnSp>
                  <p:nvCxnSpPr>
                    <p:cNvPr id="619" name="直接连接符 618">
                      <a:extLst>
                        <a:ext uri="{FF2B5EF4-FFF2-40B4-BE49-F238E27FC236}">
                          <a16:creationId xmlns:a16="http://schemas.microsoft.com/office/drawing/2014/main" id="{0FC9CC52-2DB8-B40A-9486-1A8B0D7B05D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20" name="直接连接符 619">
                      <a:extLst>
                        <a:ext uri="{FF2B5EF4-FFF2-40B4-BE49-F238E27FC236}">
                          <a16:creationId xmlns:a16="http://schemas.microsoft.com/office/drawing/2014/main" id="{8587ABCA-BD5F-B811-045F-055DE1DF2B88}"/>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615" name="椭圆 614">
                    <a:extLst>
                      <a:ext uri="{FF2B5EF4-FFF2-40B4-BE49-F238E27FC236}">
                        <a16:creationId xmlns:a16="http://schemas.microsoft.com/office/drawing/2014/main" id="{6764B4CD-E66F-9210-9FA0-459B5248D346}"/>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6" name="椭圆 615">
                    <a:extLst>
                      <a:ext uri="{FF2B5EF4-FFF2-40B4-BE49-F238E27FC236}">
                        <a16:creationId xmlns:a16="http://schemas.microsoft.com/office/drawing/2014/main" id="{55512966-D61F-3B79-F646-6BB167364E9B}"/>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7" name="椭圆 616">
                    <a:extLst>
                      <a:ext uri="{FF2B5EF4-FFF2-40B4-BE49-F238E27FC236}">
                        <a16:creationId xmlns:a16="http://schemas.microsoft.com/office/drawing/2014/main" id="{52E355D4-4902-F486-3BC9-3DED3A1C9BD9}"/>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8" name="椭圆 617">
                    <a:extLst>
                      <a:ext uri="{FF2B5EF4-FFF2-40B4-BE49-F238E27FC236}">
                        <a16:creationId xmlns:a16="http://schemas.microsoft.com/office/drawing/2014/main" id="{F7DB7A11-21A0-4198-5CC5-515B748B4162}"/>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2" name="组合 281">
                  <a:extLst>
                    <a:ext uri="{FF2B5EF4-FFF2-40B4-BE49-F238E27FC236}">
                      <a16:creationId xmlns:a16="http://schemas.microsoft.com/office/drawing/2014/main" id="{3F9095C5-CFF6-5756-37F8-5B9CC23A59B1}"/>
                    </a:ext>
                  </a:extLst>
                </p:cNvPr>
                <p:cNvGrpSpPr/>
                <p:nvPr/>
              </p:nvGrpSpPr>
              <p:grpSpPr>
                <a:xfrm>
                  <a:off x="8422400" y="1709167"/>
                  <a:ext cx="1030778" cy="659564"/>
                  <a:chOff x="3124265" y="2769436"/>
                  <a:chExt cx="1030778" cy="659564"/>
                </a:xfrm>
              </p:grpSpPr>
              <p:sp>
                <p:nvSpPr>
                  <p:cNvPr id="593" name="矩形 592">
                    <a:extLst>
                      <a:ext uri="{FF2B5EF4-FFF2-40B4-BE49-F238E27FC236}">
                        <a16:creationId xmlns:a16="http://schemas.microsoft.com/office/drawing/2014/main" id="{8E1C6919-DBB5-B28D-1421-1D09BF9BC27E}"/>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94" name="组合 593">
                    <a:extLst>
                      <a:ext uri="{FF2B5EF4-FFF2-40B4-BE49-F238E27FC236}">
                        <a16:creationId xmlns:a16="http://schemas.microsoft.com/office/drawing/2014/main" id="{1787B234-59F7-95B6-792E-7F1BCB768113}"/>
                      </a:ext>
                    </a:extLst>
                  </p:cNvPr>
                  <p:cNvGrpSpPr/>
                  <p:nvPr/>
                </p:nvGrpSpPr>
                <p:grpSpPr>
                  <a:xfrm>
                    <a:off x="3291266" y="2927004"/>
                    <a:ext cx="656985" cy="377772"/>
                    <a:chOff x="2373396" y="2395258"/>
                    <a:chExt cx="787227" cy="452662"/>
                  </a:xfrm>
                </p:grpSpPr>
                <p:cxnSp>
                  <p:nvCxnSpPr>
                    <p:cNvPr id="608" name="直接连接符 607">
                      <a:extLst>
                        <a:ext uri="{FF2B5EF4-FFF2-40B4-BE49-F238E27FC236}">
                          <a16:creationId xmlns:a16="http://schemas.microsoft.com/office/drawing/2014/main" id="{151DE05A-E08D-E359-9471-A1D5904EACA2}"/>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09" name="直接连接符 608">
                      <a:extLst>
                        <a:ext uri="{FF2B5EF4-FFF2-40B4-BE49-F238E27FC236}">
                          <a16:creationId xmlns:a16="http://schemas.microsoft.com/office/drawing/2014/main" id="{7EA41474-C513-6378-1DF3-67DAAFF11577}"/>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95" name="组合 594">
                    <a:extLst>
                      <a:ext uri="{FF2B5EF4-FFF2-40B4-BE49-F238E27FC236}">
                        <a16:creationId xmlns:a16="http://schemas.microsoft.com/office/drawing/2014/main" id="{C933F197-B603-63E7-F187-79EFB8A0782C}"/>
                      </a:ext>
                    </a:extLst>
                  </p:cNvPr>
                  <p:cNvGrpSpPr/>
                  <p:nvPr/>
                </p:nvGrpSpPr>
                <p:grpSpPr>
                  <a:xfrm>
                    <a:off x="3291266" y="2927004"/>
                    <a:ext cx="659565" cy="376291"/>
                    <a:chOff x="2373395" y="2395258"/>
                    <a:chExt cx="790318" cy="450887"/>
                  </a:xfrm>
                </p:grpSpPr>
                <p:cxnSp>
                  <p:nvCxnSpPr>
                    <p:cNvPr id="606" name="直接连接符 605">
                      <a:extLst>
                        <a:ext uri="{FF2B5EF4-FFF2-40B4-BE49-F238E27FC236}">
                          <a16:creationId xmlns:a16="http://schemas.microsoft.com/office/drawing/2014/main" id="{C6574C49-3AA7-C44C-2625-6934C2DF4E8C}"/>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607" name="直接连接符 606">
                      <a:extLst>
                        <a:ext uri="{FF2B5EF4-FFF2-40B4-BE49-F238E27FC236}">
                          <a16:creationId xmlns:a16="http://schemas.microsoft.com/office/drawing/2014/main" id="{551327DD-85C2-CC78-C77D-98944A78B60A}"/>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96" name="组合 595">
                    <a:extLst>
                      <a:ext uri="{FF2B5EF4-FFF2-40B4-BE49-F238E27FC236}">
                        <a16:creationId xmlns:a16="http://schemas.microsoft.com/office/drawing/2014/main" id="{C69A2ED3-4FCF-BA8F-ED06-A982E6195399}"/>
                      </a:ext>
                    </a:extLst>
                  </p:cNvPr>
                  <p:cNvGrpSpPr/>
                  <p:nvPr/>
                </p:nvGrpSpPr>
                <p:grpSpPr>
                  <a:xfrm>
                    <a:off x="3124265" y="2928174"/>
                    <a:ext cx="1013516" cy="634"/>
                    <a:chOff x="2173288" y="2396659"/>
                    <a:chExt cx="1214437" cy="760"/>
                  </a:xfrm>
                </p:grpSpPr>
                <p:cxnSp>
                  <p:nvCxnSpPr>
                    <p:cNvPr id="604" name="直接连接符 603">
                      <a:extLst>
                        <a:ext uri="{FF2B5EF4-FFF2-40B4-BE49-F238E27FC236}">
                          <a16:creationId xmlns:a16="http://schemas.microsoft.com/office/drawing/2014/main" id="{B1B49A97-2CC6-BA40-2006-0A687F31763E}"/>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05" name="直接连接符 604">
                      <a:extLst>
                        <a:ext uri="{FF2B5EF4-FFF2-40B4-BE49-F238E27FC236}">
                          <a16:creationId xmlns:a16="http://schemas.microsoft.com/office/drawing/2014/main" id="{286F9C58-431F-DB4C-24C9-25B6D5CD542B}"/>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97" name="组合 596">
                    <a:extLst>
                      <a:ext uri="{FF2B5EF4-FFF2-40B4-BE49-F238E27FC236}">
                        <a16:creationId xmlns:a16="http://schemas.microsoft.com/office/drawing/2014/main" id="{895F81A5-CBC5-069B-943B-9869197B8CE8}"/>
                      </a:ext>
                    </a:extLst>
                  </p:cNvPr>
                  <p:cNvGrpSpPr/>
                  <p:nvPr/>
                </p:nvGrpSpPr>
                <p:grpSpPr>
                  <a:xfrm>
                    <a:off x="3124265" y="3302274"/>
                    <a:ext cx="1013516" cy="634"/>
                    <a:chOff x="2173288" y="2396659"/>
                    <a:chExt cx="1214437" cy="760"/>
                  </a:xfrm>
                </p:grpSpPr>
                <p:cxnSp>
                  <p:nvCxnSpPr>
                    <p:cNvPr id="602" name="直接连接符 601">
                      <a:extLst>
                        <a:ext uri="{FF2B5EF4-FFF2-40B4-BE49-F238E27FC236}">
                          <a16:creationId xmlns:a16="http://schemas.microsoft.com/office/drawing/2014/main" id="{EBB2DB10-3691-675B-EDB4-AD256CB4CA17}"/>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603" name="直接连接符 602">
                      <a:extLst>
                        <a:ext uri="{FF2B5EF4-FFF2-40B4-BE49-F238E27FC236}">
                          <a16:creationId xmlns:a16="http://schemas.microsoft.com/office/drawing/2014/main" id="{69D6989B-0A3C-09B8-CDE2-5AA9BA8A4528}"/>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98" name="椭圆 597">
                    <a:extLst>
                      <a:ext uri="{FF2B5EF4-FFF2-40B4-BE49-F238E27FC236}">
                        <a16:creationId xmlns:a16="http://schemas.microsoft.com/office/drawing/2014/main" id="{BAB418B9-59F4-CCC5-8097-2BB865C47291}"/>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9" name="椭圆 598">
                    <a:extLst>
                      <a:ext uri="{FF2B5EF4-FFF2-40B4-BE49-F238E27FC236}">
                        <a16:creationId xmlns:a16="http://schemas.microsoft.com/office/drawing/2014/main" id="{9E37C867-36E9-AF4F-FAA0-4928E94E654A}"/>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0" name="椭圆 599">
                    <a:extLst>
                      <a:ext uri="{FF2B5EF4-FFF2-40B4-BE49-F238E27FC236}">
                        <a16:creationId xmlns:a16="http://schemas.microsoft.com/office/drawing/2014/main" id="{CC8036DD-50A2-FA81-444B-D7F90D25BC1D}"/>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1" name="椭圆 600">
                    <a:extLst>
                      <a:ext uri="{FF2B5EF4-FFF2-40B4-BE49-F238E27FC236}">
                        <a16:creationId xmlns:a16="http://schemas.microsoft.com/office/drawing/2014/main" id="{47ED1792-E340-ECF2-D021-4D4E81BABED3}"/>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3" name="组合 282">
                  <a:extLst>
                    <a:ext uri="{FF2B5EF4-FFF2-40B4-BE49-F238E27FC236}">
                      <a16:creationId xmlns:a16="http://schemas.microsoft.com/office/drawing/2014/main" id="{C2B9F956-92D7-45ED-6690-C01AED52E8DC}"/>
                    </a:ext>
                  </a:extLst>
                </p:cNvPr>
                <p:cNvGrpSpPr/>
                <p:nvPr/>
              </p:nvGrpSpPr>
              <p:grpSpPr>
                <a:xfrm>
                  <a:off x="8422400" y="2459338"/>
                  <a:ext cx="1030778" cy="659564"/>
                  <a:chOff x="3124265" y="2769436"/>
                  <a:chExt cx="1030778" cy="659564"/>
                </a:xfrm>
              </p:grpSpPr>
              <p:sp>
                <p:nvSpPr>
                  <p:cNvPr id="576" name="矩形 575">
                    <a:extLst>
                      <a:ext uri="{FF2B5EF4-FFF2-40B4-BE49-F238E27FC236}">
                        <a16:creationId xmlns:a16="http://schemas.microsoft.com/office/drawing/2014/main" id="{7C03EAD7-29E2-1637-BD5F-06564721071C}"/>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7" name="组合 576">
                    <a:extLst>
                      <a:ext uri="{FF2B5EF4-FFF2-40B4-BE49-F238E27FC236}">
                        <a16:creationId xmlns:a16="http://schemas.microsoft.com/office/drawing/2014/main" id="{176419D9-AE63-C167-961B-777448486CF1}"/>
                      </a:ext>
                    </a:extLst>
                  </p:cNvPr>
                  <p:cNvGrpSpPr/>
                  <p:nvPr/>
                </p:nvGrpSpPr>
                <p:grpSpPr>
                  <a:xfrm>
                    <a:off x="3291266" y="2927004"/>
                    <a:ext cx="656985" cy="377772"/>
                    <a:chOff x="2373396" y="2395258"/>
                    <a:chExt cx="787227" cy="452662"/>
                  </a:xfrm>
                </p:grpSpPr>
                <p:cxnSp>
                  <p:nvCxnSpPr>
                    <p:cNvPr id="591" name="直接连接符 590">
                      <a:extLst>
                        <a:ext uri="{FF2B5EF4-FFF2-40B4-BE49-F238E27FC236}">
                          <a16:creationId xmlns:a16="http://schemas.microsoft.com/office/drawing/2014/main" id="{5ADA8AB2-476B-0703-3DA7-3CE3D8210649}"/>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92" name="直接连接符 591">
                      <a:extLst>
                        <a:ext uri="{FF2B5EF4-FFF2-40B4-BE49-F238E27FC236}">
                          <a16:creationId xmlns:a16="http://schemas.microsoft.com/office/drawing/2014/main" id="{C87BF6EA-1277-B092-17ED-74382F5746F2}"/>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78" name="组合 577">
                    <a:extLst>
                      <a:ext uri="{FF2B5EF4-FFF2-40B4-BE49-F238E27FC236}">
                        <a16:creationId xmlns:a16="http://schemas.microsoft.com/office/drawing/2014/main" id="{C580CF3C-9044-9B18-A1EB-AB91D342B4EE}"/>
                      </a:ext>
                    </a:extLst>
                  </p:cNvPr>
                  <p:cNvGrpSpPr/>
                  <p:nvPr/>
                </p:nvGrpSpPr>
                <p:grpSpPr>
                  <a:xfrm>
                    <a:off x="3291266" y="2927004"/>
                    <a:ext cx="659565" cy="376291"/>
                    <a:chOff x="2373395" y="2395258"/>
                    <a:chExt cx="790318" cy="450887"/>
                  </a:xfrm>
                </p:grpSpPr>
                <p:cxnSp>
                  <p:nvCxnSpPr>
                    <p:cNvPr id="589" name="直接连接符 588">
                      <a:extLst>
                        <a:ext uri="{FF2B5EF4-FFF2-40B4-BE49-F238E27FC236}">
                          <a16:creationId xmlns:a16="http://schemas.microsoft.com/office/drawing/2014/main" id="{A4A733D2-997E-9618-939B-2A6BD1509A17}"/>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90" name="直接连接符 589">
                      <a:extLst>
                        <a:ext uri="{FF2B5EF4-FFF2-40B4-BE49-F238E27FC236}">
                          <a16:creationId xmlns:a16="http://schemas.microsoft.com/office/drawing/2014/main" id="{E4D881C7-9908-2060-4DBE-547C9C4824C5}"/>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79" name="组合 578">
                    <a:extLst>
                      <a:ext uri="{FF2B5EF4-FFF2-40B4-BE49-F238E27FC236}">
                        <a16:creationId xmlns:a16="http://schemas.microsoft.com/office/drawing/2014/main" id="{CAB4CBEA-28AE-865F-CFED-9D6F56104ABD}"/>
                      </a:ext>
                    </a:extLst>
                  </p:cNvPr>
                  <p:cNvGrpSpPr/>
                  <p:nvPr/>
                </p:nvGrpSpPr>
                <p:grpSpPr>
                  <a:xfrm>
                    <a:off x="3124265" y="2928174"/>
                    <a:ext cx="1013516" cy="634"/>
                    <a:chOff x="2173288" y="2396659"/>
                    <a:chExt cx="1214437" cy="760"/>
                  </a:xfrm>
                </p:grpSpPr>
                <p:cxnSp>
                  <p:nvCxnSpPr>
                    <p:cNvPr id="587" name="直接连接符 586">
                      <a:extLst>
                        <a:ext uri="{FF2B5EF4-FFF2-40B4-BE49-F238E27FC236}">
                          <a16:creationId xmlns:a16="http://schemas.microsoft.com/office/drawing/2014/main" id="{A79DD367-131E-59D7-524D-046F25ED7A05}"/>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88" name="直接连接符 587">
                      <a:extLst>
                        <a:ext uri="{FF2B5EF4-FFF2-40B4-BE49-F238E27FC236}">
                          <a16:creationId xmlns:a16="http://schemas.microsoft.com/office/drawing/2014/main" id="{911DAA99-37D7-207B-7AFE-4FA53875E06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80" name="组合 579">
                    <a:extLst>
                      <a:ext uri="{FF2B5EF4-FFF2-40B4-BE49-F238E27FC236}">
                        <a16:creationId xmlns:a16="http://schemas.microsoft.com/office/drawing/2014/main" id="{B2C1D2BA-DC4E-C72F-6B8F-AA3DC1F2F1D4}"/>
                      </a:ext>
                    </a:extLst>
                  </p:cNvPr>
                  <p:cNvGrpSpPr/>
                  <p:nvPr/>
                </p:nvGrpSpPr>
                <p:grpSpPr>
                  <a:xfrm>
                    <a:off x="3124265" y="3302274"/>
                    <a:ext cx="1013516" cy="634"/>
                    <a:chOff x="2173288" y="2396659"/>
                    <a:chExt cx="1214437" cy="760"/>
                  </a:xfrm>
                </p:grpSpPr>
                <p:cxnSp>
                  <p:nvCxnSpPr>
                    <p:cNvPr id="585" name="直接连接符 584">
                      <a:extLst>
                        <a:ext uri="{FF2B5EF4-FFF2-40B4-BE49-F238E27FC236}">
                          <a16:creationId xmlns:a16="http://schemas.microsoft.com/office/drawing/2014/main" id="{8408165D-E947-6797-7654-721042F6FB8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86" name="直接连接符 585">
                      <a:extLst>
                        <a:ext uri="{FF2B5EF4-FFF2-40B4-BE49-F238E27FC236}">
                          <a16:creationId xmlns:a16="http://schemas.microsoft.com/office/drawing/2014/main" id="{DFB46A0C-C88E-B043-5908-25CB819D1B5E}"/>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81" name="椭圆 580">
                    <a:extLst>
                      <a:ext uri="{FF2B5EF4-FFF2-40B4-BE49-F238E27FC236}">
                        <a16:creationId xmlns:a16="http://schemas.microsoft.com/office/drawing/2014/main" id="{ED66E7EE-F453-6FCC-6B22-C3806EEDEE20}"/>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2" name="椭圆 581">
                    <a:extLst>
                      <a:ext uri="{FF2B5EF4-FFF2-40B4-BE49-F238E27FC236}">
                        <a16:creationId xmlns:a16="http://schemas.microsoft.com/office/drawing/2014/main" id="{81C43F60-798A-D88F-65EB-6F47B9E5FCF1}"/>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3" name="椭圆 582">
                    <a:extLst>
                      <a:ext uri="{FF2B5EF4-FFF2-40B4-BE49-F238E27FC236}">
                        <a16:creationId xmlns:a16="http://schemas.microsoft.com/office/drawing/2014/main" id="{CA944293-BFE6-F4FB-F5A0-8E995EC87230}"/>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4" name="椭圆 583">
                    <a:extLst>
                      <a:ext uri="{FF2B5EF4-FFF2-40B4-BE49-F238E27FC236}">
                        <a16:creationId xmlns:a16="http://schemas.microsoft.com/office/drawing/2014/main" id="{DFE953C3-1368-AF31-11A4-59E8EA6991BB}"/>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4" name="组合 283">
                  <a:extLst>
                    <a:ext uri="{FF2B5EF4-FFF2-40B4-BE49-F238E27FC236}">
                      <a16:creationId xmlns:a16="http://schemas.microsoft.com/office/drawing/2014/main" id="{2D1A06BF-A64E-61EC-C757-FAD04B02992F}"/>
                    </a:ext>
                  </a:extLst>
                </p:cNvPr>
                <p:cNvGrpSpPr/>
                <p:nvPr/>
              </p:nvGrpSpPr>
              <p:grpSpPr>
                <a:xfrm>
                  <a:off x="7251598" y="2831028"/>
                  <a:ext cx="1030778" cy="659564"/>
                  <a:chOff x="3124265" y="2769436"/>
                  <a:chExt cx="1030778" cy="659564"/>
                </a:xfrm>
              </p:grpSpPr>
              <p:sp>
                <p:nvSpPr>
                  <p:cNvPr id="559" name="矩形 558">
                    <a:extLst>
                      <a:ext uri="{FF2B5EF4-FFF2-40B4-BE49-F238E27FC236}">
                        <a16:creationId xmlns:a16="http://schemas.microsoft.com/office/drawing/2014/main" id="{AF2BFB96-52CB-061F-8B61-45AEA098A4A4}"/>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0" name="组合 559">
                    <a:extLst>
                      <a:ext uri="{FF2B5EF4-FFF2-40B4-BE49-F238E27FC236}">
                        <a16:creationId xmlns:a16="http://schemas.microsoft.com/office/drawing/2014/main" id="{92F680BD-CCB0-187A-9D13-510D76C28EB2}"/>
                      </a:ext>
                    </a:extLst>
                  </p:cNvPr>
                  <p:cNvGrpSpPr/>
                  <p:nvPr/>
                </p:nvGrpSpPr>
                <p:grpSpPr>
                  <a:xfrm>
                    <a:off x="3291266" y="2927004"/>
                    <a:ext cx="656985" cy="377772"/>
                    <a:chOff x="2373396" y="2395258"/>
                    <a:chExt cx="787227" cy="452662"/>
                  </a:xfrm>
                </p:grpSpPr>
                <p:cxnSp>
                  <p:nvCxnSpPr>
                    <p:cNvPr id="574" name="直接连接符 573">
                      <a:extLst>
                        <a:ext uri="{FF2B5EF4-FFF2-40B4-BE49-F238E27FC236}">
                          <a16:creationId xmlns:a16="http://schemas.microsoft.com/office/drawing/2014/main" id="{2B0F8321-69D2-5ED9-9FB4-6FC008DB1E97}"/>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75" name="直接连接符 574">
                      <a:extLst>
                        <a:ext uri="{FF2B5EF4-FFF2-40B4-BE49-F238E27FC236}">
                          <a16:creationId xmlns:a16="http://schemas.microsoft.com/office/drawing/2014/main" id="{9D205E8B-2B10-8642-215C-DC8F3A91FE42}"/>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61" name="组合 560">
                    <a:extLst>
                      <a:ext uri="{FF2B5EF4-FFF2-40B4-BE49-F238E27FC236}">
                        <a16:creationId xmlns:a16="http://schemas.microsoft.com/office/drawing/2014/main" id="{87ED61D9-C3D6-BEEF-9CDE-3C54CE9CF438}"/>
                      </a:ext>
                    </a:extLst>
                  </p:cNvPr>
                  <p:cNvGrpSpPr/>
                  <p:nvPr/>
                </p:nvGrpSpPr>
                <p:grpSpPr>
                  <a:xfrm>
                    <a:off x="3291266" y="2927004"/>
                    <a:ext cx="659565" cy="376291"/>
                    <a:chOff x="2373395" y="2395258"/>
                    <a:chExt cx="790318" cy="450887"/>
                  </a:xfrm>
                </p:grpSpPr>
                <p:cxnSp>
                  <p:nvCxnSpPr>
                    <p:cNvPr id="572" name="直接连接符 571">
                      <a:extLst>
                        <a:ext uri="{FF2B5EF4-FFF2-40B4-BE49-F238E27FC236}">
                          <a16:creationId xmlns:a16="http://schemas.microsoft.com/office/drawing/2014/main" id="{08CF119D-C794-F42C-6752-593DD3F575C0}"/>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73" name="直接连接符 572">
                      <a:extLst>
                        <a:ext uri="{FF2B5EF4-FFF2-40B4-BE49-F238E27FC236}">
                          <a16:creationId xmlns:a16="http://schemas.microsoft.com/office/drawing/2014/main" id="{14FB0439-1DC4-2A53-39F3-74D2BCA5655F}"/>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62" name="组合 561">
                    <a:extLst>
                      <a:ext uri="{FF2B5EF4-FFF2-40B4-BE49-F238E27FC236}">
                        <a16:creationId xmlns:a16="http://schemas.microsoft.com/office/drawing/2014/main" id="{0F957251-A074-0B02-DE9E-A3C5E6296D17}"/>
                      </a:ext>
                    </a:extLst>
                  </p:cNvPr>
                  <p:cNvGrpSpPr/>
                  <p:nvPr/>
                </p:nvGrpSpPr>
                <p:grpSpPr>
                  <a:xfrm>
                    <a:off x="3124265" y="2928174"/>
                    <a:ext cx="1013516" cy="634"/>
                    <a:chOff x="2173288" y="2396659"/>
                    <a:chExt cx="1214437" cy="760"/>
                  </a:xfrm>
                </p:grpSpPr>
                <p:cxnSp>
                  <p:nvCxnSpPr>
                    <p:cNvPr id="570" name="直接连接符 569">
                      <a:extLst>
                        <a:ext uri="{FF2B5EF4-FFF2-40B4-BE49-F238E27FC236}">
                          <a16:creationId xmlns:a16="http://schemas.microsoft.com/office/drawing/2014/main" id="{C5BA0FD9-5752-B6E5-B704-8CBD84A2F89A}"/>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71" name="直接连接符 570">
                      <a:extLst>
                        <a:ext uri="{FF2B5EF4-FFF2-40B4-BE49-F238E27FC236}">
                          <a16:creationId xmlns:a16="http://schemas.microsoft.com/office/drawing/2014/main" id="{03529EA0-206D-85BA-B1E0-74CA60850869}"/>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63" name="组合 562">
                    <a:extLst>
                      <a:ext uri="{FF2B5EF4-FFF2-40B4-BE49-F238E27FC236}">
                        <a16:creationId xmlns:a16="http://schemas.microsoft.com/office/drawing/2014/main" id="{E3AB6810-9A67-98F3-608A-3441CE765E92}"/>
                      </a:ext>
                    </a:extLst>
                  </p:cNvPr>
                  <p:cNvGrpSpPr/>
                  <p:nvPr/>
                </p:nvGrpSpPr>
                <p:grpSpPr>
                  <a:xfrm>
                    <a:off x="3124265" y="3302274"/>
                    <a:ext cx="1013516" cy="634"/>
                    <a:chOff x="2173288" y="2396659"/>
                    <a:chExt cx="1214437" cy="760"/>
                  </a:xfrm>
                </p:grpSpPr>
                <p:cxnSp>
                  <p:nvCxnSpPr>
                    <p:cNvPr id="568" name="直接连接符 567">
                      <a:extLst>
                        <a:ext uri="{FF2B5EF4-FFF2-40B4-BE49-F238E27FC236}">
                          <a16:creationId xmlns:a16="http://schemas.microsoft.com/office/drawing/2014/main" id="{62C49000-3EBF-12E8-7295-8990725B5B53}"/>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69" name="直接连接符 568">
                      <a:extLst>
                        <a:ext uri="{FF2B5EF4-FFF2-40B4-BE49-F238E27FC236}">
                          <a16:creationId xmlns:a16="http://schemas.microsoft.com/office/drawing/2014/main" id="{46DDDF62-514E-54B4-3B2A-17E88C5835DF}"/>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64" name="椭圆 563">
                    <a:extLst>
                      <a:ext uri="{FF2B5EF4-FFF2-40B4-BE49-F238E27FC236}">
                        <a16:creationId xmlns:a16="http://schemas.microsoft.com/office/drawing/2014/main" id="{A3553757-BFF1-1C8B-D453-4E1477B7EBCF}"/>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5" name="椭圆 564">
                    <a:extLst>
                      <a:ext uri="{FF2B5EF4-FFF2-40B4-BE49-F238E27FC236}">
                        <a16:creationId xmlns:a16="http://schemas.microsoft.com/office/drawing/2014/main" id="{8991460E-D519-05B1-9D28-D170BE09D0A8}"/>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6" name="椭圆 565">
                    <a:extLst>
                      <a:ext uri="{FF2B5EF4-FFF2-40B4-BE49-F238E27FC236}">
                        <a16:creationId xmlns:a16="http://schemas.microsoft.com/office/drawing/2014/main" id="{152EDBA5-93D2-3347-B33C-57F9FE58EAAF}"/>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7" name="椭圆 566">
                    <a:extLst>
                      <a:ext uri="{FF2B5EF4-FFF2-40B4-BE49-F238E27FC236}">
                        <a16:creationId xmlns:a16="http://schemas.microsoft.com/office/drawing/2014/main" id="{8F1EE070-7256-2B7F-4624-B227C98FC7F8}"/>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5" name="组合 284">
                  <a:extLst>
                    <a:ext uri="{FF2B5EF4-FFF2-40B4-BE49-F238E27FC236}">
                      <a16:creationId xmlns:a16="http://schemas.microsoft.com/office/drawing/2014/main" id="{263324B0-2A4D-9B98-ED56-4B32F652745E}"/>
                    </a:ext>
                  </a:extLst>
                </p:cNvPr>
                <p:cNvGrpSpPr/>
                <p:nvPr/>
              </p:nvGrpSpPr>
              <p:grpSpPr>
                <a:xfrm>
                  <a:off x="7251598" y="3976793"/>
                  <a:ext cx="1030778" cy="659564"/>
                  <a:chOff x="3124265" y="2769436"/>
                  <a:chExt cx="1030778" cy="659564"/>
                </a:xfrm>
              </p:grpSpPr>
              <p:sp>
                <p:nvSpPr>
                  <p:cNvPr id="542" name="矩形 541">
                    <a:extLst>
                      <a:ext uri="{FF2B5EF4-FFF2-40B4-BE49-F238E27FC236}">
                        <a16:creationId xmlns:a16="http://schemas.microsoft.com/office/drawing/2014/main" id="{2176DC2C-C180-FEE8-B065-F869FE7BE4A6}"/>
                      </a:ext>
                    </a:extLst>
                  </p:cNvPr>
                  <p:cNvSpPr>
                    <a:spLocks/>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43" name="组合 542">
                    <a:extLst>
                      <a:ext uri="{FF2B5EF4-FFF2-40B4-BE49-F238E27FC236}">
                        <a16:creationId xmlns:a16="http://schemas.microsoft.com/office/drawing/2014/main" id="{F8258A29-4419-B599-85CF-02C37CA43383}"/>
                      </a:ext>
                    </a:extLst>
                  </p:cNvPr>
                  <p:cNvGrpSpPr/>
                  <p:nvPr/>
                </p:nvGrpSpPr>
                <p:grpSpPr>
                  <a:xfrm>
                    <a:off x="3291266" y="2927004"/>
                    <a:ext cx="656985" cy="377772"/>
                    <a:chOff x="2373396" y="2395258"/>
                    <a:chExt cx="787227" cy="452662"/>
                  </a:xfrm>
                </p:grpSpPr>
                <p:cxnSp>
                  <p:nvCxnSpPr>
                    <p:cNvPr id="557" name="直接连接符 556">
                      <a:extLst>
                        <a:ext uri="{FF2B5EF4-FFF2-40B4-BE49-F238E27FC236}">
                          <a16:creationId xmlns:a16="http://schemas.microsoft.com/office/drawing/2014/main" id="{58985B5C-6648-589B-DF36-1D0FBBC419E2}"/>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58" name="直接连接符 557">
                      <a:extLst>
                        <a:ext uri="{FF2B5EF4-FFF2-40B4-BE49-F238E27FC236}">
                          <a16:creationId xmlns:a16="http://schemas.microsoft.com/office/drawing/2014/main" id="{309880B0-B64F-AB12-395C-498A402F57B9}"/>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44" name="组合 543">
                    <a:extLst>
                      <a:ext uri="{FF2B5EF4-FFF2-40B4-BE49-F238E27FC236}">
                        <a16:creationId xmlns:a16="http://schemas.microsoft.com/office/drawing/2014/main" id="{9F02EEC6-0E33-7FE0-0B0F-67853F6C4E7D}"/>
                      </a:ext>
                    </a:extLst>
                  </p:cNvPr>
                  <p:cNvGrpSpPr/>
                  <p:nvPr/>
                </p:nvGrpSpPr>
                <p:grpSpPr>
                  <a:xfrm>
                    <a:off x="3291266" y="2927004"/>
                    <a:ext cx="659565" cy="376291"/>
                    <a:chOff x="2373395" y="2395258"/>
                    <a:chExt cx="790318" cy="450887"/>
                  </a:xfrm>
                </p:grpSpPr>
                <p:cxnSp>
                  <p:nvCxnSpPr>
                    <p:cNvPr id="555" name="直接连接符 554">
                      <a:extLst>
                        <a:ext uri="{FF2B5EF4-FFF2-40B4-BE49-F238E27FC236}">
                          <a16:creationId xmlns:a16="http://schemas.microsoft.com/office/drawing/2014/main" id="{3193C8C1-84BC-CCDD-82D7-05C698C30B1C}"/>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56" name="直接连接符 555">
                      <a:extLst>
                        <a:ext uri="{FF2B5EF4-FFF2-40B4-BE49-F238E27FC236}">
                          <a16:creationId xmlns:a16="http://schemas.microsoft.com/office/drawing/2014/main" id="{E41B8E0F-5DA3-A7A9-FFA1-49747929E8F2}"/>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45" name="组合 544">
                    <a:extLst>
                      <a:ext uri="{FF2B5EF4-FFF2-40B4-BE49-F238E27FC236}">
                        <a16:creationId xmlns:a16="http://schemas.microsoft.com/office/drawing/2014/main" id="{1416FA0F-81E6-FD50-1C53-174566167098}"/>
                      </a:ext>
                    </a:extLst>
                  </p:cNvPr>
                  <p:cNvGrpSpPr/>
                  <p:nvPr/>
                </p:nvGrpSpPr>
                <p:grpSpPr>
                  <a:xfrm>
                    <a:off x="3124265" y="2928174"/>
                    <a:ext cx="1013516" cy="634"/>
                    <a:chOff x="2173288" y="2396659"/>
                    <a:chExt cx="1214437" cy="760"/>
                  </a:xfrm>
                </p:grpSpPr>
                <p:cxnSp>
                  <p:nvCxnSpPr>
                    <p:cNvPr id="553" name="直接连接符 552">
                      <a:extLst>
                        <a:ext uri="{FF2B5EF4-FFF2-40B4-BE49-F238E27FC236}">
                          <a16:creationId xmlns:a16="http://schemas.microsoft.com/office/drawing/2014/main" id="{AE97CCCF-3701-5203-06B9-70118FCB62A3}"/>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54" name="直接连接符 553">
                      <a:extLst>
                        <a:ext uri="{FF2B5EF4-FFF2-40B4-BE49-F238E27FC236}">
                          <a16:creationId xmlns:a16="http://schemas.microsoft.com/office/drawing/2014/main" id="{9CE3E514-52F1-3B38-0ADE-212B4B36CE0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46" name="组合 545">
                    <a:extLst>
                      <a:ext uri="{FF2B5EF4-FFF2-40B4-BE49-F238E27FC236}">
                        <a16:creationId xmlns:a16="http://schemas.microsoft.com/office/drawing/2014/main" id="{0539364A-BDF2-42B5-C51B-D1DF9092905E}"/>
                      </a:ext>
                    </a:extLst>
                  </p:cNvPr>
                  <p:cNvGrpSpPr/>
                  <p:nvPr/>
                </p:nvGrpSpPr>
                <p:grpSpPr>
                  <a:xfrm>
                    <a:off x="3124265" y="3302274"/>
                    <a:ext cx="1013516" cy="634"/>
                    <a:chOff x="2173288" y="2396659"/>
                    <a:chExt cx="1214437" cy="760"/>
                  </a:xfrm>
                </p:grpSpPr>
                <p:cxnSp>
                  <p:nvCxnSpPr>
                    <p:cNvPr id="551" name="直接连接符 550">
                      <a:extLst>
                        <a:ext uri="{FF2B5EF4-FFF2-40B4-BE49-F238E27FC236}">
                          <a16:creationId xmlns:a16="http://schemas.microsoft.com/office/drawing/2014/main" id="{E34CCEC6-572B-0133-0B0A-DA8F3B694DD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52" name="直接连接符 551">
                      <a:extLst>
                        <a:ext uri="{FF2B5EF4-FFF2-40B4-BE49-F238E27FC236}">
                          <a16:creationId xmlns:a16="http://schemas.microsoft.com/office/drawing/2014/main" id="{3D345F59-0F59-B70C-7577-E1AB31A95955}"/>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47" name="椭圆 546">
                    <a:extLst>
                      <a:ext uri="{FF2B5EF4-FFF2-40B4-BE49-F238E27FC236}">
                        <a16:creationId xmlns:a16="http://schemas.microsoft.com/office/drawing/2014/main" id="{E1AA4156-B32B-4E99-2D1D-547C16A6D529}"/>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8" name="椭圆 547">
                    <a:extLst>
                      <a:ext uri="{FF2B5EF4-FFF2-40B4-BE49-F238E27FC236}">
                        <a16:creationId xmlns:a16="http://schemas.microsoft.com/office/drawing/2014/main" id="{2387B42F-656B-9BCD-38C5-022E82B85511}"/>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9" name="椭圆 548">
                    <a:extLst>
                      <a:ext uri="{FF2B5EF4-FFF2-40B4-BE49-F238E27FC236}">
                        <a16:creationId xmlns:a16="http://schemas.microsoft.com/office/drawing/2014/main" id="{F032FCDA-A21D-995D-002D-0C1EC590078A}"/>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0" name="椭圆 549">
                    <a:extLst>
                      <a:ext uri="{FF2B5EF4-FFF2-40B4-BE49-F238E27FC236}">
                        <a16:creationId xmlns:a16="http://schemas.microsoft.com/office/drawing/2014/main" id="{90BCCDA6-BFAE-A2C9-F562-B94DCFB5C6B9}"/>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6" name="文本框 285">
                  <a:extLst>
                    <a:ext uri="{FF2B5EF4-FFF2-40B4-BE49-F238E27FC236}">
                      <a16:creationId xmlns:a16="http://schemas.microsoft.com/office/drawing/2014/main" id="{E0D5A601-F600-A14D-6EAC-5D9DF2BF980C}"/>
                    </a:ext>
                  </a:extLst>
                </p:cNvPr>
                <p:cNvSpPr txBox="1"/>
                <p:nvPr/>
              </p:nvSpPr>
              <p:spPr>
                <a:xfrm>
                  <a:off x="4977963" y="3738299"/>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grpSp>
              <p:nvGrpSpPr>
                <p:cNvPr id="287" name="组合 286">
                  <a:extLst>
                    <a:ext uri="{FF2B5EF4-FFF2-40B4-BE49-F238E27FC236}">
                      <a16:creationId xmlns:a16="http://schemas.microsoft.com/office/drawing/2014/main" id="{F3622427-A9A2-5B0E-A1D7-C1DBB263F09A}"/>
                    </a:ext>
                  </a:extLst>
                </p:cNvPr>
                <p:cNvGrpSpPr/>
                <p:nvPr/>
              </p:nvGrpSpPr>
              <p:grpSpPr>
                <a:xfrm>
                  <a:off x="10348591" y="1336197"/>
                  <a:ext cx="1030778" cy="659564"/>
                  <a:chOff x="3124265" y="2769436"/>
                  <a:chExt cx="1030778" cy="659564"/>
                </a:xfrm>
              </p:grpSpPr>
              <p:sp>
                <p:nvSpPr>
                  <p:cNvPr id="525" name="矩形 524">
                    <a:extLst>
                      <a:ext uri="{FF2B5EF4-FFF2-40B4-BE49-F238E27FC236}">
                        <a16:creationId xmlns:a16="http://schemas.microsoft.com/office/drawing/2014/main" id="{F7F095C2-EB89-747D-CA99-7E12EAC00357}"/>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6" name="组合 525">
                    <a:extLst>
                      <a:ext uri="{FF2B5EF4-FFF2-40B4-BE49-F238E27FC236}">
                        <a16:creationId xmlns:a16="http://schemas.microsoft.com/office/drawing/2014/main" id="{F29D1A97-8066-30E1-640B-70B644BAC405}"/>
                      </a:ext>
                    </a:extLst>
                  </p:cNvPr>
                  <p:cNvGrpSpPr/>
                  <p:nvPr/>
                </p:nvGrpSpPr>
                <p:grpSpPr>
                  <a:xfrm>
                    <a:off x="3291266" y="2927004"/>
                    <a:ext cx="656985" cy="377772"/>
                    <a:chOff x="2373396" y="2395258"/>
                    <a:chExt cx="787227" cy="452662"/>
                  </a:xfrm>
                </p:grpSpPr>
                <p:cxnSp>
                  <p:nvCxnSpPr>
                    <p:cNvPr id="540" name="直接连接符 539">
                      <a:extLst>
                        <a:ext uri="{FF2B5EF4-FFF2-40B4-BE49-F238E27FC236}">
                          <a16:creationId xmlns:a16="http://schemas.microsoft.com/office/drawing/2014/main" id="{8B39AC9A-5913-7C9D-4824-2FD57B42E900}"/>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41" name="直接连接符 540">
                      <a:extLst>
                        <a:ext uri="{FF2B5EF4-FFF2-40B4-BE49-F238E27FC236}">
                          <a16:creationId xmlns:a16="http://schemas.microsoft.com/office/drawing/2014/main" id="{70DF42B9-2405-3919-55DF-0D5A5F22D3BA}"/>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27" name="组合 526">
                    <a:extLst>
                      <a:ext uri="{FF2B5EF4-FFF2-40B4-BE49-F238E27FC236}">
                        <a16:creationId xmlns:a16="http://schemas.microsoft.com/office/drawing/2014/main" id="{8913197A-2EE0-438E-149F-6871CF23ED84}"/>
                      </a:ext>
                    </a:extLst>
                  </p:cNvPr>
                  <p:cNvGrpSpPr/>
                  <p:nvPr/>
                </p:nvGrpSpPr>
                <p:grpSpPr>
                  <a:xfrm>
                    <a:off x="3291266" y="2927004"/>
                    <a:ext cx="659565" cy="376291"/>
                    <a:chOff x="2373395" y="2395258"/>
                    <a:chExt cx="790318" cy="450887"/>
                  </a:xfrm>
                </p:grpSpPr>
                <p:cxnSp>
                  <p:nvCxnSpPr>
                    <p:cNvPr id="538" name="直接连接符 537">
                      <a:extLst>
                        <a:ext uri="{FF2B5EF4-FFF2-40B4-BE49-F238E27FC236}">
                          <a16:creationId xmlns:a16="http://schemas.microsoft.com/office/drawing/2014/main" id="{70EB2BF5-29D1-ADF6-144F-CA1DF94E5568}"/>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39" name="直接连接符 538">
                      <a:extLst>
                        <a:ext uri="{FF2B5EF4-FFF2-40B4-BE49-F238E27FC236}">
                          <a16:creationId xmlns:a16="http://schemas.microsoft.com/office/drawing/2014/main" id="{A80928B1-8378-9C0B-181D-3A73035F0120}"/>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28" name="组合 527">
                    <a:extLst>
                      <a:ext uri="{FF2B5EF4-FFF2-40B4-BE49-F238E27FC236}">
                        <a16:creationId xmlns:a16="http://schemas.microsoft.com/office/drawing/2014/main" id="{26CFD41B-1CD3-E2FD-6A4A-D7CBA0916E18}"/>
                      </a:ext>
                    </a:extLst>
                  </p:cNvPr>
                  <p:cNvGrpSpPr/>
                  <p:nvPr/>
                </p:nvGrpSpPr>
                <p:grpSpPr>
                  <a:xfrm>
                    <a:off x="3124265" y="2928174"/>
                    <a:ext cx="1013516" cy="634"/>
                    <a:chOff x="2173288" y="2396659"/>
                    <a:chExt cx="1214437" cy="760"/>
                  </a:xfrm>
                </p:grpSpPr>
                <p:cxnSp>
                  <p:nvCxnSpPr>
                    <p:cNvPr id="536" name="直接连接符 535">
                      <a:extLst>
                        <a:ext uri="{FF2B5EF4-FFF2-40B4-BE49-F238E27FC236}">
                          <a16:creationId xmlns:a16="http://schemas.microsoft.com/office/drawing/2014/main" id="{E3E69508-6A87-BAD7-F4AF-6B20778A0629}"/>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37" name="直接连接符 536">
                      <a:extLst>
                        <a:ext uri="{FF2B5EF4-FFF2-40B4-BE49-F238E27FC236}">
                          <a16:creationId xmlns:a16="http://schemas.microsoft.com/office/drawing/2014/main" id="{A0877EB2-C1D7-9379-FF77-9FB30EB7AC3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29" name="组合 528">
                    <a:extLst>
                      <a:ext uri="{FF2B5EF4-FFF2-40B4-BE49-F238E27FC236}">
                        <a16:creationId xmlns:a16="http://schemas.microsoft.com/office/drawing/2014/main" id="{B2AC033D-48C6-40EF-0ADC-333C623426FF}"/>
                      </a:ext>
                    </a:extLst>
                  </p:cNvPr>
                  <p:cNvGrpSpPr/>
                  <p:nvPr/>
                </p:nvGrpSpPr>
                <p:grpSpPr>
                  <a:xfrm>
                    <a:off x="3124265" y="3302274"/>
                    <a:ext cx="1013516" cy="634"/>
                    <a:chOff x="2173288" y="2396659"/>
                    <a:chExt cx="1214437" cy="760"/>
                  </a:xfrm>
                </p:grpSpPr>
                <p:cxnSp>
                  <p:nvCxnSpPr>
                    <p:cNvPr id="534" name="直接连接符 533">
                      <a:extLst>
                        <a:ext uri="{FF2B5EF4-FFF2-40B4-BE49-F238E27FC236}">
                          <a16:creationId xmlns:a16="http://schemas.microsoft.com/office/drawing/2014/main" id="{EE36803B-9843-3457-8076-A9A8804334E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35" name="直接连接符 534">
                      <a:extLst>
                        <a:ext uri="{FF2B5EF4-FFF2-40B4-BE49-F238E27FC236}">
                          <a16:creationId xmlns:a16="http://schemas.microsoft.com/office/drawing/2014/main" id="{400E5674-9B9A-DF98-6C8E-5474F7933DDE}"/>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30" name="椭圆 529">
                    <a:extLst>
                      <a:ext uri="{FF2B5EF4-FFF2-40B4-BE49-F238E27FC236}">
                        <a16:creationId xmlns:a16="http://schemas.microsoft.com/office/drawing/2014/main" id="{3DCF363E-3C13-3F3E-B3BF-F4CE8DE4BACF}"/>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1" name="椭圆 530">
                    <a:extLst>
                      <a:ext uri="{FF2B5EF4-FFF2-40B4-BE49-F238E27FC236}">
                        <a16:creationId xmlns:a16="http://schemas.microsoft.com/office/drawing/2014/main" id="{E167C909-9DA8-FCF6-BD98-F7DCBC773F6E}"/>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2" name="椭圆 531">
                    <a:extLst>
                      <a:ext uri="{FF2B5EF4-FFF2-40B4-BE49-F238E27FC236}">
                        <a16:creationId xmlns:a16="http://schemas.microsoft.com/office/drawing/2014/main" id="{77DAE64C-F699-7250-65EC-284F5EC87A79}"/>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3" name="椭圆 532">
                    <a:extLst>
                      <a:ext uri="{FF2B5EF4-FFF2-40B4-BE49-F238E27FC236}">
                        <a16:creationId xmlns:a16="http://schemas.microsoft.com/office/drawing/2014/main" id="{AA57A12E-7D7D-3D60-3AEE-7080FFB13C30}"/>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8" name="组合 287">
                  <a:extLst>
                    <a:ext uri="{FF2B5EF4-FFF2-40B4-BE49-F238E27FC236}">
                      <a16:creationId xmlns:a16="http://schemas.microsoft.com/office/drawing/2014/main" id="{387ADB0C-C911-402C-C795-38FAE7AB6A7D}"/>
                    </a:ext>
                  </a:extLst>
                </p:cNvPr>
                <p:cNvGrpSpPr/>
                <p:nvPr/>
              </p:nvGrpSpPr>
              <p:grpSpPr>
                <a:xfrm>
                  <a:off x="10348591" y="2083711"/>
                  <a:ext cx="1030778" cy="659564"/>
                  <a:chOff x="3124265" y="2769436"/>
                  <a:chExt cx="1030778" cy="659564"/>
                </a:xfrm>
              </p:grpSpPr>
              <p:sp>
                <p:nvSpPr>
                  <p:cNvPr id="508" name="矩形 507">
                    <a:extLst>
                      <a:ext uri="{FF2B5EF4-FFF2-40B4-BE49-F238E27FC236}">
                        <a16:creationId xmlns:a16="http://schemas.microsoft.com/office/drawing/2014/main" id="{06C3CC07-5AA6-9EAB-13AA-6D008F8AC1CB}"/>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9" name="组合 508">
                    <a:extLst>
                      <a:ext uri="{FF2B5EF4-FFF2-40B4-BE49-F238E27FC236}">
                        <a16:creationId xmlns:a16="http://schemas.microsoft.com/office/drawing/2014/main" id="{3808F699-2B59-3652-2D61-A57D3B3CED77}"/>
                      </a:ext>
                    </a:extLst>
                  </p:cNvPr>
                  <p:cNvGrpSpPr/>
                  <p:nvPr/>
                </p:nvGrpSpPr>
                <p:grpSpPr>
                  <a:xfrm>
                    <a:off x="3291266" y="2927004"/>
                    <a:ext cx="656985" cy="377772"/>
                    <a:chOff x="2373396" y="2395258"/>
                    <a:chExt cx="787227" cy="452662"/>
                  </a:xfrm>
                </p:grpSpPr>
                <p:cxnSp>
                  <p:nvCxnSpPr>
                    <p:cNvPr id="523" name="直接连接符 522">
                      <a:extLst>
                        <a:ext uri="{FF2B5EF4-FFF2-40B4-BE49-F238E27FC236}">
                          <a16:creationId xmlns:a16="http://schemas.microsoft.com/office/drawing/2014/main" id="{95C55644-3304-F7E1-DD16-F5F46719D826}"/>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24" name="直接连接符 523">
                      <a:extLst>
                        <a:ext uri="{FF2B5EF4-FFF2-40B4-BE49-F238E27FC236}">
                          <a16:creationId xmlns:a16="http://schemas.microsoft.com/office/drawing/2014/main" id="{22787E2B-B245-C2AE-C0D5-1F012ED21BE5}"/>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10" name="组合 509">
                    <a:extLst>
                      <a:ext uri="{FF2B5EF4-FFF2-40B4-BE49-F238E27FC236}">
                        <a16:creationId xmlns:a16="http://schemas.microsoft.com/office/drawing/2014/main" id="{DD48A99F-59B9-90D2-FB22-D25195A32148}"/>
                      </a:ext>
                    </a:extLst>
                  </p:cNvPr>
                  <p:cNvGrpSpPr/>
                  <p:nvPr/>
                </p:nvGrpSpPr>
                <p:grpSpPr>
                  <a:xfrm>
                    <a:off x="3291266" y="2927004"/>
                    <a:ext cx="659565" cy="376291"/>
                    <a:chOff x="2373395" y="2395258"/>
                    <a:chExt cx="790318" cy="450887"/>
                  </a:xfrm>
                </p:grpSpPr>
                <p:cxnSp>
                  <p:nvCxnSpPr>
                    <p:cNvPr id="521" name="直接连接符 520">
                      <a:extLst>
                        <a:ext uri="{FF2B5EF4-FFF2-40B4-BE49-F238E27FC236}">
                          <a16:creationId xmlns:a16="http://schemas.microsoft.com/office/drawing/2014/main" id="{E91250DE-FF08-5825-97F2-C18FB6F32E7B}"/>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22" name="直接连接符 521">
                      <a:extLst>
                        <a:ext uri="{FF2B5EF4-FFF2-40B4-BE49-F238E27FC236}">
                          <a16:creationId xmlns:a16="http://schemas.microsoft.com/office/drawing/2014/main" id="{CC5C645A-2761-1ABA-B23E-3916F74CF117}"/>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511" name="组合 510">
                    <a:extLst>
                      <a:ext uri="{FF2B5EF4-FFF2-40B4-BE49-F238E27FC236}">
                        <a16:creationId xmlns:a16="http://schemas.microsoft.com/office/drawing/2014/main" id="{F7EEDD60-A4D1-5377-A601-DE0661A614DE}"/>
                      </a:ext>
                    </a:extLst>
                  </p:cNvPr>
                  <p:cNvGrpSpPr/>
                  <p:nvPr/>
                </p:nvGrpSpPr>
                <p:grpSpPr>
                  <a:xfrm>
                    <a:off x="3124265" y="2928174"/>
                    <a:ext cx="1013516" cy="634"/>
                    <a:chOff x="2173288" y="2396659"/>
                    <a:chExt cx="1214437" cy="760"/>
                  </a:xfrm>
                </p:grpSpPr>
                <p:cxnSp>
                  <p:nvCxnSpPr>
                    <p:cNvPr id="519" name="直接连接符 518">
                      <a:extLst>
                        <a:ext uri="{FF2B5EF4-FFF2-40B4-BE49-F238E27FC236}">
                          <a16:creationId xmlns:a16="http://schemas.microsoft.com/office/drawing/2014/main" id="{CC0A3412-1F85-F429-69D6-69399D07685D}"/>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20" name="直接连接符 519">
                      <a:extLst>
                        <a:ext uri="{FF2B5EF4-FFF2-40B4-BE49-F238E27FC236}">
                          <a16:creationId xmlns:a16="http://schemas.microsoft.com/office/drawing/2014/main" id="{D995531F-5031-6345-1142-60EBBAAEAC76}"/>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512" name="组合 511">
                    <a:extLst>
                      <a:ext uri="{FF2B5EF4-FFF2-40B4-BE49-F238E27FC236}">
                        <a16:creationId xmlns:a16="http://schemas.microsoft.com/office/drawing/2014/main" id="{B91C932E-B623-554F-C03C-01CCA79D993F}"/>
                      </a:ext>
                    </a:extLst>
                  </p:cNvPr>
                  <p:cNvGrpSpPr/>
                  <p:nvPr/>
                </p:nvGrpSpPr>
                <p:grpSpPr>
                  <a:xfrm>
                    <a:off x="3124265" y="3302274"/>
                    <a:ext cx="1013516" cy="634"/>
                    <a:chOff x="2173288" y="2396659"/>
                    <a:chExt cx="1214437" cy="760"/>
                  </a:xfrm>
                </p:grpSpPr>
                <p:cxnSp>
                  <p:nvCxnSpPr>
                    <p:cNvPr id="517" name="直接连接符 516">
                      <a:extLst>
                        <a:ext uri="{FF2B5EF4-FFF2-40B4-BE49-F238E27FC236}">
                          <a16:creationId xmlns:a16="http://schemas.microsoft.com/office/drawing/2014/main" id="{38753C1B-EA14-6690-292E-AED0C4702319}"/>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18" name="直接连接符 517">
                      <a:extLst>
                        <a:ext uri="{FF2B5EF4-FFF2-40B4-BE49-F238E27FC236}">
                          <a16:creationId xmlns:a16="http://schemas.microsoft.com/office/drawing/2014/main" id="{C523B62D-ACE2-84C8-5701-00957DB3C4A6}"/>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513" name="椭圆 512">
                    <a:extLst>
                      <a:ext uri="{FF2B5EF4-FFF2-40B4-BE49-F238E27FC236}">
                        <a16:creationId xmlns:a16="http://schemas.microsoft.com/office/drawing/2014/main" id="{F561AE17-C726-099C-CDE5-66C1E9A259C7}"/>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4" name="椭圆 513">
                    <a:extLst>
                      <a:ext uri="{FF2B5EF4-FFF2-40B4-BE49-F238E27FC236}">
                        <a16:creationId xmlns:a16="http://schemas.microsoft.com/office/drawing/2014/main" id="{7F3562EF-26DE-6817-69DA-8FC0741B02CE}"/>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5" name="椭圆 514">
                    <a:extLst>
                      <a:ext uri="{FF2B5EF4-FFF2-40B4-BE49-F238E27FC236}">
                        <a16:creationId xmlns:a16="http://schemas.microsoft.com/office/drawing/2014/main" id="{ECC7D31F-D548-7BE7-3E13-112B8429F84B}"/>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6" name="椭圆 515">
                    <a:extLst>
                      <a:ext uri="{FF2B5EF4-FFF2-40B4-BE49-F238E27FC236}">
                        <a16:creationId xmlns:a16="http://schemas.microsoft.com/office/drawing/2014/main" id="{210CA050-7E34-5D9E-99DF-C7A3923D1E25}"/>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9" name="组合 288">
                  <a:extLst>
                    <a:ext uri="{FF2B5EF4-FFF2-40B4-BE49-F238E27FC236}">
                      <a16:creationId xmlns:a16="http://schemas.microsoft.com/office/drawing/2014/main" id="{23B15715-C79A-4A90-4DD0-A58EBFC58E99}"/>
                    </a:ext>
                  </a:extLst>
                </p:cNvPr>
                <p:cNvGrpSpPr/>
                <p:nvPr/>
              </p:nvGrpSpPr>
              <p:grpSpPr>
                <a:xfrm>
                  <a:off x="11521347" y="1708329"/>
                  <a:ext cx="1030778" cy="659564"/>
                  <a:chOff x="3124265" y="2769436"/>
                  <a:chExt cx="1030778" cy="659564"/>
                </a:xfrm>
              </p:grpSpPr>
              <p:sp>
                <p:nvSpPr>
                  <p:cNvPr id="491" name="矩形 490">
                    <a:extLst>
                      <a:ext uri="{FF2B5EF4-FFF2-40B4-BE49-F238E27FC236}">
                        <a16:creationId xmlns:a16="http://schemas.microsoft.com/office/drawing/2014/main" id="{04417F5C-957A-6008-D7A9-C8185DF3C065}"/>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92" name="组合 491">
                    <a:extLst>
                      <a:ext uri="{FF2B5EF4-FFF2-40B4-BE49-F238E27FC236}">
                        <a16:creationId xmlns:a16="http://schemas.microsoft.com/office/drawing/2014/main" id="{66FA2D6E-8E21-BE27-C215-783C0BD52216}"/>
                      </a:ext>
                    </a:extLst>
                  </p:cNvPr>
                  <p:cNvGrpSpPr/>
                  <p:nvPr/>
                </p:nvGrpSpPr>
                <p:grpSpPr>
                  <a:xfrm>
                    <a:off x="3291266" y="2927004"/>
                    <a:ext cx="656985" cy="377772"/>
                    <a:chOff x="2373396" y="2395258"/>
                    <a:chExt cx="787227" cy="452662"/>
                  </a:xfrm>
                </p:grpSpPr>
                <p:cxnSp>
                  <p:nvCxnSpPr>
                    <p:cNvPr id="506" name="直接连接符 505">
                      <a:extLst>
                        <a:ext uri="{FF2B5EF4-FFF2-40B4-BE49-F238E27FC236}">
                          <a16:creationId xmlns:a16="http://schemas.microsoft.com/office/drawing/2014/main" id="{A4BC06F6-2F7B-545A-AC6B-7EC39F1F6767}"/>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07" name="直接连接符 506">
                      <a:extLst>
                        <a:ext uri="{FF2B5EF4-FFF2-40B4-BE49-F238E27FC236}">
                          <a16:creationId xmlns:a16="http://schemas.microsoft.com/office/drawing/2014/main" id="{42802B0D-D7EE-2A4C-29FA-06C83ACA42D9}"/>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93" name="组合 492">
                    <a:extLst>
                      <a:ext uri="{FF2B5EF4-FFF2-40B4-BE49-F238E27FC236}">
                        <a16:creationId xmlns:a16="http://schemas.microsoft.com/office/drawing/2014/main" id="{9A124743-DC41-E4B4-A2E4-9CD4D6D89AA6}"/>
                      </a:ext>
                    </a:extLst>
                  </p:cNvPr>
                  <p:cNvGrpSpPr/>
                  <p:nvPr/>
                </p:nvGrpSpPr>
                <p:grpSpPr>
                  <a:xfrm>
                    <a:off x="3291266" y="2927004"/>
                    <a:ext cx="659565" cy="376291"/>
                    <a:chOff x="2373395" y="2395258"/>
                    <a:chExt cx="790318" cy="450887"/>
                  </a:xfrm>
                </p:grpSpPr>
                <p:cxnSp>
                  <p:nvCxnSpPr>
                    <p:cNvPr id="504" name="直接连接符 503">
                      <a:extLst>
                        <a:ext uri="{FF2B5EF4-FFF2-40B4-BE49-F238E27FC236}">
                          <a16:creationId xmlns:a16="http://schemas.microsoft.com/office/drawing/2014/main" id="{B9A00487-59F1-84C6-7F8F-5EA7A5E46439}"/>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05" name="直接连接符 504">
                      <a:extLst>
                        <a:ext uri="{FF2B5EF4-FFF2-40B4-BE49-F238E27FC236}">
                          <a16:creationId xmlns:a16="http://schemas.microsoft.com/office/drawing/2014/main" id="{C97C14DB-22C4-91DE-A4EC-D0684ABABAC0}"/>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94" name="组合 493">
                    <a:extLst>
                      <a:ext uri="{FF2B5EF4-FFF2-40B4-BE49-F238E27FC236}">
                        <a16:creationId xmlns:a16="http://schemas.microsoft.com/office/drawing/2014/main" id="{039A2609-31F6-D6FD-5C2D-DFBD6988DF58}"/>
                      </a:ext>
                    </a:extLst>
                  </p:cNvPr>
                  <p:cNvGrpSpPr/>
                  <p:nvPr/>
                </p:nvGrpSpPr>
                <p:grpSpPr>
                  <a:xfrm>
                    <a:off x="3124265" y="2928174"/>
                    <a:ext cx="1013516" cy="634"/>
                    <a:chOff x="2173288" y="2396659"/>
                    <a:chExt cx="1214437" cy="760"/>
                  </a:xfrm>
                </p:grpSpPr>
                <p:cxnSp>
                  <p:nvCxnSpPr>
                    <p:cNvPr id="502" name="直接连接符 501">
                      <a:extLst>
                        <a:ext uri="{FF2B5EF4-FFF2-40B4-BE49-F238E27FC236}">
                          <a16:creationId xmlns:a16="http://schemas.microsoft.com/office/drawing/2014/main" id="{680A1766-CA4A-BB22-54F8-9D804C049B3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03" name="直接连接符 502">
                      <a:extLst>
                        <a:ext uri="{FF2B5EF4-FFF2-40B4-BE49-F238E27FC236}">
                          <a16:creationId xmlns:a16="http://schemas.microsoft.com/office/drawing/2014/main" id="{C7E0BBEB-03C1-0DD1-C4CF-E1F4E35293D1}"/>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95" name="组合 494">
                    <a:extLst>
                      <a:ext uri="{FF2B5EF4-FFF2-40B4-BE49-F238E27FC236}">
                        <a16:creationId xmlns:a16="http://schemas.microsoft.com/office/drawing/2014/main" id="{50B727A6-D8B2-E59F-7109-F5F9C0855A2F}"/>
                      </a:ext>
                    </a:extLst>
                  </p:cNvPr>
                  <p:cNvGrpSpPr/>
                  <p:nvPr/>
                </p:nvGrpSpPr>
                <p:grpSpPr>
                  <a:xfrm>
                    <a:off x="3124265" y="3302274"/>
                    <a:ext cx="1013516" cy="634"/>
                    <a:chOff x="2173288" y="2396659"/>
                    <a:chExt cx="1214437" cy="760"/>
                  </a:xfrm>
                </p:grpSpPr>
                <p:cxnSp>
                  <p:nvCxnSpPr>
                    <p:cNvPr id="500" name="直接连接符 499">
                      <a:extLst>
                        <a:ext uri="{FF2B5EF4-FFF2-40B4-BE49-F238E27FC236}">
                          <a16:creationId xmlns:a16="http://schemas.microsoft.com/office/drawing/2014/main" id="{BCF7F7F1-E26D-A924-27FC-1D9C95C9460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501" name="直接连接符 500">
                      <a:extLst>
                        <a:ext uri="{FF2B5EF4-FFF2-40B4-BE49-F238E27FC236}">
                          <a16:creationId xmlns:a16="http://schemas.microsoft.com/office/drawing/2014/main" id="{B223DB00-1C60-2F06-C885-D64174F0C2C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96" name="椭圆 495">
                    <a:extLst>
                      <a:ext uri="{FF2B5EF4-FFF2-40B4-BE49-F238E27FC236}">
                        <a16:creationId xmlns:a16="http://schemas.microsoft.com/office/drawing/2014/main" id="{75A8E121-7DC9-D15D-B00E-BB708B0B3C1C}"/>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7" name="椭圆 496">
                    <a:extLst>
                      <a:ext uri="{FF2B5EF4-FFF2-40B4-BE49-F238E27FC236}">
                        <a16:creationId xmlns:a16="http://schemas.microsoft.com/office/drawing/2014/main" id="{4A7FA5C1-FF72-4495-E2B7-2D462985587F}"/>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8" name="椭圆 497">
                    <a:extLst>
                      <a:ext uri="{FF2B5EF4-FFF2-40B4-BE49-F238E27FC236}">
                        <a16:creationId xmlns:a16="http://schemas.microsoft.com/office/drawing/2014/main" id="{56817AE7-0A82-5CF1-3EB5-7A20341E0CA6}"/>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9" name="椭圆 498">
                    <a:extLst>
                      <a:ext uri="{FF2B5EF4-FFF2-40B4-BE49-F238E27FC236}">
                        <a16:creationId xmlns:a16="http://schemas.microsoft.com/office/drawing/2014/main" id="{8F9D36EE-DB2A-56E8-B436-C0F952B8691E}"/>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0" name="文本框 289">
                  <a:extLst>
                    <a:ext uri="{FF2B5EF4-FFF2-40B4-BE49-F238E27FC236}">
                      <a16:creationId xmlns:a16="http://schemas.microsoft.com/office/drawing/2014/main" id="{83B25556-E52A-FD67-40E1-90D5520EC7BC}"/>
                    </a:ext>
                  </a:extLst>
                </p:cNvPr>
                <p:cNvSpPr txBox="1"/>
                <p:nvPr/>
              </p:nvSpPr>
              <p:spPr>
                <a:xfrm>
                  <a:off x="8697757" y="3758828"/>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grpSp>
              <p:nvGrpSpPr>
                <p:cNvPr id="291" name="组合 290">
                  <a:extLst>
                    <a:ext uri="{FF2B5EF4-FFF2-40B4-BE49-F238E27FC236}">
                      <a16:creationId xmlns:a16="http://schemas.microsoft.com/office/drawing/2014/main" id="{A96984FD-D8E0-5152-AF4E-4ABDB6759E34}"/>
                    </a:ext>
                  </a:extLst>
                </p:cNvPr>
                <p:cNvGrpSpPr/>
                <p:nvPr/>
              </p:nvGrpSpPr>
              <p:grpSpPr>
                <a:xfrm>
                  <a:off x="10348591" y="3975938"/>
                  <a:ext cx="1030778" cy="659564"/>
                  <a:chOff x="3124265" y="2769436"/>
                  <a:chExt cx="1030778" cy="659564"/>
                </a:xfrm>
              </p:grpSpPr>
              <p:sp>
                <p:nvSpPr>
                  <p:cNvPr id="474" name="矩形 473">
                    <a:extLst>
                      <a:ext uri="{FF2B5EF4-FFF2-40B4-BE49-F238E27FC236}">
                        <a16:creationId xmlns:a16="http://schemas.microsoft.com/office/drawing/2014/main" id="{8D21FB30-E113-F2D0-965D-D6F8F8CDD839}"/>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5" name="组合 474">
                    <a:extLst>
                      <a:ext uri="{FF2B5EF4-FFF2-40B4-BE49-F238E27FC236}">
                        <a16:creationId xmlns:a16="http://schemas.microsoft.com/office/drawing/2014/main" id="{4F326E9E-720B-8C1A-C1F1-940E9DA44CF3}"/>
                      </a:ext>
                    </a:extLst>
                  </p:cNvPr>
                  <p:cNvGrpSpPr/>
                  <p:nvPr/>
                </p:nvGrpSpPr>
                <p:grpSpPr>
                  <a:xfrm>
                    <a:off x="3291266" y="2927004"/>
                    <a:ext cx="656985" cy="377772"/>
                    <a:chOff x="2373396" y="2395258"/>
                    <a:chExt cx="787227" cy="452662"/>
                  </a:xfrm>
                </p:grpSpPr>
                <p:cxnSp>
                  <p:nvCxnSpPr>
                    <p:cNvPr id="489" name="直接连接符 488">
                      <a:extLst>
                        <a:ext uri="{FF2B5EF4-FFF2-40B4-BE49-F238E27FC236}">
                          <a16:creationId xmlns:a16="http://schemas.microsoft.com/office/drawing/2014/main" id="{6FDB7493-FFBF-02FC-49CF-6B907DE52757}"/>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90" name="直接连接符 489">
                      <a:extLst>
                        <a:ext uri="{FF2B5EF4-FFF2-40B4-BE49-F238E27FC236}">
                          <a16:creationId xmlns:a16="http://schemas.microsoft.com/office/drawing/2014/main" id="{37FCCA49-53E8-9DD1-552A-87426E24BED2}"/>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76" name="组合 475">
                    <a:extLst>
                      <a:ext uri="{FF2B5EF4-FFF2-40B4-BE49-F238E27FC236}">
                        <a16:creationId xmlns:a16="http://schemas.microsoft.com/office/drawing/2014/main" id="{ED165F6E-16A9-1BC0-5B53-46137A409729}"/>
                      </a:ext>
                    </a:extLst>
                  </p:cNvPr>
                  <p:cNvGrpSpPr/>
                  <p:nvPr/>
                </p:nvGrpSpPr>
                <p:grpSpPr>
                  <a:xfrm>
                    <a:off x="3291266" y="2927004"/>
                    <a:ext cx="659565" cy="376291"/>
                    <a:chOff x="2373395" y="2395258"/>
                    <a:chExt cx="790318" cy="450887"/>
                  </a:xfrm>
                </p:grpSpPr>
                <p:cxnSp>
                  <p:nvCxnSpPr>
                    <p:cNvPr id="487" name="直接连接符 486">
                      <a:extLst>
                        <a:ext uri="{FF2B5EF4-FFF2-40B4-BE49-F238E27FC236}">
                          <a16:creationId xmlns:a16="http://schemas.microsoft.com/office/drawing/2014/main" id="{3069E3C2-4ED4-DB97-462F-997D2075E48E}"/>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88" name="直接连接符 487">
                      <a:extLst>
                        <a:ext uri="{FF2B5EF4-FFF2-40B4-BE49-F238E27FC236}">
                          <a16:creationId xmlns:a16="http://schemas.microsoft.com/office/drawing/2014/main" id="{5BEB4829-F2EC-7B12-51DD-D80C39F41964}"/>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77" name="组合 476">
                    <a:extLst>
                      <a:ext uri="{FF2B5EF4-FFF2-40B4-BE49-F238E27FC236}">
                        <a16:creationId xmlns:a16="http://schemas.microsoft.com/office/drawing/2014/main" id="{377DB186-F56C-1BEC-8378-9F21D87E674C}"/>
                      </a:ext>
                    </a:extLst>
                  </p:cNvPr>
                  <p:cNvGrpSpPr/>
                  <p:nvPr/>
                </p:nvGrpSpPr>
                <p:grpSpPr>
                  <a:xfrm>
                    <a:off x="3124265" y="2928174"/>
                    <a:ext cx="1013516" cy="634"/>
                    <a:chOff x="2173288" y="2396659"/>
                    <a:chExt cx="1214437" cy="760"/>
                  </a:xfrm>
                </p:grpSpPr>
                <p:cxnSp>
                  <p:nvCxnSpPr>
                    <p:cNvPr id="485" name="直接连接符 484">
                      <a:extLst>
                        <a:ext uri="{FF2B5EF4-FFF2-40B4-BE49-F238E27FC236}">
                          <a16:creationId xmlns:a16="http://schemas.microsoft.com/office/drawing/2014/main" id="{EF505528-2DC4-8956-3147-FD6B4C80EE05}"/>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86" name="直接连接符 485">
                      <a:extLst>
                        <a:ext uri="{FF2B5EF4-FFF2-40B4-BE49-F238E27FC236}">
                          <a16:creationId xmlns:a16="http://schemas.microsoft.com/office/drawing/2014/main" id="{3341461B-2959-753C-E8FE-C317C9E425C9}"/>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78" name="组合 477">
                    <a:extLst>
                      <a:ext uri="{FF2B5EF4-FFF2-40B4-BE49-F238E27FC236}">
                        <a16:creationId xmlns:a16="http://schemas.microsoft.com/office/drawing/2014/main" id="{B00162AE-0ED8-BF4E-1742-534479D844E6}"/>
                      </a:ext>
                    </a:extLst>
                  </p:cNvPr>
                  <p:cNvGrpSpPr/>
                  <p:nvPr/>
                </p:nvGrpSpPr>
                <p:grpSpPr>
                  <a:xfrm>
                    <a:off x="3124265" y="3302274"/>
                    <a:ext cx="1013516" cy="634"/>
                    <a:chOff x="2173288" y="2396659"/>
                    <a:chExt cx="1214437" cy="760"/>
                  </a:xfrm>
                </p:grpSpPr>
                <p:cxnSp>
                  <p:nvCxnSpPr>
                    <p:cNvPr id="483" name="直接连接符 482">
                      <a:extLst>
                        <a:ext uri="{FF2B5EF4-FFF2-40B4-BE49-F238E27FC236}">
                          <a16:creationId xmlns:a16="http://schemas.microsoft.com/office/drawing/2014/main" id="{81E3E99F-A540-E0B4-E46C-91AB1D3A8D0D}"/>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84" name="直接连接符 483">
                      <a:extLst>
                        <a:ext uri="{FF2B5EF4-FFF2-40B4-BE49-F238E27FC236}">
                          <a16:creationId xmlns:a16="http://schemas.microsoft.com/office/drawing/2014/main" id="{03ADDEAE-D285-8B8C-9903-FFA1C51D03C2}"/>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79" name="椭圆 478">
                    <a:extLst>
                      <a:ext uri="{FF2B5EF4-FFF2-40B4-BE49-F238E27FC236}">
                        <a16:creationId xmlns:a16="http://schemas.microsoft.com/office/drawing/2014/main" id="{87B54510-3343-CC56-61DD-A114B5FF9DF7}"/>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0" name="椭圆 479">
                    <a:extLst>
                      <a:ext uri="{FF2B5EF4-FFF2-40B4-BE49-F238E27FC236}">
                        <a16:creationId xmlns:a16="http://schemas.microsoft.com/office/drawing/2014/main" id="{66B0A616-4A90-8D55-A5F3-2786ACF34636}"/>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1" name="椭圆 480">
                    <a:extLst>
                      <a:ext uri="{FF2B5EF4-FFF2-40B4-BE49-F238E27FC236}">
                        <a16:creationId xmlns:a16="http://schemas.microsoft.com/office/drawing/2014/main" id="{74B99845-841C-BC39-8C48-0613C1F525B0}"/>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2" name="椭圆 481">
                    <a:extLst>
                      <a:ext uri="{FF2B5EF4-FFF2-40B4-BE49-F238E27FC236}">
                        <a16:creationId xmlns:a16="http://schemas.microsoft.com/office/drawing/2014/main" id="{53289421-7623-E0D3-3969-711D0688E7D7}"/>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2" name="组合 291">
                  <a:extLst>
                    <a:ext uri="{FF2B5EF4-FFF2-40B4-BE49-F238E27FC236}">
                      <a16:creationId xmlns:a16="http://schemas.microsoft.com/office/drawing/2014/main" id="{628225D4-977C-11FD-DF7E-DB57455CDB7C}"/>
                    </a:ext>
                  </a:extLst>
                </p:cNvPr>
                <p:cNvGrpSpPr/>
                <p:nvPr/>
              </p:nvGrpSpPr>
              <p:grpSpPr>
                <a:xfrm>
                  <a:off x="10348591" y="2831475"/>
                  <a:ext cx="1030778" cy="659564"/>
                  <a:chOff x="3124265" y="2769436"/>
                  <a:chExt cx="1030778" cy="659564"/>
                </a:xfrm>
              </p:grpSpPr>
              <p:sp>
                <p:nvSpPr>
                  <p:cNvPr id="457" name="矩形 456">
                    <a:extLst>
                      <a:ext uri="{FF2B5EF4-FFF2-40B4-BE49-F238E27FC236}">
                        <a16:creationId xmlns:a16="http://schemas.microsoft.com/office/drawing/2014/main" id="{A5478B71-34A1-6711-8BB1-3A87E42B183D}"/>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8" name="组合 457">
                    <a:extLst>
                      <a:ext uri="{FF2B5EF4-FFF2-40B4-BE49-F238E27FC236}">
                        <a16:creationId xmlns:a16="http://schemas.microsoft.com/office/drawing/2014/main" id="{B03F11EA-C278-5941-33D0-F8526D126EFA}"/>
                      </a:ext>
                    </a:extLst>
                  </p:cNvPr>
                  <p:cNvGrpSpPr/>
                  <p:nvPr/>
                </p:nvGrpSpPr>
                <p:grpSpPr>
                  <a:xfrm>
                    <a:off x="3291266" y="2927004"/>
                    <a:ext cx="656985" cy="377772"/>
                    <a:chOff x="2373396" y="2395258"/>
                    <a:chExt cx="787227" cy="452662"/>
                  </a:xfrm>
                </p:grpSpPr>
                <p:cxnSp>
                  <p:nvCxnSpPr>
                    <p:cNvPr id="472" name="直接连接符 471">
                      <a:extLst>
                        <a:ext uri="{FF2B5EF4-FFF2-40B4-BE49-F238E27FC236}">
                          <a16:creationId xmlns:a16="http://schemas.microsoft.com/office/drawing/2014/main" id="{CD63403C-4F0B-6EDD-DFC5-2EA76DFB14ED}"/>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73" name="直接连接符 472">
                      <a:extLst>
                        <a:ext uri="{FF2B5EF4-FFF2-40B4-BE49-F238E27FC236}">
                          <a16:creationId xmlns:a16="http://schemas.microsoft.com/office/drawing/2014/main" id="{F992CFC5-8513-B96E-BB49-E0BB4136195A}"/>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59" name="组合 458">
                    <a:extLst>
                      <a:ext uri="{FF2B5EF4-FFF2-40B4-BE49-F238E27FC236}">
                        <a16:creationId xmlns:a16="http://schemas.microsoft.com/office/drawing/2014/main" id="{37E78226-574B-ED0F-C8ED-C64B03AC0CF7}"/>
                      </a:ext>
                    </a:extLst>
                  </p:cNvPr>
                  <p:cNvGrpSpPr/>
                  <p:nvPr/>
                </p:nvGrpSpPr>
                <p:grpSpPr>
                  <a:xfrm>
                    <a:off x="3291266" y="2927004"/>
                    <a:ext cx="659565" cy="376291"/>
                    <a:chOff x="2373395" y="2395258"/>
                    <a:chExt cx="790318" cy="450887"/>
                  </a:xfrm>
                </p:grpSpPr>
                <p:cxnSp>
                  <p:nvCxnSpPr>
                    <p:cNvPr id="470" name="直接连接符 469">
                      <a:extLst>
                        <a:ext uri="{FF2B5EF4-FFF2-40B4-BE49-F238E27FC236}">
                          <a16:creationId xmlns:a16="http://schemas.microsoft.com/office/drawing/2014/main" id="{C9C71AF9-FB8A-D089-A56C-00FFFCD7D7F5}"/>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71" name="直接连接符 470">
                      <a:extLst>
                        <a:ext uri="{FF2B5EF4-FFF2-40B4-BE49-F238E27FC236}">
                          <a16:creationId xmlns:a16="http://schemas.microsoft.com/office/drawing/2014/main" id="{BA7BAE50-3AD8-66FF-7E18-6406B4D7D09C}"/>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60" name="组合 459">
                    <a:extLst>
                      <a:ext uri="{FF2B5EF4-FFF2-40B4-BE49-F238E27FC236}">
                        <a16:creationId xmlns:a16="http://schemas.microsoft.com/office/drawing/2014/main" id="{D27B8FE3-BF58-E591-206C-5AA4EB8359F5}"/>
                      </a:ext>
                    </a:extLst>
                  </p:cNvPr>
                  <p:cNvGrpSpPr/>
                  <p:nvPr/>
                </p:nvGrpSpPr>
                <p:grpSpPr>
                  <a:xfrm>
                    <a:off x="3124265" y="2928174"/>
                    <a:ext cx="1013516" cy="634"/>
                    <a:chOff x="2173288" y="2396659"/>
                    <a:chExt cx="1214437" cy="760"/>
                  </a:xfrm>
                </p:grpSpPr>
                <p:cxnSp>
                  <p:nvCxnSpPr>
                    <p:cNvPr id="468" name="直接连接符 467">
                      <a:extLst>
                        <a:ext uri="{FF2B5EF4-FFF2-40B4-BE49-F238E27FC236}">
                          <a16:creationId xmlns:a16="http://schemas.microsoft.com/office/drawing/2014/main" id="{75078B52-2C40-267E-298A-2E5E58015B70}"/>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69" name="直接连接符 468">
                      <a:extLst>
                        <a:ext uri="{FF2B5EF4-FFF2-40B4-BE49-F238E27FC236}">
                          <a16:creationId xmlns:a16="http://schemas.microsoft.com/office/drawing/2014/main" id="{0D926EDD-96BF-F02B-189A-A3F25F65E0A0}"/>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61" name="组合 460">
                    <a:extLst>
                      <a:ext uri="{FF2B5EF4-FFF2-40B4-BE49-F238E27FC236}">
                        <a16:creationId xmlns:a16="http://schemas.microsoft.com/office/drawing/2014/main" id="{F1D6591F-51BB-6C5A-B447-C1354791805F}"/>
                      </a:ext>
                    </a:extLst>
                  </p:cNvPr>
                  <p:cNvGrpSpPr/>
                  <p:nvPr/>
                </p:nvGrpSpPr>
                <p:grpSpPr>
                  <a:xfrm>
                    <a:off x="3124265" y="3302274"/>
                    <a:ext cx="1013516" cy="634"/>
                    <a:chOff x="2173288" y="2396659"/>
                    <a:chExt cx="1214437" cy="760"/>
                  </a:xfrm>
                </p:grpSpPr>
                <p:cxnSp>
                  <p:nvCxnSpPr>
                    <p:cNvPr id="466" name="直接连接符 465">
                      <a:extLst>
                        <a:ext uri="{FF2B5EF4-FFF2-40B4-BE49-F238E27FC236}">
                          <a16:creationId xmlns:a16="http://schemas.microsoft.com/office/drawing/2014/main" id="{934F18AC-9C38-C5C7-F7EE-EC6C640D1468}"/>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67" name="直接连接符 466">
                      <a:extLst>
                        <a:ext uri="{FF2B5EF4-FFF2-40B4-BE49-F238E27FC236}">
                          <a16:creationId xmlns:a16="http://schemas.microsoft.com/office/drawing/2014/main" id="{B0CE42D1-1DC1-852F-DE91-A9C42485CD0A}"/>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62" name="椭圆 461">
                    <a:extLst>
                      <a:ext uri="{FF2B5EF4-FFF2-40B4-BE49-F238E27FC236}">
                        <a16:creationId xmlns:a16="http://schemas.microsoft.com/office/drawing/2014/main" id="{D96AE0F7-09EB-127A-E294-3B2CF39D0D13}"/>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3" name="椭圆 462">
                    <a:extLst>
                      <a:ext uri="{FF2B5EF4-FFF2-40B4-BE49-F238E27FC236}">
                        <a16:creationId xmlns:a16="http://schemas.microsoft.com/office/drawing/2014/main" id="{1B06694A-7471-BB32-3F8E-DFB2D3FDFAFD}"/>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4" name="椭圆 463">
                    <a:extLst>
                      <a:ext uri="{FF2B5EF4-FFF2-40B4-BE49-F238E27FC236}">
                        <a16:creationId xmlns:a16="http://schemas.microsoft.com/office/drawing/2014/main" id="{681CD423-A839-D56C-C862-5C6FD317CBDF}"/>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5" name="椭圆 464">
                    <a:extLst>
                      <a:ext uri="{FF2B5EF4-FFF2-40B4-BE49-F238E27FC236}">
                        <a16:creationId xmlns:a16="http://schemas.microsoft.com/office/drawing/2014/main" id="{3DDD6D54-51E3-E27C-68E8-C5C4A729CCA9}"/>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3" name="组合 292">
                  <a:extLst>
                    <a:ext uri="{FF2B5EF4-FFF2-40B4-BE49-F238E27FC236}">
                      <a16:creationId xmlns:a16="http://schemas.microsoft.com/office/drawing/2014/main" id="{734C365D-6F8F-FCFC-B474-ADC1EC11360E}"/>
                    </a:ext>
                  </a:extLst>
                </p:cNvPr>
                <p:cNvGrpSpPr/>
                <p:nvPr/>
              </p:nvGrpSpPr>
              <p:grpSpPr>
                <a:xfrm>
                  <a:off x="11528580" y="2458290"/>
                  <a:ext cx="1030778" cy="659564"/>
                  <a:chOff x="3124265" y="2769436"/>
                  <a:chExt cx="1030778" cy="659564"/>
                </a:xfrm>
              </p:grpSpPr>
              <p:sp>
                <p:nvSpPr>
                  <p:cNvPr id="440" name="矩形 439">
                    <a:extLst>
                      <a:ext uri="{FF2B5EF4-FFF2-40B4-BE49-F238E27FC236}">
                        <a16:creationId xmlns:a16="http://schemas.microsoft.com/office/drawing/2014/main" id="{7D136D27-B3CF-C854-871B-0B874293014D}"/>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1" name="组合 440">
                    <a:extLst>
                      <a:ext uri="{FF2B5EF4-FFF2-40B4-BE49-F238E27FC236}">
                        <a16:creationId xmlns:a16="http://schemas.microsoft.com/office/drawing/2014/main" id="{C6B783B3-C915-A79B-8732-D0D8D6E39B61}"/>
                      </a:ext>
                    </a:extLst>
                  </p:cNvPr>
                  <p:cNvGrpSpPr/>
                  <p:nvPr/>
                </p:nvGrpSpPr>
                <p:grpSpPr>
                  <a:xfrm>
                    <a:off x="3291266" y="2927004"/>
                    <a:ext cx="656985" cy="377772"/>
                    <a:chOff x="2373396" y="2395258"/>
                    <a:chExt cx="787227" cy="452662"/>
                  </a:xfrm>
                </p:grpSpPr>
                <p:cxnSp>
                  <p:nvCxnSpPr>
                    <p:cNvPr id="455" name="直接连接符 454">
                      <a:extLst>
                        <a:ext uri="{FF2B5EF4-FFF2-40B4-BE49-F238E27FC236}">
                          <a16:creationId xmlns:a16="http://schemas.microsoft.com/office/drawing/2014/main" id="{EEF25476-5F06-EDDA-A86B-067E8EEA73B8}"/>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56" name="直接连接符 455">
                      <a:extLst>
                        <a:ext uri="{FF2B5EF4-FFF2-40B4-BE49-F238E27FC236}">
                          <a16:creationId xmlns:a16="http://schemas.microsoft.com/office/drawing/2014/main" id="{6B4CD319-AAC7-B4E8-29ED-3DB81F57D686}"/>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42" name="组合 441">
                    <a:extLst>
                      <a:ext uri="{FF2B5EF4-FFF2-40B4-BE49-F238E27FC236}">
                        <a16:creationId xmlns:a16="http://schemas.microsoft.com/office/drawing/2014/main" id="{E5CEF550-5D39-7B5E-E3FC-BFB99017F340}"/>
                      </a:ext>
                    </a:extLst>
                  </p:cNvPr>
                  <p:cNvGrpSpPr/>
                  <p:nvPr/>
                </p:nvGrpSpPr>
                <p:grpSpPr>
                  <a:xfrm>
                    <a:off x="3291266" y="2927004"/>
                    <a:ext cx="659565" cy="376291"/>
                    <a:chOff x="2373395" y="2395258"/>
                    <a:chExt cx="790318" cy="450887"/>
                  </a:xfrm>
                </p:grpSpPr>
                <p:cxnSp>
                  <p:nvCxnSpPr>
                    <p:cNvPr id="453" name="直接连接符 452">
                      <a:extLst>
                        <a:ext uri="{FF2B5EF4-FFF2-40B4-BE49-F238E27FC236}">
                          <a16:creationId xmlns:a16="http://schemas.microsoft.com/office/drawing/2014/main" id="{3DAAD84B-5AA2-750E-1DF7-19A9D624DBB6}"/>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54" name="直接连接符 453">
                      <a:extLst>
                        <a:ext uri="{FF2B5EF4-FFF2-40B4-BE49-F238E27FC236}">
                          <a16:creationId xmlns:a16="http://schemas.microsoft.com/office/drawing/2014/main" id="{B87F1102-D656-EC74-EAE8-FC9CC286942F}"/>
                        </a:ext>
                      </a:extLst>
                    </p:cNvPr>
                    <p:cNvCxnSpPr>
                      <a:cxnSpLocks/>
                    </p:cNvCxnSpPr>
                    <p:nvPr/>
                  </p:nvCxnSpPr>
                  <p:spPr>
                    <a:xfrm>
                      <a:off x="2509838" y="2473395"/>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43" name="组合 442">
                    <a:extLst>
                      <a:ext uri="{FF2B5EF4-FFF2-40B4-BE49-F238E27FC236}">
                        <a16:creationId xmlns:a16="http://schemas.microsoft.com/office/drawing/2014/main" id="{7C4C612D-9150-897E-4C66-5A940BBD3536}"/>
                      </a:ext>
                    </a:extLst>
                  </p:cNvPr>
                  <p:cNvGrpSpPr/>
                  <p:nvPr/>
                </p:nvGrpSpPr>
                <p:grpSpPr>
                  <a:xfrm>
                    <a:off x="3124265" y="2928174"/>
                    <a:ext cx="1013516" cy="634"/>
                    <a:chOff x="2173288" y="2396659"/>
                    <a:chExt cx="1214437" cy="760"/>
                  </a:xfrm>
                </p:grpSpPr>
                <p:cxnSp>
                  <p:nvCxnSpPr>
                    <p:cNvPr id="451" name="直接连接符 450">
                      <a:extLst>
                        <a:ext uri="{FF2B5EF4-FFF2-40B4-BE49-F238E27FC236}">
                          <a16:creationId xmlns:a16="http://schemas.microsoft.com/office/drawing/2014/main" id="{50ABC0D2-5A02-0C9B-2C1E-5D0B3DD33BCA}"/>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52" name="直接连接符 451">
                      <a:extLst>
                        <a:ext uri="{FF2B5EF4-FFF2-40B4-BE49-F238E27FC236}">
                          <a16:creationId xmlns:a16="http://schemas.microsoft.com/office/drawing/2014/main" id="{7DEB73DB-52FD-0992-F124-6C67BF95860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44" name="组合 443">
                    <a:extLst>
                      <a:ext uri="{FF2B5EF4-FFF2-40B4-BE49-F238E27FC236}">
                        <a16:creationId xmlns:a16="http://schemas.microsoft.com/office/drawing/2014/main" id="{94C61E3C-618B-CC64-0169-D1DDF3B56854}"/>
                      </a:ext>
                    </a:extLst>
                  </p:cNvPr>
                  <p:cNvGrpSpPr/>
                  <p:nvPr/>
                </p:nvGrpSpPr>
                <p:grpSpPr>
                  <a:xfrm>
                    <a:off x="3124265" y="3302274"/>
                    <a:ext cx="1013516" cy="634"/>
                    <a:chOff x="2173288" y="2396659"/>
                    <a:chExt cx="1214437" cy="760"/>
                  </a:xfrm>
                </p:grpSpPr>
                <p:cxnSp>
                  <p:nvCxnSpPr>
                    <p:cNvPr id="449" name="直接连接符 448">
                      <a:extLst>
                        <a:ext uri="{FF2B5EF4-FFF2-40B4-BE49-F238E27FC236}">
                          <a16:creationId xmlns:a16="http://schemas.microsoft.com/office/drawing/2014/main" id="{5BD4BB2E-A5D4-A370-7242-424B788C3AB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50" name="直接连接符 449">
                      <a:extLst>
                        <a:ext uri="{FF2B5EF4-FFF2-40B4-BE49-F238E27FC236}">
                          <a16:creationId xmlns:a16="http://schemas.microsoft.com/office/drawing/2014/main" id="{24C4BE3C-A70C-BE30-7990-B783D3D5A8AC}"/>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45" name="椭圆 444">
                    <a:extLst>
                      <a:ext uri="{FF2B5EF4-FFF2-40B4-BE49-F238E27FC236}">
                        <a16:creationId xmlns:a16="http://schemas.microsoft.com/office/drawing/2014/main" id="{02CEB1EA-E2D6-34FA-2A25-7DE881D0C709}"/>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6" name="椭圆 445">
                    <a:extLst>
                      <a:ext uri="{FF2B5EF4-FFF2-40B4-BE49-F238E27FC236}">
                        <a16:creationId xmlns:a16="http://schemas.microsoft.com/office/drawing/2014/main" id="{70A2E0DA-D641-9779-8B05-2309B3CA5F90}"/>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7" name="椭圆 446">
                    <a:extLst>
                      <a:ext uri="{FF2B5EF4-FFF2-40B4-BE49-F238E27FC236}">
                        <a16:creationId xmlns:a16="http://schemas.microsoft.com/office/drawing/2014/main" id="{B987D114-3B3D-75C4-1D27-2BA7D3328281}"/>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8" name="椭圆 447">
                    <a:extLst>
                      <a:ext uri="{FF2B5EF4-FFF2-40B4-BE49-F238E27FC236}">
                        <a16:creationId xmlns:a16="http://schemas.microsoft.com/office/drawing/2014/main" id="{8CFA97B3-FD97-ABAA-599E-44C26A3AE047}"/>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4" name="组合 293">
                  <a:extLst>
                    <a:ext uri="{FF2B5EF4-FFF2-40B4-BE49-F238E27FC236}">
                      <a16:creationId xmlns:a16="http://schemas.microsoft.com/office/drawing/2014/main" id="{5365C05A-1D60-0C1E-F34D-86C8A0D9C24A}"/>
                    </a:ext>
                  </a:extLst>
                </p:cNvPr>
                <p:cNvGrpSpPr/>
                <p:nvPr/>
              </p:nvGrpSpPr>
              <p:grpSpPr>
                <a:xfrm>
                  <a:off x="12697154" y="1335820"/>
                  <a:ext cx="1030778" cy="659564"/>
                  <a:chOff x="3124265" y="2769436"/>
                  <a:chExt cx="1030778" cy="659564"/>
                </a:xfrm>
              </p:grpSpPr>
              <p:sp>
                <p:nvSpPr>
                  <p:cNvPr id="423" name="矩形 422">
                    <a:extLst>
                      <a:ext uri="{FF2B5EF4-FFF2-40B4-BE49-F238E27FC236}">
                        <a16:creationId xmlns:a16="http://schemas.microsoft.com/office/drawing/2014/main" id="{CFB5B2FB-46C7-9FC2-7D78-8C2987D7810A}"/>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4" name="组合 423">
                    <a:extLst>
                      <a:ext uri="{FF2B5EF4-FFF2-40B4-BE49-F238E27FC236}">
                        <a16:creationId xmlns:a16="http://schemas.microsoft.com/office/drawing/2014/main" id="{2C74F0E2-9E08-7911-5EA8-41E975B499F0}"/>
                      </a:ext>
                    </a:extLst>
                  </p:cNvPr>
                  <p:cNvGrpSpPr/>
                  <p:nvPr/>
                </p:nvGrpSpPr>
                <p:grpSpPr>
                  <a:xfrm>
                    <a:off x="3291266" y="2927004"/>
                    <a:ext cx="656985" cy="377772"/>
                    <a:chOff x="2373396" y="2395258"/>
                    <a:chExt cx="787227" cy="452662"/>
                  </a:xfrm>
                </p:grpSpPr>
                <p:cxnSp>
                  <p:nvCxnSpPr>
                    <p:cNvPr id="438" name="直接连接符 437">
                      <a:extLst>
                        <a:ext uri="{FF2B5EF4-FFF2-40B4-BE49-F238E27FC236}">
                          <a16:creationId xmlns:a16="http://schemas.microsoft.com/office/drawing/2014/main" id="{61E0C51F-C201-05E3-1B5B-B461310E5059}"/>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39" name="直接连接符 438">
                      <a:extLst>
                        <a:ext uri="{FF2B5EF4-FFF2-40B4-BE49-F238E27FC236}">
                          <a16:creationId xmlns:a16="http://schemas.microsoft.com/office/drawing/2014/main" id="{078E737C-B01A-2B38-9A21-1C0FCD3CCC0F}"/>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25" name="组合 424">
                    <a:extLst>
                      <a:ext uri="{FF2B5EF4-FFF2-40B4-BE49-F238E27FC236}">
                        <a16:creationId xmlns:a16="http://schemas.microsoft.com/office/drawing/2014/main" id="{3ACF06EE-B081-402E-32B9-0869CAD303F2}"/>
                      </a:ext>
                    </a:extLst>
                  </p:cNvPr>
                  <p:cNvGrpSpPr/>
                  <p:nvPr/>
                </p:nvGrpSpPr>
                <p:grpSpPr>
                  <a:xfrm>
                    <a:off x="3291266" y="2927007"/>
                    <a:ext cx="659565" cy="373116"/>
                    <a:chOff x="2373395" y="2395258"/>
                    <a:chExt cx="790318" cy="447082"/>
                  </a:xfrm>
                </p:grpSpPr>
                <p:cxnSp>
                  <p:nvCxnSpPr>
                    <p:cNvPr id="436" name="直接连接符 435">
                      <a:extLst>
                        <a:ext uri="{FF2B5EF4-FFF2-40B4-BE49-F238E27FC236}">
                          <a16:creationId xmlns:a16="http://schemas.microsoft.com/office/drawing/2014/main" id="{FF15B0FC-05E2-C656-4814-7A6F0E4A6291}"/>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37" name="直接连接符 436">
                      <a:extLst>
                        <a:ext uri="{FF2B5EF4-FFF2-40B4-BE49-F238E27FC236}">
                          <a16:creationId xmlns:a16="http://schemas.microsoft.com/office/drawing/2014/main" id="{5C5E6806-CA52-163F-9387-DB752D393B6C}"/>
                        </a:ext>
                      </a:extLst>
                    </p:cNvPr>
                    <p:cNvCxnSpPr>
                      <a:cxnSpLocks/>
                    </p:cNvCxnSpPr>
                    <p:nvPr/>
                  </p:nvCxnSpPr>
                  <p:spPr>
                    <a:xfrm>
                      <a:off x="2509838" y="2469590"/>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26" name="组合 425">
                    <a:extLst>
                      <a:ext uri="{FF2B5EF4-FFF2-40B4-BE49-F238E27FC236}">
                        <a16:creationId xmlns:a16="http://schemas.microsoft.com/office/drawing/2014/main" id="{527E0D95-69E7-5772-08D3-1F528ACEA223}"/>
                      </a:ext>
                    </a:extLst>
                  </p:cNvPr>
                  <p:cNvGrpSpPr/>
                  <p:nvPr/>
                </p:nvGrpSpPr>
                <p:grpSpPr>
                  <a:xfrm>
                    <a:off x="3124265" y="2928174"/>
                    <a:ext cx="1013516" cy="634"/>
                    <a:chOff x="2173288" y="2396659"/>
                    <a:chExt cx="1214437" cy="760"/>
                  </a:xfrm>
                </p:grpSpPr>
                <p:cxnSp>
                  <p:nvCxnSpPr>
                    <p:cNvPr id="434" name="直接连接符 433">
                      <a:extLst>
                        <a:ext uri="{FF2B5EF4-FFF2-40B4-BE49-F238E27FC236}">
                          <a16:creationId xmlns:a16="http://schemas.microsoft.com/office/drawing/2014/main" id="{6B51800D-1017-5BE1-BA6F-5E0E7784507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35" name="直接连接符 434">
                      <a:extLst>
                        <a:ext uri="{FF2B5EF4-FFF2-40B4-BE49-F238E27FC236}">
                          <a16:creationId xmlns:a16="http://schemas.microsoft.com/office/drawing/2014/main" id="{EB750441-34A6-FD73-FC7F-E4AEA8C1DB29}"/>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27" name="组合 426">
                    <a:extLst>
                      <a:ext uri="{FF2B5EF4-FFF2-40B4-BE49-F238E27FC236}">
                        <a16:creationId xmlns:a16="http://schemas.microsoft.com/office/drawing/2014/main" id="{6D563D86-4181-D955-0289-CB92570E8105}"/>
                      </a:ext>
                    </a:extLst>
                  </p:cNvPr>
                  <p:cNvGrpSpPr/>
                  <p:nvPr/>
                </p:nvGrpSpPr>
                <p:grpSpPr>
                  <a:xfrm>
                    <a:off x="3124265" y="3302274"/>
                    <a:ext cx="1013516" cy="634"/>
                    <a:chOff x="2173288" y="2396659"/>
                    <a:chExt cx="1214437" cy="760"/>
                  </a:xfrm>
                </p:grpSpPr>
                <p:cxnSp>
                  <p:nvCxnSpPr>
                    <p:cNvPr id="432" name="直接连接符 431">
                      <a:extLst>
                        <a:ext uri="{FF2B5EF4-FFF2-40B4-BE49-F238E27FC236}">
                          <a16:creationId xmlns:a16="http://schemas.microsoft.com/office/drawing/2014/main" id="{36812312-E7D9-354C-9553-DE24272A9F70}"/>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33" name="直接连接符 432">
                      <a:extLst>
                        <a:ext uri="{FF2B5EF4-FFF2-40B4-BE49-F238E27FC236}">
                          <a16:creationId xmlns:a16="http://schemas.microsoft.com/office/drawing/2014/main" id="{C977E8F0-8958-A5A0-EBD0-1D146B8E6152}"/>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28" name="椭圆 427">
                    <a:extLst>
                      <a:ext uri="{FF2B5EF4-FFF2-40B4-BE49-F238E27FC236}">
                        <a16:creationId xmlns:a16="http://schemas.microsoft.com/office/drawing/2014/main" id="{F4C55043-167F-F8CC-7D7C-EA522D386CCC}"/>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9" name="椭圆 428">
                    <a:extLst>
                      <a:ext uri="{FF2B5EF4-FFF2-40B4-BE49-F238E27FC236}">
                        <a16:creationId xmlns:a16="http://schemas.microsoft.com/office/drawing/2014/main" id="{9A2EFB88-F462-158C-2CA9-4178B524DE9B}"/>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0" name="椭圆 429">
                    <a:extLst>
                      <a:ext uri="{FF2B5EF4-FFF2-40B4-BE49-F238E27FC236}">
                        <a16:creationId xmlns:a16="http://schemas.microsoft.com/office/drawing/2014/main" id="{16787A03-2275-31F4-111F-FF25B92E82DF}"/>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1" name="椭圆 430">
                    <a:extLst>
                      <a:ext uri="{FF2B5EF4-FFF2-40B4-BE49-F238E27FC236}">
                        <a16:creationId xmlns:a16="http://schemas.microsoft.com/office/drawing/2014/main" id="{8083FD0E-9074-ADD0-59DF-F6936C4B2A6B}"/>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5" name="组合 294">
                  <a:extLst>
                    <a:ext uri="{FF2B5EF4-FFF2-40B4-BE49-F238E27FC236}">
                      <a16:creationId xmlns:a16="http://schemas.microsoft.com/office/drawing/2014/main" id="{9307F22F-ECDC-EF88-25EC-3413FA236B1C}"/>
                    </a:ext>
                  </a:extLst>
                </p:cNvPr>
                <p:cNvGrpSpPr/>
                <p:nvPr/>
              </p:nvGrpSpPr>
              <p:grpSpPr>
                <a:xfrm>
                  <a:off x="12697154" y="2083838"/>
                  <a:ext cx="1030778" cy="659564"/>
                  <a:chOff x="3124265" y="2769436"/>
                  <a:chExt cx="1030778" cy="659564"/>
                </a:xfrm>
              </p:grpSpPr>
              <p:sp>
                <p:nvSpPr>
                  <p:cNvPr id="406" name="矩形 405">
                    <a:extLst>
                      <a:ext uri="{FF2B5EF4-FFF2-40B4-BE49-F238E27FC236}">
                        <a16:creationId xmlns:a16="http://schemas.microsoft.com/office/drawing/2014/main" id="{7C9E4277-8E49-3549-AC90-942AD04EA66A}"/>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7" name="组合 406">
                    <a:extLst>
                      <a:ext uri="{FF2B5EF4-FFF2-40B4-BE49-F238E27FC236}">
                        <a16:creationId xmlns:a16="http://schemas.microsoft.com/office/drawing/2014/main" id="{DFAB996E-76F5-528B-346F-6078788BD367}"/>
                      </a:ext>
                    </a:extLst>
                  </p:cNvPr>
                  <p:cNvGrpSpPr/>
                  <p:nvPr/>
                </p:nvGrpSpPr>
                <p:grpSpPr>
                  <a:xfrm>
                    <a:off x="3291266" y="2927004"/>
                    <a:ext cx="656985" cy="377772"/>
                    <a:chOff x="2373396" y="2395258"/>
                    <a:chExt cx="787227" cy="452662"/>
                  </a:xfrm>
                </p:grpSpPr>
                <p:cxnSp>
                  <p:nvCxnSpPr>
                    <p:cNvPr id="421" name="直接连接符 420">
                      <a:extLst>
                        <a:ext uri="{FF2B5EF4-FFF2-40B4-BE49-F238E27FC236}">
                          <a16:creationId xmlns:a16="http://schemas.microsoft.com/office/drawing/2014/main" id="{7A4C280E-2495-D22C-EF1D-79C8623AA0A5}"/>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22" name="直接连接符 421">
                      <a:extLst>
                        <a:ext uri="{FF2B5EF4-FFF2-40B4-BE49-F238E27FC236}">
                          <a16:creationId xmlns:a16="http://schemas.microsoft.com/office/drawing/2014/main" id="{40BF4347-206C-19FA-72B0-9714AEBFE034}"/>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08" name="组合 407">
                    <a:extLst>
                      <a:ext uri="{FF2B5EF4-FFF2-40B4-BE49-F238E27FC236}">
                        <a16:creationId xmlns:a16="http://schemas.microsoft.com/office/drawing/2014/main" id="{833905EC-C567-8F18-010B-DB57C1B2803C}"/>
                      </a:ext>
                    </a:extLst>
                  </p:cNvPr>
                  <p:cNvGrpSpPr/>
                  <p:nvPr/>
                </p:nvGrpSpPr>
                <p:grpSpPr>
                  <a:xfrm>
                    <a:off x="3291266" y="2927007"/>
                    <a:ext cx="659565" cy="373116"/>
                    <a:chOff x="2373395" y="2395258"/>
                    <a:chExt cx="790318" cy="447082"/>
                  </a:xfrm>
                </p:grpSpPr>
                <p:cxnSp>
                  <p:nvCxnSpPr>
                    <p:cNvPr id="419" name="直接连接符 418">
                      <a:extLst>
                        <a:ext uri="{FF2B5EF4-FFF2-40B4-BE49-F238E27FC236}">
                          <a16:creationId xmlns:a16="http://schemas.microsoft.com/office/drawing/2014/main" id="{90F5C603-2ECD-42DA-F254-B41BBFCC0B78}"/>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20" name="直接连接符 419">
                      <a:extLst>
                        <a:ext uri="{FF2B5EF4-FFF2-40B4-BE49-F238E27FC236}">
                          <a16:creationId xmlns:a16="http://schemas.microsoft.com/office/drawing/2014/main" id="{A4078CC1-302C-FAC7-7242-AF785395B223}"/>
                        </a:ext>
                      </a:extLst>
                    </p:cNvPr>
                    <p:cNvCxnSpPr>
                      <a:cxnSpLocks/>
                    </p:cNvCxnSpPr>
                    <p:nvPr/>
                  </p:nvCxnSpPr>
                  <p:spPr>
                    <a:xfrm>
                      <a:off x="2509838" y="2469590"/>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409" name="组合 408">
                    <a:extLst>
                      <a:ext uri="{FF2B5EF4-FFF2-40B4-BE49-F238E27FC236}">
                        <a16:creationId xmlns:a16="http://schemas.microsoft.com/office/drawing/2014/main" id="{65683DDF-6502-3EC1-3164-BCCED60A79CA}"/>
                      </a:ext>
                    </a:extLst>
                  </p:cNvPr>
                  <p:cNvGrpSpPr/>
                  <p:nvPr/>
                </p:nvGrpSpPr>
                <p:grpSpPr>
                  <a:xfrm>
                    <a:off x="3124265" y="2928174"/>
                    <a:ext cx="1013516" cy="634"/>
                    <a:chOff x="2173288" y="2396659"/>
                    <a:chExt cx="1214437" cy="760"/>
                  </a:xfrm>
                </p:grpSpPr>
                <p:cxnSp>
                  <p:nvCxnSpPr>
                    <p:cNvPr id="417" name="直接连接符 416">
                      <a:extLst>
                        <a:ext uri="{FF2B5EF4-FFF2-40B4-BE49-F238E27FC236}">
                          <a16:creationId xmlns:a16="http://schemas.microsoft.com/office/drawing/2014/main" id="{065B057F-2912-D551-3884-E2CC882C0C96}"/>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18" name="直接连接符 417">
                      <a:extLst>
                        <a:ext uri="{FF2B5EF4-FFF2-40B4-BE49-F238E27FC236}">
                          <a16:creationId xmlns:a16="http://schemas.microsoft.com/office/drawing/2014/main" id="{9A7ECFE7-E9D2-75FA-AB83-60466BF75539}"/>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410" name="组合 409">
                    <a:extLst>
                      <a:ext uri="{FF2B5EF4-FFF2-40B4-BE49-F238E27FC236}">
                        <a16:creationId xmlns:a16="http://schemas.microsoft.com/office/drawing/2014/main" id="{BFF297F9-70D2-DE06-D190-D57BBB96A271}"/>
                      </a:ext>
                    </a:extLst>
                  </p:cNvPr>
                  <p:cNvGrpSpPr/>
                  <p:nvPr/>
                </p:nvGrpSpPr>
                <p:grpSpPr>
                  <a:xfrm>
                    <a:off x="3124265" y="3302274"/>
                    <a:ext cx="1013516" cy="634"/>
                    <a:chOff x="2173288" y="2396659"/>
                    <a:chExt cx="1214437" cy="760"/>
                  </a:xfrm>
                </p:grpSpPr>
                <p:cxnSp>
                  <p:nvCxnSpPr>
                    <p:cNvPr id="415" name="直接连接符 414">
                      <a:extLst>
                        <a:ext uri="{FF2B5EF4-FFF2-40B4-BE49-F238E27FC236}">
                          <a16:creationId xmlns:a16="http://schemas.microsoft.com/office/drawing/2014/main" id="{B9C995DC-21EC-0D2F-7049-8E0D7493C851}"/>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16" name="直接连接符 415">
                      <a:extLst>
                        <a:ext uri="{FF2B5EF4-FFF2-40B4-BE49-F238E27FC236}">
                          <a16:creationId xmlns:a16="http://schemas.microsoft.com/office/drawing/2014/main" id="{6D604A21-62CF-2083-F658-83DF1647BECD}"/>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411" name="椭圆 410">
                    <a:extLst>
                      <a:ext uri="{FF2B5EF4-FFF2-40B4-BE49-F238E27FC236}">
                        <a16:creationId xmlns:a16="http://schemas.microsoft.com/office/drawing/2014/main" id="{08C7E9E6-1F40-DB9E-98EB-1BFB134E2F77}"/>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2" name="椭圆 411">
                    <a:extLst>
                      <a:ext uri="{FF2B5EF4-FFF2-40B4-BE49-F238E27FC236}">
                        <a16:creationId xmlns:a16="http://schemas.microsoft.com/office/drawing/2014/main" id="{B0BA6F20-7AAB-75AD-692D-B54F1B8A64D1}"/>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3" name="椭圆 412">
                    <a:extLst>
                      <a:ext uri="{FF2B5EF4-FFF2-40B4-BE49-F238E27FC236}">
                        <a16:creationId xmlns:a16="http://schemas.microsoft.com/office/drawing/2014/main" id="{87F64114-C950-8AA2-A601-1FF81C659748}"/>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4" name="椭圆 413">
                    <a:extLst>
                      <a:ext uri="{FF2B5EF4-FFF2-40B4-BE49-F238E27FC236}">
                        <a16:creationId xmlns:a16="http://schemas.microsoft.com/office/drawing/2014/main" id="{33AFF2E8-38FC-22C4-751E-3B28EC87ACD9}"/>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6" name="组合 295">
                  <a:extLst>
                    <a:ext uri="{FF2B5EF4-FFF2-40B4-BE49-F238E27FC236}">
                      <a16:creationId xmlns:a16="http://schemas.microsoft.com/office/drawing/2014/main" id="{07DE0A19-FE9E-5B7F-FE65-0B92282938E3}"/>
                    </a:ext>
                  </a:extLst>
                </p:cNvPr>
                <p:cNvGrpSpPr/>
                <p:nvPr/>
              </p:nvGrpSpPr>
              <p:grpSpPr>
                <a:xfrm>
                  <a:off x="12697154" y="2832444"/>
                  <a:ext cx="1030778" cy="659564"/>
                  <a:chOff x="3124265" y="2769436"/>
                  <a:chExt cx="1030778" cy="659564"/>
                </a:xfrm>
              </p:grpSpPr>
              <p:sp>
                <p:nvSpPr>
                  <p:cNvPr id="389" name="矩形 388">
                    <a:extLst>
                      <a:ext uri="{FF2B5EF4-FFF2-40B4-BE49-F238E27FC236}">
                        <a16:creationId xmlns:a16="http://schemas.microsoft.com/office/drawing/2014/main" id="{DCC03562-10B6-40D0-6660-D2EAB6B307EF}"/>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0" name="组合 389">
                    <a:extLst>
                      <a:ext uri="{FF2B5EF4-FFF2-40B4-BE49-F238E27FC236}">
                        <a16:creationId xmlns:a16="http://schemas.microsoft.com/office/drawing/2014/main" id="{40A86E43-98D8-A84C-70F2-FC011F9510EE}"/>
                      </a:ext>
                    </a:extLst>
                  </p:cNvPr>
                  <p:cNvGrpSpPr/>
                  <p:nvPr/>
                </p:nvGrpSpPr>
                <p:grpSpPr>
                  <a:xfrm>
                    <a:off x="3291266" y="2927004"/>
                    <a:ext cx="656985" cy="377772"/>
                    <a:chOff x="2373396" y="2395258"/>
                    <a:chExt cx="787227" cy="452662"/>
                  </a:xfrm>
                </p:grpSpPr>
                <p:cxnSp>
                  <p:nvCxnSpPr>
                    <p:cNvPr id="404" name="直接连接符 403">
                      <a:extLst>
                        <a:ext uri="{FF2B5EF4-FFF2-40B4-BE49-F238E27FC236}">
                          <a16:creationId xmlns:a16="http://schemas.microsoft.com/office/drawing/2014/main" id="{C3F7D601-B55D-4D33-F6A4-DA0D7C336D0C}"/>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05" name="直接连接符 404">
                      <a:extLst>
                        <a:ext uri="{FF2B5EF4-FFF2-40B4-BE49-F238E27FC236}">
                          <a16:creationId xmlns:a16="http://schemas.microsoft.com/office/drawing/2014/main" id="{5C251432-0192-2139-DF44-F4FE852FDA92}"/>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91" name="组合 390">
                    <a:extLst>
                      <a:ext uri="{FF2B5EF4-FFF2-40B4-BE49-F238E27FC236}">
                        <a16:creationId xmlns:a16="http://schemas.microsoft.com/office/drawing/2014/main" id="{8FACEE45-A273-EDBF-AE66-19B073205B86}"/>
                      </a:ext>
                    </a:extLst>
                  </p:cNvPr>
                  <p:cNvGrpSpPr/>
                  <p:nvPr/>
                </p:nvGrpSpPr>
                <p:grpSpPr>
                  <a:xfrm>
                    <a:off x="3291266" y="2927007"/>
                    <a:ext cx="659565" cy="373116"/>
                    <a:chOff x="2373395" y="2395258"/>
                    <a:chExt cx="790318" cy="447082"/>
                  </a:xfrm>
                </p:grpSpPr>
                <p:cxnSp>
                  <p:nvCxnSpPr>
                    <p:cNvPr id="402" name="直接连接符 401">
                      <a:extLst>
                        <a:ext uri="{FF2B5EF4-FFF2-40B4-BE49-F238E27FC236}">
                          <a16:creationId xmlns:a16="http://schemas.microsoft.com/office/drawing/2014/main" id="{3A98BAE5-DF82-5B02-5D6D-D416FF88051F}"/>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03" name="直接连接符 402">
                      <a:extLst>
                        <a:ext uri="{FF2B5EF4-FFF2-40B4-BE49-F238E27FC236}">
                          <a16:creationId xmlns:a16="http://schemas.microsoft.com/office/drawing/2014/main" id="{748C95D0-F1FC-FB17-67EA-6607B3E57FCF}"/>
                        </a:ext>
                      </a:extLst>
                    </p:cNvPr>
                    <p:cNvCxnSpPr>
                      <a:cxnSpLocks/>
                    </p:cNvCxnSpPr>
                    <p:nvPr/>
                  </p:nvCxnSpPr>
                  <p:spPr>
                    <a:xfrm>
                      <a:off x="2509838" y="2469590"/>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92" name="组合 391">
                    <a:extLst>
                      <a:ext uri="{FF2B5EF4-FFF2-40B4-BE49-F238E27FC236}">
                        <a16:creationId xmlns:a16="http://schemas.microsoft.com/office/drawing/2014/main" id="{AC3E61CA-AD64-A393-D67A-28BCA0A691B2}"/>
                      </a:ext>
                    </a:extLst>
                  </p:cNvPr>
                  <p:cNvGrpSpPr/>
                  <p:nvPr/>
                </p:nvGrpSpPr>
                <p:grpSpPr>
                  <a:xfrm>
                    <a:off x="3124265" y="2928174"/>
                    <a:ext cx="1013516" cy="634"/>
                    <a:chOff x="2173288" y="2396659"/>
                    <a:chExt cx="1214437" cy="760"/>
                  </a:xfrm>
                </p:grpSpPr>
                <p:cxnSp>
                  <p:nvCxnSpPr>
                    <p:cNvPr id="400" name="直接连接符 399">
                      <a:extLst>
                        <a:ext uri="{FF2B5EF4-FFF2-40B4-BE49-F238E27FC236}">
                          <a16:creationId xmlns:a16="http://schemas.microsoft.com/office/drawing/2014/main" id="{AF82C996-1396-F21E-2398-EB218BE0C072}"/>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401" name="直接连接符 400">
                      <a:extLst>
                        <a:ext uri="{FF2B5EF4-FFF2-40B4-BE49-F238E27FC236}">
                          <a16:creationId xmlns:a16="http://schemas.microsoft.com/office/drawing/2014/main" id="{B6089D7F-7584-ABB5-CDA2-428882A8066D}"/>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93" name="组合 392">
                    <a:extLst>
                      <a:ext uri="{FF2B5EF4-FFF2-40B4-BE49-F238E27FC236}">
                        <a16:creationId xmlns:a16="http://schemas.microsoft.com/office/drawing/2014/main" id="{306F2DFF-845B-2BAD-C0C3-063B0AB4A3F1}"/>
                      </a:ext>
                    </a:extLst>
                  </p:cNvPr>
                  <p:cNvGrpSpPr/>
                  <p:nvPr/>
                </p:nvGrpSpPr>
                <p:grpSpPr>
                  <a:xfrm>
                    <a:off x="3124265" y="3302274"/>
                    <a:ext cx="1013516" cy="634"/>
                    <a:chOff x="2173288" y="2396659"/>
                    <a:chExt cx="1214437" cy="760"/>
                  </a:xfrm>
                </p:grpSpPr>
                <p:cxnSp>
                  <p:nvCxnSpPr>
                    <p:cNvPr id="398" name="直接连接符 397">
                      <a:extLst>
                        <a:ext uri="{FF2B5EF4-FFF2-40B4-BE49-F238E27FC236}">
                          <a16:creationId xmlns:a16="http://schemas.microsoft.com/office/drawing/2014/main" id="{B404E59F-F63E-3646-B28A-26319DA1FE7A}"/>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99" name="直接连接符 398">
                      <a:extLst>
                        <a:ext uri="{FF2B5EF4-FFF2-40B4-BE49-F238E27FC236}">
                          <a16:creationId xmlns:a16="http://schemas.microsoft.com/office/drawing/2014/main" id="{02A60E5C-3DE6-B6BE-3767-B5ADF4F707F7}"/>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394" name="椭圆 393">
                    <a:extLst>
                      <a:ext uri="{FF2B5EF4-FFF2-40B4-BE49-F238E27FC236}">
                        <a16:creationId xmlns:a16="http://schemas.microsoft.com/office/drawing/2014/main" id="{105846CD-BBC5-615D-8AED-4A0C5C5600CD}"/>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5" name="椭圆 394">
                    <a:extLst>
                      <a:ext uri="{FF2B5EF4-FFF2-40B4-BE49-F238E27FC236}">
                        <a16:creationId xmlns:a16="http://schemas.microsoft.com/office/drawing/2014/main" id="{B1ACCB48-B73E-8675-6B47-3DE433CD0341}"/>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6" name="椭圆 395">
                    <a:extLst>
                      <a:ext uri="{FF2B5EF4-FFF2-40B4-BE49-F238E27FC236}">
                        <a16:creationId xmlns:a16="http://schemas.microsoft.com/office/drawing/2014/main" id="{06A51F34-3406-81DB-7057-4B5490C3868F}"/>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7" name="椭圆 396">
                    <a:extLst>
                      <a:ext uri="{FF2B5EF4-FFF2-40B4-BE49-F238E27FC236}">
                        <a16:creationId xmlns:a16="http://schemas.microsoft.com/office/drawing/2014/main" id="{8CB2CB6C-BE7E-5F55-7361-ECE514E8CA00}"/>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 name="组合 296">
                  <a:extLst>
                    <a:ext uri="{FF2B5EF4-FFF2-40B4-BE49-F238E27FC236}">
                      <a16:creationId xmlns:a16="http://schemas.microsoft.com/office/drawing/2014/main" id="{01D1DD33-8F74-D483-E2FD-ECE2358DF371}"/>
                    </a:ext>
                  </a:extLst>
                </p:cNvPr>
                <p:cNvGrpSpPr/>
                <p:nvPr/>
              </p:nvGrpSpPr>
              <p:grpSpPr>
                <a:xfrm>
                  <a:off x="12697154" y="3975705"/>
                  <a:ext cx="1030778" cy="659564"/>
                  <a:chOff x="3124265" y="2769436"/>
                  <a:chExt cx="1030778" cy="659564"/>
                </a:xfrm>
              </p:grpSpPr>
              <p:sp>
                <p:nvSpPr>
                  <p:cNvPr id="372" name="矩形 371">
                    <a:extLst>
                      <a:ext uri="{FF2B5EF4-FFF2-40B4-BE49-F238E27FC236}">
                        <a16:creationId xmlns:a16="http://schemas.microsoft.com/office/drawing/2014/main" id="{86379FF0-3262-9EC6-DBC8-6676196938BE}"/>
                      </a:ext>
                    </a:extLst>
                  </p:cNvPr>
                  <p:cNvSpPr/>
                  <p:nvPr/>
                </p:nvSpPr>
                <p:spPr>
                  <a:xfrm>
                    <a:off x="3291266" y="2769436"/>
                    <a:ext cx="659564" cy="659564"/>
                  </a:xfrm>
                  <a:prstGeom prst="rect">
                    <a:avLst/>
                  </a:prstGeom>
                  <a:solidFill>
                    <a:schemeClr val="bg1"/>
                  </a:solid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3" name="组合 372">
                    <a:extLst>
                      <a:ext uri="{FF2B5EF4-FFF2-40B4-BE49-F238E27FC236}">
                        <a16:creationId xmlns:a16="http://schemas.microsoft.com/office/drawing/2014/main" id="{3476EBD0-334F-E389-99B8-02FE1841701C}"/>
                      </a:ext>
                    </a:extLst>
                  </p:cNvPr>
                  <p:cNvGrpSpPr/>
                  <p:nvPr/>
                </p:nvGrpSpPr>
                <p:grpSpPr>
                  <a:xfrm>
                    <a:off x="3291266" y="2927004"/>
                    <a:ext cx="656985" cy="377772"/>
                    <a:chOff x="2373396" y="2395258"/>
                    <a:chExt cx="787227" cy="452662"/>
                  </a:xfrm>
                </p:grpSpPr>
                <p:cxnSp>
                  <p:nvCxnSpPr>
                    <p:cNvPr id="387" name="直接连接符 386">
                      <a:extLst>
                        <a:ext uri="{FF2B5EF4-FFF2-40B4-BE49-F238E27FC236}">
                          <a16:creationId xmlns:a16="http://schemas.microsoft.com/office/drawing/2014/main" id="{9114E0E7-AF15-C1C0-2999-92E45289DA62}"/>
                        </a:ext>
                      </a:extLst>
                    </p:cNvPr>
                    <p:cNvCxnSpPr>
                      <a:cxnSpLocks/>
                    </p:cNvCxnSpPr>
                    <p:nvPr/>
                  </p:nvCxnSpPr>
                  <p:spPr>
                    <a:xfrm flipV="1">
                      <a:off x="2373396" y="2514600"/>
                      <a:ext cx="581569" cy="33332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88" name="直接连接符 387">
                      <a:extLst>
                        <a:ext uri="{FF2B5EF4-FFF2-40B4-BE49-F238E27FC236}">
                          <a16:creationId xmlns:a16="http://schemas.microsoft.com/office/drawing/2014/main" id="{6361318D-5713-18E8-4613-D530F5B67F6B}"/>
                        </a:ext>
                      </a:extLst>
                    </p:cNvPr>
                    <p:cNvCxnSpPr>
                      <a:cxnSpLocks/>
                    </p:cNvCxnSpPr>
                    <p:nvPr/>
                  </p:nvCxnSpPr>
                  <p:spPr>
                    <a:xfrm flipV="1">
                      <a:off x="2576513" y="2395258"/>
                      <a:ext cx="584110" cy="33548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74" name="组合 373">
                    <a:extLst>
                      <a:ext uri="{FF2B5EF4-FFF2-40B4-BE49-F238E27FC236}">
                        <a16:creationId xmlns:a16="http://schemas.microsoft.com/office/drawing/2014/main" id="{75A0C613-2686-FA7E-094C-6F29BFC22B33}"/>
                      </a:ext>
                    </a:extLst>
                  </p:cNvPr>
                  <p:cNvGrpSpPr/>
                  <p:nvPr/>
                </p:nvGrpSpPr>
                <p:grpSpPr>
                  <a:xfrm>
                    <a:off x="3291266" y="2927007"/>
                    <a:ext cx="659565" cy="373116"/>
                    <a:chOff x="2373395" y="2395258"/>
                    <a:chExt cx="790318" cy="447082"/>
                  </a:xfrm>
                </p:grpSpPr>
                <p:cxnSp>
                  <p:nvCxnSpPr>
                    <p:cNvPr id="385" name="直接连接符 384">
                      <a:extLst>
                        <a:ext uri="{FF2B5EF4-FFF2-40B4-BE49-F238E27FC236}">
                          <a16:creationId xmlns:a16="http://schemas.microsoft.com/office/drawing/2014/main" id="{B4C8094D-D047-AF1E-A416-A8E4778ADE7F}"/>
                        </a:ext>
                      </a:extLst>
                    </p:cNvPr>
                    <p:cNvCxnSpPr>
                      <a:cxnSpLocks/>
                    </p:cNvCxnSpPr>
                    <p:nvPr/>
                  </p:nvCxnSpPr>
                  <p:spPr>
                    <a:xfrm>
                      <a:off x="2373395" y="2395258"/>
                      <a:ext cx="565533" cy="324130"/>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86" name="直接连接符 385">
                      <a:extLst>
                        <a:ext uri="{FF2B5EF4-FFF2-40B4-BE49-F238E27FC236}">
                          <a16:creationId xmlns:a16="http://schemas.microsoft.com/office/drawing/2014/main" id="{1A3D3BB8-BA90-6D00-0C7A-6EE899260232}"/>
                        </a:ext>
                      </a:extLst>
                    </p:cNvPr>
                    <p:cNvCxnSpPr>
                      <a:cxnSpLocks/>
                    </p:cNvCxnSpPr>
                    <p:nvPr/>
                  </p:nvCxnSpPr>
                  <p:spPr>
                    <a:xfrm>
                      <a:off x="2509838" y="2469590"/>
                      <a:ext cx="653875" cy="37275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375" name="组合 374">
                    <a:extLst>
                      <a:ext uri="{FF2B5EF4-FFF2-40B4-BE49-F238E27FC236}">
                        <a16:creationId xmlns:a16="http://schemas.microsoft.com/office/drawing/2014/main" id="{5D8C9FF2-8EDE-DA36-1D4F-CE5A41E3F4DC}"/>
                      </a:ext>
                    </a:extLst>
                  </p:cNvPr>
                  <p:cNvGrpSpPr/>
                  <p:nvPr/>
                </p:nvGrpSpPr>
                <p:grpSpPr>
                  <a:xfrm>
                    <a:off x="3124265" y="2928174"/>
                    <a:ext cx="1013516" cy="634"/>
                    <a:chOff x="2173288" y="2396659"/>
                    <a:chExt cx="1214437" cy="760"/>
                  </a:xfrm>
                </p:grpSpPr>
                <p:cxnSp>
                  <p:nvCxnSpPr>
                    <p:cNvPr id="383" name="直接连接符 382">
                      <a:extLst>
                        <a:ext uri="{FF2B5EF4-FFF2-40B4-BE49-F238E27FC236}">
                          <a16:creationId xmlns:a16="http://schemas.microsoft.com/office/drawing/2014/main" id="{8706DABC-E3A3-F1DF-897F-7CEB4B541BAF}"/>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84" name="直接连接符 383">
                      <a:extLst>
                        <a:ext uri="{FF2B5EF4-FFF2-40B4-BE49-F238E27FC236}">
                          <a16:creationId xmlns:a16="http://schemas.microsoft.com/office/drawing/2014/main" id="{1F3CC5AA-70CC-6AC3-4F41-CA6FE1780153}"/>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76" name="组合 375">
                    <a:extLst>
                      <a:ext uri="{FF2B5EF4-FFF2-40B4-BE49-F238E27FC236}">
                        <a16:creationId xmlns:a16="http://schemas.microsoft.com/office/drawing/2014/main" id="{A505A8BF-FFA3-6CAB-F956-830D6FCF9C4C}"/>
                      </a:ext>
                    </a:extLst>
                  </p:cNvPr>
                  <p:cNvGrpSpPr/>
                  <p:nvPr/>
                </p:nvGrpSpPr>
                <p:grpSpPr>
                  <a:xfrm>
                    <a:off x="3124265" y="3302274"/>
                    <a:ext cx="1013516" cy="634"/>
                    <a:chOff x="2173288" y="2396659"/>
                    <a:chExt cx="1214437" cy="760"/>
                  </a:xfrm>
                </p:grpSpPr>
                <p:cxnSp>
                  <p:nvCxnSpPr>
                    <p:cNvPr id="381" name="直接连接符 380">
                      <a:extLst>
                        <a:ext uri="{FF2B5EF4-FFF2-40B4-BE49-F238E27FC236}">
                          <a16:creationId xmlns:a16="http://schemas.microsoft.com/office/drawing/2014/main" id="{00340EAC-06F6-1D35-6A48-1E4C293F94D4}"/>
                        </a:ext>
                      </a:extLst>
                    </p:cNvPr>
                    <p:cNvCxnSpPr>
                      <a:cxnSpLocks/>
                    </p:cNvCxnSpPr>
                    <p:nvPr/>
                  </p:nvCxnSpPr>
                  <p:spPr>
                    <a:xfrm>
                      <a:off x="2173288" y="2397419"/>
                      <a:ext cx="656495" cy="0"/>
                    </a:xfrm>
                    <a:prstGeom prst="line">
                      <a:avLst/>
                    </a:prstGeom>
                    <a:ln w="19050">
                      <a:headEnd type="none" w="sm" len="med"/>
                      <a:tailEnd type="arrow" w="med" len="med"/>
                    </a:ln>
                  </p:spPr>
                  <p:style>
                    <a:lnRef idx="2">
                      <a:schemeClr val="dk1"/>
                    </a:lnRef>
                    <a:fillRef idx="0">
                      <a:schemeClr val="dk1"/>
                    </a:fillRef>
                    <a:effectRef idx="1">
                      <a:schemeClr val="dk1"/>
                    </a:effectRef>
                    <a:fontRef idx="minor">
                      <a:schemeClr val="tx1"/>
                    </a:fontRef>
                  </p:style>
                </p:cxnSp>
                <p:cxnSp>
                  <p:nvCxnSpPr>
                    <p:cNvPr id="382" name="直接连接符 381">
                      <a:extLst>
                        <a:ext uri="{FF2B5EF4-FFF2-40B4-BE49-F238E27FC236}">
                          <a16:creationId xmlns:a16="http://schemas.microsoft.com/office/drawing/2014/main" id="{335E94B8-CEC6-A1AA-6E9D-C36883736FA2}"/>
                        </a:ext>
                      </a:extLst>
                    </p:cNvPr>
                    <p:cNvCxnSpPr>
                      <a:cxnSpLocks/>
                    </p:cNvCxnSpPr>
                    <p:nvPr/>
                  </p:nvCxnSpPr>
                  <p:spPr>
                    <a:xfrm>
                      <a:off x="2373395" y="2396659"/>
                      <a:ext cx="1014330" cy="0"/>
                    </a:xfrm>
                    <a:prstGeom prst="line">
                      <a:avLst/>
                    </a:prstGeom>
                    <a:ln w="19050"/>
                  </p:spPr>
                  <p:style>
                    <a:lnRef idx="2">
                      <a:schemeClr val="dk1"/>
                    </a:lnRef>
                    <a:fillRef idx="0">
                      <a:schemeClr val="dk1"/>
                    </a:fillRef>
                    <a:effectRef idx="1">
                      <a:schemeClr val="dk1"/>
                    </a:effectRef>
                    <a:fontRef idx="minor">
                      <a:schemeClr val="tx1"/>
                    </a:fontRef>
                  </p:style>
                </p:cxnSp>
              </p:grpSp>
              <p:sp>
                <p:nvSpPr>
                  <p:cNvPr id="377" name="椭圆 376">
                    <a:extLst>
                      <a:ext uri="{FF2B5EF4-FFF2-40B4-BE49-F238E27FC236}">
                        <a16:creationId xmlns:a16="http://schemas.microsoft.com/office/drawing/2014/main" id="{34E82379-072E-0A3C-A752-56E17CC62B30}"/>
                      </a:ext>
                    </a:extLst>
                  </p:cNvPr>
                  <p:cNvSpPr/>
                  <p:nvPr/>
                </p:nvSpPr>
                <p:spPr>
                  <a:xfrm>
                    <a:off x="312426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8" name="椭圆 377">
                    <a:extLst>
                      <a:ext uri="{FF2B5EF4-FFF2-40B4-BE49-F238E27FC236}">
                        <a16:creationId xmlns:a16="http://schemas.microsoft.com/office/drawing/2014/main" id="{C7816FD7-6855-67DD-AB7C-857AF52CF9D8}"/>
                      </a:ext>
                    </a:extLst>
                  </p:cNvPr>
                  <p:cNvSpPr/>
                  <p:nvPr/>
                </p:nvSpPr>
                <p:spPr>
                  <a:xfrm>
                    <a:off x="312426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9" name="椭圆 378">
                    <a:extLst>
                      <a:ext uri="{FF2B5EF4-FFF2-40B4-BE49-F238E27FC236}">
                        <a16:creationId xmlns:a16="http://schemas.microsoft.com/office/drawing/2014/main" id="{08792A82-210A-D256-B251-A9692840E1CB}"/>
                      </a:ext>
                    </a:extLst>
                  </p:cNvPr>
                  <p:cNvSpPr/>
                  <p:nvPr/>
                </p:nvSpPr>
                <p:spPr>
                  <a:xfrm>
                    <a:off x="4080485" y="288972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0" name="椭圆 379">
                    <a:extLst>
                      <a:ext uri="{FF2B5EF4-FFF2-40B4-BE49-F238E27FC236}">
                        <a16:creationId xmlns:a16="http://schemas.microsoft.com/office/drawing/2014/main" id="{2AA50524-5B68-D009-746A-AE9EF396A9E8}"/>
                      </a:ext>
                    </a:extLst>
                  </p:cNvPr>
                  <p:cNvSpPr/>
                  <p:nvPr/>
                </p:nvSpPr>
                <p:spPr>
                  <a:xfrm>
                    <a:off x="4080485" y="326499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8" name="文本框 297">
                  <a:extLst>
                    <a:ext uri="{FF2B5EF4-FFF2-40B4-BE49-F238E27FC236}">
                      <a16:creationId xmlns:a16="http://schemas.microsoft.com/office/drawing/2014/main" id="{E1736D70-42F9-AD43-57DD-0EBC97C3C4FA}"/>
                    </a:ext>
                  </a:extLst>
                </p:cNvPr>
                <p:cNvSpPr txBox="1"/>
                <p:nvPr/>
              </p:nvSpPr>
              <p:spPr>
                <a:xfrm rot="5400000">
                  <a:off x="13013917" y="3549615"/>
                  <a:ext cx="441146" cy="400110"/>
                </a:xfrm>
                <a:prstGeom prst="rect">
                  <a:avLst/>
                </a:prstGeom>
                <a:noFill/>
              </p:spPr>
              <p:txBody>
                <a:bodyPr wrap="none" rtlCol="0">
                  <a:spAutoFit/>
                </a:bodyPr>
                <a:lstStyle/>
                <a:p>
                  <a:r>
                    <a:rPr lang="en-US" altLang="zh-CN" sz="2000"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299" name="文本框 298">
                  <a:extLst>
                    <a:ext uri="{FF2B5EF4-FFF2-40B4-BE49-F238E27FC236}">
                      <a16:creationId xmlns:a16="http://schemas.microsoft.com/office/drawing/2014/main" id="{C471E7FA-FEBC-619B-0EE0-6E891B6AED42}"/>
                    </a:ext>
                  </a:extLst>
                </p:cNvPr>
                <p:cNvSpPr txBox="1"/>
                <p:nvPr/>
              </p:nvSpPr>
              <p:spPr>
                <a:xfrm>
                  <a:off x="11852870" y="3711664"/>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0" name="文本框 299">
                      <a:extLst>
                        <a:ext uri="{FF2B5EF4-FFF2-40B4-BE49-F238E27FC236}">
                          <a16:creationId xmlns:a16="http://schemas.microsoft.com/office/drawing/2014/main" id="{7542A206-8E0D-48D3-318F-273B487873ED}"/>
                        </a:ext>
                      </a:extLst>
                    </p:cNvPr>
                    <p:cNvSpPr txBox="1"/>
                    <p:nvPr/>
                  </p:nvSpPr>
                  <p:spPr>
                    <a:xfrm>
                      <a:off x="2464887" y="1358033"/>
                      <a:ext cx="371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300" name="文本框 299">
                      <a:extLst>
                        <a:ext uri="{FF2B5EF4-FFF2-40B4-BE49-F238E27FC236}">
                          <a16:creationId xmlns:a16="http://schemas.microsoft.com/office/drawing/2014/main" id="{7542A206-8E0D-48D3-318F-273B487873ED}"/>
                        </a:ext>
                      </a:extLst>
                    </p:cNvPr>
                    <p:cNvSpPr txBox="1">
                      <a:spLocks noRot="1" noChangeAspect="1" noMove="1" noResize="1" noEditPoints="1" noAdjustHandles="1" noChangeArrowheads="1" noChangeShapeType="1" noTextEdit="1"/>
                    </p:cNvSpPr>
                    <p:nvPr/>
                  </p:nvSpPr>
                  <p:spPr>
                    <a:xfrm>
                      <a:off x="2464887" y="1358033"/>
                      <a:ext cx="371320" cy="276999"/>
                    </a:xfrm>
                    <a:prstGeom prst="rect">
                      <a:avLst/>
                    </a:prstGeom>
                    <a:blipFill>
                      <a:blip r:embed="rId10"/>
                      <a:stretch>
                        <a:fillRect l="-33333" r="-38095"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1" name="文本框 300">
                      <a:extLst>
                        <a:ext uri="{FF2B5EF4-FFF2-40B4-BE49-F238E27FC236}">
                          <a16:creationId xmlns:a16="http://schemas.microsoft.com/office/drawing/2014/main" id="{996B7D02-BEFA-50E2-2D0C-F1C1FD8DAFDF}"/>
                        </a:ext>
                      </a:extLst>
                    </p:cNvPr>
                    <p:cNvSpPr txBox="1"/>
                    <p:nvPr/>
                  </p:nvSpPr>
                  <p:spPr>
                    <a:xfrm>
                      <a:off x="2459565" y="173056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301" name="文本框 300">
                      <a:extLst>
                        <a:ext uri="{FF2B5EF4-FFF2-40B4-BE49-F238E27FC236}">
                          <a16:creationId xmlns:a16="http://schemas.microsoft.com/office/drawing/2014/main" id="{996B7D02-BEFA-50E2-2D0C-F1C1FD8DAFDF}"/>
                        </a:ext>
                      </a:extLst>
                    </p:cNvPr>
                    <p:cNvSpPr txBox="1">
                      <a:spLocks noRot="1" noChangeAspect="1" noMove="1" noResize="1" noEditPoints="1" noAdjustHandles="1" noChangeArrowheads="1" noChangeShapeType="1" noTextEdit="1"/>
                    </p:cNvSpPr>
                    <p:nvPr/>
                  </p:nvSpPr>
                  <p:spPr>
                    <a:xfrm>
                      <a:off x="2459565" y="1730565"/>
                      <a:ext cx="376642" cy="276999"/>
                    </a:xfrm>
                    <a:prstGeom prst="rect">
                      <a:avLst/>
                    </a:prstGeom>
                    <a:blipFill>
                      <a:blip r:embed="rId11"/>
                      <a:stretch>
                        <a:fillRect l="-33333" r="-40476" b="-677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2" name="文本框 301">
                      <a:extLst>
                        <a:ext uri="{FF2B5EF4-FFF2-40B4-BE49-F238E27FC236}">
                          <a16:creationId xmlns:a16="http://schemas.microsoft.com/office/drawing/2014/main" id="{85E6AD8B-2718-8C1B-FEFA-4AB9721A0790}"/>
                        </a:ext>
                      </a:extLst>
                    </p:cNvPr>
                    <p:cNvSpPr txBox="1"/>
                    <p:nvPr/>
                  </p:nvSpPr>
                  <p:spPr>
                    <a:xfrm>
                      <a:off x="2459565" y="209620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3</m:t>
                                </m:r>
                              </m:sub>
                            </m:sSub>
                          </m:oMath>
                        </m:oMathPara>
                      </a14:m>
                      <a:endParaRPr lang="zh-CN" altLang="en-US"/>
                    </a:p>
                  </p:txBody>
                </p:sp>
              </mc:Choice>
              <mc:Fallback xmlns="">
                <p:sp>
                  <p:nvSpPr>
                    <p:cNvPr id="302" name="文本框 301">
                      <a:extLst>
                        <a:ext uri="{FF2B5EF4-FFF2-40B4-BE49-F238E27FC236}">
                          <a16:creationId xmlns:a16="http://schemas.microsoft.com/office/drawing/2014/main" id="{85E6AD8B-2718-8C1B-FEFA-4AB9721A0790}"/>
                        </a:ext>
                      </a:extLst>
                    </p:cNvPr>
                    <p:cNvSpPr txBox="1">
                      <a:spLocks noRot="1" noChangeAspect="1" noMove="1" noResize="1" noEditPoints="1" noAdjustHandles="1" noChangeArrowheads="1" noChangeShapeType="1" noTextEdit="1"/>
                    </p:cNvSpPr>
                    <p:nvPr/>
                  </p:nvSpPr>
                  <p:spPr>
                    <a:xfrm>
                      <a:off x="2459565" y="2096205"/>
                      <a:ext cx="376642" cy="276999"/>
                    </a:xfrm>
                    <a:prstGeom prst="rect">
                      <a:avLst/>
                    </a:prstGeom>
                    <a:blipFill>
                      <a:blip r:embed="rId12"/>
                      <a:stretch>
                        <a:fillRect l="-33333" r="-40476" b="-677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3" name="文本框 302">
                      <a:extLst>
                        <a:ext uri="{FF2B5EF4-FFF2-40B4-BE49-F238E27FC236}">
                          <a16:creationId xmlns:a16="http://schemas.microsoft.com/office/drawing/2014/main" id="{A4123D77-EBF6-F950-E219-4A952E9ECE1B}"/>
                        </a:ext>
                      </a:extLst>
                    </p:cNvPr>
                    <p:cNvSpPr txBox="1"/>
                    <p:nvPr/>
                  </p:nvSpPr>
                  <p:spPr>
                    <a:xfrm>
                      <a:off x="2459565" y="246184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4</m:t>
                                </m:r>
                              </m:sub>
                            </m:sSub>
                          </m:oMath>
                        </m:oMathPara>
                      </a14:m>
                      <a:endParaRPr lang="zh-CN" altLang="en-US"/>
                    </a:p>
                  </p:txBody>
                </p:sp>
              </mc:Choice>
              <mc:Fallback xmlns="">
                <p:sp>
                  <p:nvSpPr>
                    <p:cNvPr id="303" name="文本框 302">
                      <a:extLst>
                        <a:ext uri="{FF2B5EF4-FFF2-40B4-BE49-F238E27FC236}">
                          <a16:creationId xmlns:a16="http://schemas.microsoft.com/office/drawing/2014/main" id="{A4123D77-EBF6-F950-E219-4A952E9ECE1B}"/>
                        </a:ext>
                      </a:extLst>
                    </p:cNvPr>
                    <p:cNvSpPr txBox="1">
                      <a:spLocks noRot="1" noChangeAspect="1" noMove="1" noResize="1" noEditPoints="1" noAdjustHandles="1" noChangeArrowheads="1" noChangeShapeType="1" noTextEdit="1"/>
                    </p:cNvSpPr>
                    <p:nvPr/>
                  </p:nvSpPr>
                  <p:spPr>
                    <a:xfrm>
                      <a:off x="2459565" y="2461845"/>
                      <a:ext cx="376642" cy="276999"/>
                    </a:xfrm>
                    <a:prstGeom prst="rect">
                      <a:avLst/>
                    </a:prstGeom>
                    <a:blipFill>
                      <a:blip r:embed="rId13"/>
                      <a:stretch>
                        <a:fillRect l="-33333" r="-40476"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4" name="文本框 303">
                      <a:extLst>
                        <a:ext uri="{FF2B5EF4-FFF2-40B4-BE49-F238E27FC236}">
                          <a16:creationId xmlns:a16="http://schemas.microsoft.com/office/drawing/2014/main" id="{AF420EC5-36C4-9B09-BBB7-1866B2E541EA}"/>
                        </a:ext>
                      </a:extLst>
                    </p:cNvPr>
                    <p:cNvSpPr txBox="1"/>
                    <p:nvPr/>
                  </p:nvSpPr>
                  <p:spPr>
                    <a:xfrm>
                      <a:off x="2459565" y="282748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5</m:t>
                                </m:r>
                              </m:sub>
                            </m:sSub>
                          </m:oMath>
                        </m:oMathPara>
                      </a14:m>
                      <a:endParaRPr lang="zh-CN" altLang="en-US"/>
                    </a:p>
                  </p:txBody>
                </p:sp>
              </mc:Choice>
              <mc:Fallback xmlns="">
                <p:sp>
                  <p:nvSpPr>
                    <p:cNvPr id="304" name="文本框 303">
                      <a:extLst>
                        <a:ext uri="{FF2B5EF4-FFF2-40B4-BE49-F238E27FC236}">
                          <a16:creationId xmlns:a16="http://schemas.microsoft.com/office/drawing/2014/main" id="{AF420EC5-36C4-9B09-BBB7-1866B2E541EA}"/>
                        </a:ext>
                      </a:extLst>
                    </p:cNvPr>
                    <p:cNvSpPr txBox="1">
                      <a:spLocks noRot="1" noChangeAspect="1" noMove="1" noResize="1" noEditPoints="1" noAdjustHandles="1" noChangeArrowheads="1" noChangeShapeType="1" noTextEdit="1"/>
                    </p:cNvSpPr>
                    <p:nvPr/>
                  </p:nvSpPr>
                  <p:spPr>
                    <a:xfrm>
                      <a:off x="2459565" y="2827485"/>
                      <a:ext cx="376642" cy="276999"/>
                    </a:xfrm>
                    <a:prstGeom prst="rect">
                      <a:avLst/>
                    </a:prstGeom>
                    <a:blipFill>
                      <a:blip r:embed="rId14"/>
                      <a:stretch>
                        <a:fillRect l="-33333" r="-40476"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5" name="文本框 304">
                      <a:extLst>
                        <a:ext uri="{FF2B5EF4-FFF2-40B4-BE49-F238E27FC236}">
                          <a16:creationId xmlns:a16="http://schemas.microsoft.com/office/drawing/2014/main" id="{B20ED7E1-3D55-664B-91EA-FDB607E740A8}"/>
                        </a:ext>
                      </a:extLst>
                    </p:cNvPr>
                    <p:cNvSpPr txBox="1"/>
                    <p:nvPr/>
                  </p:nvSpPr>
                  <p:spPr>
                    <a:xfrm>
                      <a:off x="2459565" y="3193125"/>
                      <a:ext cx="376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6</m:t>
                                </m:r>
                              </m:sub>
                            </m:sSub>
                          </m:oMath>
                        </m:oMathPara>
                      </a14:m>
                      <a:endParaRPr lang="zh-CN" altLang="en-US"/>
                    </a:p>
                  </p:txBody>
                </p:sp>
              </mc:Choice>
              <mc:Fallback xmlns="">
                <p:sp>
                  <p:nvSpPr>
                    <p:cNvPr id="305" name="文本框 304">
                      <a:extLst>
                        <a:ext uri="{FF2B5EF4-FFF2-40B4-BE49-F238E27FC236}">
                          <a16:creationId xmlns:a16="http://schemas.microsoft.com/office/drawing/2014/main" id="{B20ED7E1-3D55-664B-91EA-FDB607E740A8}"/>
                        </a:ext>
                      </a:extLst>
                    </p:cNvPr>
                    <p:cNvSpPr txBox="1">
                      <a:spLocks noRot="1" noChangeAspect="1" noMove="1" noResize="1" noEditPoints="1" noAdjustHandles="1" noChangeArrowheads="1" noChangeShapeType="1" noTextEdit="1"/>
                    </p:cNvSpPr>
                    <p:nvPr/>
                  </p:nvSpPr>
                  <p:spPr>
                    <a:xfrm>
                      <a:off x="2459565" y="3193125"/>
                      <a:ext cx="376642" cy="276999"/>
                    </a:xfrm>
                    <a:prstGeom prst="rect">
                      <a:avLst/>
                    </a:prstGeom>
                    <a:blipFill>
                      <a:blip r:embed="rId15"/>
                      <a:stretch>
                        <a:fillRect l="-33333" r="-40476" b="-677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6" name="文本框 305">
                      <a:extLst>
                        <a:ext uri="{FF2B5EF4-FFF2-40B4-BE49-F238E27FC236}">
                          <a16:creationId xmlns:a16="http://schemas.microsoft.com/office/drawing/2014/main" id="{4424B995-A2AA-AC90-9F25-B29BF5848C3E}"/>
                        </a:ext>
                      </a:extLst>
                    </p:cNvPr>
                    <p:cNvSpPr txBox="1"/>
                    <p:nvPr/>
                  </p:nvSpPr>
                  <p:spPr>
                    <a:xfrm>
                      <a:off x="2307985" y="4311551"/>
                      <a:ext cx="5282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𝑖𝑛</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sub>
                            </m:sSub>
                          </m:oMath>
                        </m:oMathPara>
                      </a14:m>
                      <a:endParaRPr lang="zh-CN" altLang="en-US"/>
                    </a:p>
                  </p:txBody>
                </p:sp>
              </mc:Choice>
              <mc:Fallback xmlns="">
                <p:sp>
                  <p:nvSpPr>
                    <p:cNvPr id="306" name="文本框 305">
                      <a:extLst>
                        <a:ext uri="{FF2B5EF4-FFF2-40B4-BE49-F238E27FC236}">
                          <a16:creationId xmlns:a16="http://schemas.microsoft.com/office/drawing/2014/main" id="{4424B995-A2AA-AC90-9F25-B29BF5848C3E}"/>
                        </a:ext>
                      </a:extLst>
                    </p:cNvPr>
                    <p:cNvSpPr txBox="1">
                      <a:spLocks noRot="1" noChangeAspect="1" noMove="1" noResize="1" noEditPoints="1" noAdjustHandles="1" noChangeArrowheads="1" noChangeShapeType="1" noTextEdit="1"/>
                    </p:cNvSpPr>
                    <p:nvPr/>
                  </p:nvSpPr>
                  <p:spPr>
                    <a:xfrm>
                      <a:off x="2307985" y="4311551"/>
                      <a:ext cx="528222" cy="276999"/>
                    </a:xfrm>
                    <a:prstGeom prst="rect">
                      <a:avLst/>
                    </a:prstGeom>
                    <a:blipFill>
                      <a:blip r:embed="rId16"/>
                      <a:stretch>
                        <a:fillRect l="-23333" r="-38333" b="-62500"/>
                      </a:stretch>
                    </a:blipFill>
                  </p:spPr>
                  <p:txBody>
                    <a:bodyPr/>
                    <a:lstStyle/>
                    <a:p>
                      <a:r>
                        <a:rPr lang="zh-CN" altLang="en-US">
                          <a:noFill/>
                        </a:rPr>
                        <a:t> </a:t>
                      </a:r>
                    </a:p>
                  </p:txBody>
                </p:sp>
              </mc:Fallback>
            </mc:AlternateContent>
            <p:sp>
              <p:nvSpPr>
                <p:cNvPr id="307" name="椭圆 306">
                  <a:extLst>
                    <a:ext uri="{FF2B5EF4-FFF2-40B4-BE49-F238E27FC236}">
                      <a16:creationId xmlns:a16="http://schemas.microsoft.com/office/drawing/2014/main" id="{3FF6050A-ADCC-6A96-B885-1EE1DD2471AD}"/>
                    </a:ext>
                  </a:extLst>
                </p:cNvPr>
                <p:cNvSpPr/>
                <p:nvPr/>
              </p:nvSpPr>
              <p:spPr>
                <a:xfrm>
                  <a:off x="4699062" y="1459100"/>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8" name="椭圆 307">
                  <a:extLst>
                    <a:ext uri="{FF2B5EF4-FFF2-40B4-BE49-F238E27FC236}">
                      <a16:creationId xmlns:a16="http://schemas.microsoft.com/office/drawing/2014/main" id="{09C6655F-5DF6-5640-F37A-C079F21B93E4}"/>
                    </a:ext>
                  </a:extLst>
                </p:cNvPr>
                <p:cNvSpPr/>
                <p:nvPr/>
              </p:nvSpPr>
              <p:spPr>
                <a:xfrm>
                  <a:off x="5645789" y="1459253"/>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9" name="椭圆 308">
                  <a:extLst>
                    <a:ext uri="{FF2B5EF4-FFF2-40B4-BE49-F238E27FC236}">
                      <a16:creationId xmlns:a16="http://schemas.microsoft.com/office/drawing/2014/main" id="{E55F2FF9-6768-CFC1-422C-94E25F63C295}"/>
                    </a:ext>
                  </a:extLst>
                </p:cNvPr>
                <p:cNvSpPr/>
                <p:nvPr/>
              </p:nvSpPr>
              <p:spPr>
                <a:xfrm>
                  <a:off x="4698853" y="4470227"/>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0" name="椭圆 309">
                  <a:extLst>
                    <a:ext uri="{FF2B5EF4-FFF2-40B4-BE49-F238E27FC236}">
                      <a16:creationId xmlns:a16="http://schemas.microsoft.com/office/drawing/2014/main" id="{F1D74F98-A70B-7477-4F5B-35223BBB62FE}"/>
                    </a:ext>
                  </a:extLst>
                </p:cNvPr>
                <p:cNvSpPr/>
                <p:nvPr/>
              </p:nvSpPr>
              <p:spPr>
                <a:xfrm>
                  <a:off x="5645580" y="4470380"/>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1" name="椭圆 310">
                  <a:extLst>
                    <a:ext uri="{FF2B5EF4-FFF2-40B4-BE49-F238E27FC236}">
                      <a16:creationId xmlns:a16="http://schemas.microsoft.com/office/drawing/2014/main" id="{1F37F0D3-6A96-2AAF-294C-4F6A0A6EE4D9}"/>
                    </a:ext>
                  </a:extLst>
                </p:cNvPr>
                <p:cNvSpPr/>
                <p:nvPr/>
              </p:nvSpPr>
              <p:spPr>
                <a:xfrm>
                  <a:off x="4698853" y="4096504"/>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2" name="椭圆 311">
                  <a:extLst>
                    <a:ext uri="{FF2B5EF4-FFF2-40B4-BE49-F238E27FC236}">
                      <a16:creationId xmlns:a16="http://schemas.microsoft.com/office/drawing/2014/main" id="{3B08EAC1-DFE8-B341-E828-BF1B0E8B3EA4}"/>
                    </a:ext>
                  </a:extLst>
                </p:cNvPr>
                <p:cNvSpPr/>
                <p:nvPr/>
              </p:nvSpPr>
              <p:spPr>
                <a:xfrm>
                  <a:off x="5645580" y="4096657"/>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3" name="椭圆 312">
                  <a:extLst>
                    <a:ext uri="{FF2B5EF4-FFF2-40B4-BE49-F238E27FC236}">
                      <a16:creationId xmlns:a16="http://schemas.microsoft.com/office/drawing/2014/main" id="{BB18B7CE-7C4D-2B0D-3F77-33B2C85A6113}"/>
                    </a:ext>
                  </a:extLst>
                </p:cNvPr>
                <p:cNvSpPr/>
                <p:nvPr/>
              </p:nvSpPr>
              <p:spPr>
                <a:xfrm>
                  <a:off x="8429980" y="4470745"/>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4" name="椭圆 313">
                  <a:extLst>
                    <a:ext uri="{FF2B5EF4-FFF2-40B4-BE49-F238E27FC236}">
                      <a16:creationId xmlns:a16="http://schemas.microsoft.com/office/drawing/2014/main" id="{B5C5D06E-CCFB-2FC1-E628-5E5EE94664BC}"/>
                    </a:ext>
                  </a:extLst>
                </p:cNvPr>
                <p:cNvSpPr/>
                <p:nvPr/>
              </p:nvSpPr>
              <p:spPr>
                <a:xfrm>
                  <a:off x="9376707" y="4470898"/>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5" name="椭圆 314">
                  <a:extLst>
                    <a:ext uri="{FF2B5EF4-FFF2-40B4-BE49-F238E27FC236}">
                      <a16:creationId xmlns:a16="http://schemas.microsoft.com/office/drawing/2014/main" id="{0EC19CD6-6E62-4DCD-7A74-753AEAAA8076}"/>
                    </a:ext>
                  </a:extLst>
                </p:cNvPr>
                <p:cNvSpPr/>
                <p:nvPr/>
              </p:nvSpPr>
              <p:spPr>
                <a:xfrm>
                  <a:off x="8429980" y="4097022"/>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6" name="椭圆 315">
                  <a:extLst>
                    <a:ext uri="{FF2B5EF4-FFF2-40B4-BE49-F238E27FC236}">
                      <a16:creationId xmlns:a16="http://schemas.microsoft.com/office/drawing/2014/main" id="{0FCE7EE3-C74E-BC93-3AEC-5A82476E437B}"/>
                    </a:ext>
                  </a:extLst>
                </p:cNvPr>
                <p:cNvSpPr/>
                <p:nvPr/>
              </p:nvSpPr>
              <p:spPr>
                <a:xfrm>
                  <a:off x="9376707" y="4097175"/>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7" name="椭圆 316">
                  <a:extLst>
                    <a:ext uri="{FF2B5EF4-FFF2-40B4-BE49-F238E27FC236}">
                      <a16:creationId xmlns:a16="http://schemas.microsoft.com/office/drawing/2014/main" id="{C2BDA1FC-3D54-CACD-D5D6-05CB4A92723A}"/>
                    </a:ext>
                  </a:extLst>
                </p:cNvPr>
                <p:cNvSpPr/>
                <p:nvPr/>
              </p:nvSpPr>
              <p:spPr>
                <a:xfrm>
                  <a:off x="11532984" y="4470905"/>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8" name="椭圆 317">
                  <a:extLst>
                    <a:ext uri="{FF2B5EF4-FFF2-40B4-BE49-F238E27FC236}">
                      <a16:creationId xmlns:a16="http://schemas.microsoft.com/office/drawing/2014/main" id="{E9B0C3B8-D3C5-492F-A57F-9B8348CFF096}"/>
                    </a:ext>
                  </a:extLst>
                </p:cNvPr>
                <p:cNvSpPr/>
                <p:nvPr/>
              </p:nvSpPr>
              <p:spPr>
                <a:xfrm>
                  <a:off x="12479711" y="4471058"/>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9" name="椭圆 318">
                  <a:extLst>
                    <a:ext uri="{FF2B5EF4-FFF2-40B4-BE49-F238E27FC236}">
                      <a16:creationId xmlns:a16="http://schemas.microsoft.com/office/drawing/2014/main" id="{86E67E1B-745A-A473-A173-5FB56A81C9EB}"/>
                    </a:ext>
                  </a:extLst>
                </p:cNvPr>
                <p:cNvSpPr/>
                <p:nvPr/>
              </p:nvSpPr>
              <p:spPr>
                <a:xfrm>
                  <a:off x="11532984" y="4097182"/>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0" name="椭圆 319">
                  <a:extLst>
                    <a:ext uri="{FF2B5EF4-FFF2-40B4-BE49-F238E27FC236}">
                      <a16:creationId xmlns:a16="http://schemas.microsoft.com/office/drawing/2014/main" id="{29A06338-5317-CF05-E3AD-10A1F8042FF2}"/>
                    </a:ext>
                  </a:extLst>
                </p:cNvPr>
                <p:cNvSpPr/>
                <p:nvPr/>
              </p:nvSpPr>
              <p:spPr>
                <a:xfrm>
                  <a:off x="12479711" y="4097335"/>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1" name="椭圆 320">
                  <a:extLst>
                    <a:ext uri="{FF2B5EF4-FFF2-40B4-BE49-F238E27FC236}">
                      <a16:creationId xmlns:a16="http://schemas.microsoft.com/office/drawing/2014/main" id="{22051C18-E8BC-3C21-DD7B-042D124A43D3}"/>
                    </a:ext>
                  </a:extLst>
                </p:cNvPr>
                <p:cNvSpPr/>
                <p:nvPr/>
              </p:nvSpPr>
              <p:spPr>
                <a:xfrm>
                  <a:off x="8426392" y="1458950"/>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2" name="椭圆 321">
                  <a:extLst>
                    <a:ext uri="{FF2B5EF4-FFF2-40B4-BE49-F238E27FC236}">
                      <a16:creationId xmlns:a16="http://schemas.microsoft.com/office/drawing/2014/main" id="{1DE6F2E5-7E51-87ED-42C6-0D5329DF6581}"/>
                    </a:ext>
                  </a:extLst>
                </p:cNvPr>
                <p:cNvSpPr/>
                <p:nvPr/>
              </p:nvSpPr>
              <p:spPr>
                <a:xfrm>
                  <a:off x="9373119" y="1459103"/>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3" name="椭圆 322">
                  <a:extLst>
                    <a:ext uri="{FF2B5EF4-FFF2-40B4-BE49-F238E27FC236}">
                      <a16:creationId xmlns:a16="http://schemas.microsoft.com/office/drawing/2014/main" id="{977058B8-AFCD-FECA-5306-7AB64044B2AB}"/>
                    </a:ext>
                  </a:extLst>
                </p:cNvPr>
                <p:cNvSpPr/>
                <p:nvPr/>
              </p:nvSpPr>
              <p:spPr>
                <a:xfrm>
                  <a:off x="11526946" y="1456000"/>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4" name="椭圆 323">
                  <a:extLst>
                    <a:ext uri="{FF2B5EF4-FFF2-40B4-BE49-F238E27FC236}">
                      <a16:creationId xmlns:a16="http://schemas.microsoft.com/office/drawing/2014/main" id="{B0342430-B596-41F5-A5AB-FC864E56875F}"/>
                    </a:ext>
                  </a:extLst>
                </p:cNvPr>
                <p:cNvSpPr/>
                <p:nvPr/>
              </p:nvSpPr>
              <p:spPr>
                <a:xfrm>
                  <a:off x="12473673" y="1460966"/>
                  <a:ext cx="74558" cy="74558"/>
                </a:xfrm>
                <a:prstGeom prst="ellipse">
                  <a:avLst/>
                </a:prstGeom>
                <a:solidFill>
                  <a:schemeClr val="bg1"/>
                </a:solidFill>
                <a:ln w="28575">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25" name="文本框 324">
                      <a:extLst>
                        <a:ext uri="{FF2B5EF4-FFF2-40B4-BE49-F238E27FC236}">
                          <a16:creationId xmlns:a16="http://schemas.microsoft.com/office/drawing/2014/main" id="{67D055F4-9160-D8F8-9444-7571EEFD7B6A}"/>
                        </a:ext>
                      </a:extLst>
                    </p:cNvPr>
                    <p:cNvSpPr txBox="1"/>
                    <p:nvPr/>
                  </p:nvSpPr>
                  <p:spPr>
                    <a:xfrm>
                      <a:off x="13724207" y="1323399"/>
                      <a:ext cx="5089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325" name="文本框 324">
                      <a:extLst>
                        <a:ext uri="{FF2B5EF4-FFF2-40B4-BE49-F238E27FC236}">
                          <a16:creationId xmlns:a16="http://schemas.microsoft.com/office/drawing/2014/main" id="{67D055F4-9160-D8F8-9444-7571EEFD7B6A}"/>
                        </a:ext>
                      </a:extLst>
                    </p:cNvPr>
                    <p:cNvSpPr txBox="1">
                      <a:spLocks noRot="1" noChangeAspect="1" noMove="1" noResize="1" noEditPoints="1" noAdjustHandles="1" noChangeArrowheads="1" noChangeShapeType="1" noTextEdit="1"/>
                    </p:cNvSpPr>
                    <p:nvPr/>
                  </p:nvSpPr>
                  <p:spPr>
                    <a:xfrm>
                      <a:off x="13724207" y="1323399"/>
                      <a:ext cx="508985" cy="276999"/>
                    </a:xfrm>
                    <a:prstGeom prst="rect">
                      <a:avLst/>
                    </a:prstGeom>
                    <a:blipFill>
                      <a:blip r:embed="rId17"/>
                      <a:stretch>
                        <a:fillRect l="-20690" r="-37931"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6" name="文本框 325">
                      <a:extLst>
                        <a:ext uri="{FF2B5EF4-FFF2-40B4-BE49-F238E27FC236}">
                          <a16:creationId xmlns:a16="http://schemas.microsoft.com/office/drawing/2014/main" id="{BF991983-200B-9C18-78BF-E2255F373991}"/>
                        </a:ext>
                      </a:extLst>
                    </p:cNvPr>
                    <p:cNvSpPr txBox="1"/>
                    <p:nvPr/>
                  </p:nvSpPr>
                  <p:spPr>
                    <a:xfrm>
                      <a:off x="13724207" y="1736463"/>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326" name="文本框 325">
                      <a:extLst>
                        <a:ext uri="{FF2B5EF4-FFF2-40B4-BE49-F238E27FC236}">
                          <a16:creationId xmlns:a16="http://schemas.microsoft.com/office/drawing/2014/main" id="{BF991983-200B-9C18-78BF-E2255F373991}"/>
                        </a:ext>
                      </a:extLst>
                    </p:cNvPr>
                    <p:cNvSpPr txBox="1">
                      <a:spLocks noRot="1" noChangeAspect="1" noMove="1" noResize="1" noEditPoints="1" noAdjustHandles="1" noChangeArrowheads="1" noChangeShapeType="1" noTextEdit="1"/>
                    </p:cNvSpPr>
                    <p:nvPr/>
                  </p:nvSpPr>
                  <p:spPr>
                    <a:xfrm>
                      <a:off x="13724207" y="1736463"/>
                      <a:ext cx="514308" cy="276999"/>
                    </a:xfrm>
                    <a:prstGeom prst="rect">
                      <a:avLst/>
                    </a:prstGeom>
                    <a:blipFill>
                      <a:blip r:embed="rId18"/>
                      <a:stretch>
                        <a:fillRect l="-20339" r="-37288" b="-677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7" name="文本框 326">
                      <a:extLst>
                        <a:ext uri="{FF2B5EF4-FFF2-40B4-BE49-F238E27FC236}">
                          <a16:creationId xmlns:a16="http://schemas.microsoft.com/office/drawing/2014/main" id="{1AFC8DE1-F332-AEB6-A2AA-2AD1E5001BD2}"/>
                        </a:ext>
                      </a:extLst>
                    </p:cNvPr>
                    <p:cNvSpPr txBox="1"/>
                    <p:nvPr/>
                  </p:nvSpPr>
                  <p:spPr>
                    <a:xfrm>
                      <a:off x="13724207" y="2110456"/>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3</m:t>
                                </m:r>
                              </m:sub>
                            </m:sSub>
                          </m:oMath>
                        </m:oMathPara>
                      </a14:m>
                      <a:endParaRPr lang="zh-CN" altLang="en-US"/>
                    </a:p>
                  </p:txBody>
                </p:sp>
              </mc:Choice>
              <mc:Fallback xmlns="">
                <p:sp>
                  <p:nvSpPr>
                    <p:cNvPr id="327" name="文本框 326">
                      <a:extLst>
                        <a:ext uri="{FF2B5EF4-FFF2-40B4-BE49-F238E27FC236}">
                          <a16:creationId xmlns:a16="http://schemas.microsoft.com/office/drawing/2014/main" id="{1AFC8DE1-F332-AEB6-A2AA-2AD1E5001BD2}"/>
                        </a:ext>
                      </a:extLst>
                    </p:cNvPr>
                    <p:cNvSpPr txBox="1">
                      <a:spLocks noRot="1" noChangeAspect="1" noMove="1" noResize="1" noEditPoints="1" noAdjustHandles="1" noChangeArrowheads="1" noChangeShapeType="1" noTextEdit="1"/>
                    </p:cNvSpPr>
                    <p:nvPr/>
                  </p:nvSpPr>
                  <p:spPr>
                    <a:xfrm>
                      <a:off x="13724207" y="2110456"/>
                      <a:ext cx="514308" cy="276999"/>
                    </a:xfrm>
                    <a:prstGeom prst="rect">
                      <a:avLst/>
                    </a:prstGeom>
                    <a:blipFill>
                      <a:blip r:embed="rId19"/>
                      <a:stretch>
                        <a:fillRect l="-20339" r="-37288"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8" name="文本框 327">
                      <a:extLst>
                        <a:ext uri="{FF2B5EF4-FFF2-40B4-BE49-F238E27FC236}">
                          <a16:creationId xmlns:a16="http://schemas.microsoft.com/office/drawing/2014/main" id="{4A84B25B-3430-B699-7C91-4309D8357A8F}"/>
                        </a:ext>
                      </a:extLst>
                    </p:cNvPr>
                    <p:cNvSpPr txBox="1"/>
                    <p:nvPr/>
                  </p:nvSpPr>
                  <p:spPr>
                    <a:xfrm>
                      <a:off x="13724207" y="2484895"/>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4</m:t>
                                </m:r>
                              </m:sub>
                            </m:sSub>
                          </m:oMath>
                        </m:oMathPara>
                      </a14:m>
                      <a:endParaRPr lang="zh-CN" altLang="en-US"/>
                    </a:p>
                  </p:txBody>
                </p:sp>
              </mc:Choice>
              <mc:Fallback xmlns="">
                <p:sp>
                  <p:nvSpPr>
                    <p:cNvPr id="328" name="文本框 327">
                      <a:extLst>
                        <a:ext uri="{FF2B5EF4-FFF2-40B4-BE49-F238E27FC236}">
                          <a16:creationId xmlns:a16="http://schemas.microsoft.com/office/drawing/2014/main" id="{4A84B25B-3430-B699-7C91-4309D8357A8F}"/>
                        </a:ext>
                      </a:extLst>
                    </p:cNvPr>
                    <p:cNvSpPr txBox="1">
                      <a:spLocks noRot="1" noChangeAspect="1" noMove="1" noResize="1" noEditPoints="1" noAdjustHandles="1" noChangeArrowheads="1" noChangeShapeType="1" noTextEdit="1"/>
                    </p:cNvSpPr>
                    <p:nvPr/>
                  </p:nvSpPr>
                  <p:spPr>
                    <a:xfrm>
                      <a:off x="13724207" y="2484895"/>
                      <a:ext cx="514308" cy="276999"/>
                    </a:xfrm>
                    <a:prstGeom prst="rect">
                      <a:avLst/>
                    </a:prstGeom>
                    <a:blipFill>
                      <a:blip r:embed="rId20"/>
                      <a:stretch>
                        <a:fillRect l="-20339" r="-37288" b="-677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9" name="文本框 328">
                      <a:extLst>
                        <a:ext uri="{FF2B5EF4-FFF2-40B4-BE49-F238E27FC236}">
                          <a16:creationId xmlns:a16="http://schemas.microsoft.com/office/drawing/2014/main" id="{D2FBF10A-EE63-BC59-EBB5-7F93758C2CA3}"/>
                        </a:ext>
                      </a:extLst>
                    </p:cNvPr>
                    <p:cNvSpPr txBox="1"/>
                    <p:nvPr/>
                  </p:nvSpPr>
                  <p:spPr>
                    <a:xfrm>
                      <a:off x="13724207" y="2833384"/>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5</m:t>
                                </m:r>
                              </m:sub>
                            </m:sSub>
                          </m:oMath>
                        </m:oMathPara>
                      </a14:m>
                      <a:endParaRPr lang="zh-CN" altLang="en-US"/>
                    </a:p>
                  </p:txBody>
                </p:sp>
              </mc:Choice>
              <mc:Fallback xmlns="">
                <p:sp>
                  <p:nvSpPr>
                    <p:cNvPr id="329" name="文本框 328">
                      <a:extLst>
                        <a:ext uri="{FF2B5EF4-FFF2-40B4-BE49-F238E27FC236}">
                          <a16:creationId xmlns:a16="http://schemas.microsoft.com/office/drawing/2014/main" id="{D2FBF10A-EE63-BC59-EBB5-7F93758C2CA3}"/>
                        </a:ext>
                      </a:extLst>
                    </p:cNvPr>
                    <p:cNvSpPr txBox="1">
                      <a:spLocks noRot="1" noChangeAspect="1" noMove="1" noResize="1" noEditPoints="1" noAdjustHandles="1" noChangeArrowheads="1" noChangeShapeType="1" noTextEdit="1"/>
                    </p:cNvSpPr>
                    <p:nvPr/>
                  </p:nvSpPr>
                  <p:spPr>
                    <a:xfrm>
                      <a:off x="13724207" y="2833384"/>
                      <a:ext cx="514308" cy="276999"/>
                    </a:xfrm>
                    <a:prstGeom prst="rect">
                      <a:avLst/>
                    </a:prstGeom>
                    <a:blipFill>
                      <a:blip r:embed="rId21"/>
                      <a:stretch>
                        <a:fillRect l="-20339" r="-38983" b="-677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0" name="文本框 329">
                      <a:extLst>
                        <a:ext uri="{FF2B5EF4-FFF2-40B4-BE49-F238E27FC236}">
                          <a16:creationId xmlns:a16="http://schemas.microsoft.com/office/drawing/2014/main" id="{AB1B7D54-60B0-C393-B8EE-3BF5408F91EE}"/>
                        </a:ext>
                      </a:extLst>
                    </p:cNvPr>
                    <p:cNvSpPr txBox="1"/>
                    <p:nvPr/>
                  </p:nvSpPr>
                  <p:spPr>
                    <a:xfrm>
                      <a:off x="13724207" y="3221066"/>
                      <a:ext cx="5143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6</m:t>
                                </m:r>
                              </m:sub>
                            </m:sSub>
                          </m:oMath>
                        </m:oMathPara>
                      </a14:m>
                      <a:endParaRPr lang="zh-CN" altLang="en-US"/>
                    </a:p>
                  </p:txBody>
                </p:sp>
              </mc:Choice>
              <mc:Fallback xmlns="">
                <p:sp>
                  <p:nvSpPr>
                    <p:cNvPr id="330" name="文本框 329">
                      <a:extLst>
                        <a:ext uri="{FF2B5EF4-FFF2-40B4-BE49-F238E27FC236}">
                          <a16:creationId xmlns:a16="http://schemas.microsoft.com/office/drawing/2014/main" id="{AB1B7D54-60B0-C393-B8EE-3BF5408F91EE}"/>
                        </a:ext>
                      </a:extLst>
                    </p:cNvPr>
                    <p:cNvSpPr txBox="1">
                      <a:spLocks noRot="1" noChangeAspect="1" noMove="1" noResize="1" noEditPoints="1" noAdjustHandles="1" noChangeArrowheads="1" noChangeShapeType="1" noTextEdit="1"/>
                    </p:cNvSpPr>
                    <p:nvPr/>
                  </p:nvSpPr>
                  <p:spPr>
                    <a:xfrm>
                      <a:off x="13724207" y="3221066"/>
                      <a:ext cx="514308" cy="276999"/>
                    </a:xfrm>
                    <a:prstGeom prst="rect">
                      <a:avLst/>
                    </a:prstGeom>
                    <a:blipFill>
                      <a:blip r:embed="rId22"/>
                      <a:stretch>
                        <a:fillRect l="-20339" r="-37288" b="-677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1" name="文本框 330">
                      <a:extLst>
                        <a:ext uri="{FF2B5EF4-FFF2-40B4-BE49-F238E27FC236}">
                          <a16:creationId xmlns:a16="http://schemas.microsoft.com/office/drawing/2014/main" id="{2A7078E6-A2DE-52F7-E884-95C90E21663B}"/>
                        </a:ext>
                      </a:extLst>
                    </p:cNvPr>
                    <p:cNvSpPr txBox="1"/>
                    <p:nvPr/>
                  </p:nvSpPr>
                  <p:spPr>
                    <a:xfrm>
                      <a:off x="13724207" y="4338165"/>
                      <a:ext cx="6658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sub>
                            </m:sSub>
                          </m:oMath>
                        </m:oMathPara>
                      </a14:m>
                      <a:endParaRPr lang="zh-CN" altLang="en-US"/>
                    </a:p>
                  </p:txBody>
                </p:sp>
              </mc:Choice>
              <mc:Fallback xmlns="">
                <p:sp>
                  <p:nvSpPr>
                    <p:cNvPr id="331" name="文本框 330">
                      <a:extLst>
                        <a:ext uri="{FF2B5EF4-FFF2-40B4-BE49-F238E27FC236}">
                          <a16:creationId xmlns:a16="http://schemas.microsoft.com/office/drawing/2014/main" id="{2A7078E6-A2DE-52F7-E884-95C90E21663B}"/>
                        </a:ext>
                      </a:extLst>
                    </p:cNvPr>
                    <p:cNvSpPr txBox="1">
                      <a:spLocks noRot="1" noChangeAspect="1" noMove="1" noResize="1" noEditPoints="1" noAdjustHandles="1" noChangeArrowheads="1" noChangeShapeType="1" noTextEdit="1"/>
                    </p:cNvSpPr>
                    <p:nvPr/>
                  </p:nvSpPr>
                  <p:spPr>
                    <a:xfrm>
                      <a:off x="13724207" y="4338165"/>
                      <a:ext cx="665887" cy="276999"/>
                    </a:xfrm>
                    <a:prstGeom prst="rect">
                      <a:avLst/>
                    </a:prstGeom>
                    <a:blipFill>
                      <a:blip r:embed="rId23"/>
                      <a:stretch>
                        <a:fillRect l="-15789" r="-38158"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2" name="文本框 331">
                      <a:extLst>
                        <a:ext uri="{FF2B5EF4-FFF2-40B4-BE49-F238E27FC236}">
                          <a16:creationId xmlns:a16="http://schemas.microsoft.com/office/drawing/2014/main" id="{DD1F9BF2-307F-0364-BDF2-7EE454672D57}"/>
                        </a:ext>
                      </a:extLst>
                    </p:cNvPr>
                    <p:cNvSpPr txBox="1"/>
                    <p:nvPr/>
                  </p:nvSpPr>
                  <p:spPr>
                    <a:xfrm>
                      <a:off x="3871671" y="1138894"/>
                      <a:ext cx="525720"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1</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332" name="文本框 331">
                      <a:extLst>
                        <a:ext uri="{FF2B5EF4-FFF2-40B4-BE49-F238E27FC236}">
                          <a16:creationId xmlns:a16="http://schemas.microsoft.com/office/drawing/2014/main" id="{DD1F9BF2-307F-0364-BDF2-7EE454672D57}"/>
                        </a:ext>
                      </a:extLst>
                    </p:cNvPr>
                    <p:cNvSpPr txBox="1">
                      <a:spLocks noRot="1" noChangeAspect="1" noMove="1" noResize="1" noEditPoints="1" noAdjustHandles="1" noChangeArrowheads="1" noChangeShapeType="1" noTextEdit="1"/>
                    </p:cNvSpPr>
                    <p:nvPr/>
                  </p:nvSpPr>
                  <p:spPr>
                    <a:xfrm>
                      <a:off x="3871671" y="1138894"/>
                      <a:ext cx="525720" cy="279628"/>
                    </a:xfrm>
                    <a:prstGeom prst="rect">
                      <a:avLst/>
                    </a:prstGeom>
                    <a:blipFill>
                      <a:blip r:embed="rId24"/>
                      <a:stretch>
                        <a:fillRect l="-21667" r="-38333" b="-656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3" name="文本框 332">
                      <a:extLst>
                        <a:ext uri="{FF2B5EF4-FFF2-40B4-BE49-F238E27FC236}">
                          <a16:creationId xmlns:a16="http://schemas.microsoft.com/office/drawing/2014/main" id="{520076D0-D9D0-8792-8773-D14EE4D54267}"/>
                        </a:ext>
                      </a:extLst>
                    </p:cNvPr>
                    <p:cNvSpPr txBox="1"/>
                    <p:nvPr/>
                  </p:nvSpPr>
                  <p:spPr>
                    <a:xfrm>
                      <a:off x="3871671" y="1569628"/>
                      <a:ext cx="525721" cy="2801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333" name="文本框 332">
                      <a:extLst>
                        <a:ext uri="{FF2B5EF4-FFF2-40B4-BE49-F238E27FC236}">
                          <a16:creationId xmlns:a16="http://schemas.microsoft.com/office/drawing/2014/main" id="{520076D0-D9D0-8792-8773-D14EE4D54267}"/>
                        </a:ext>
                      </a:extLst>
                    </p:cNvPr>
                    <p:cNvSpPr txBox="1">
                      <a:spLocks noRot="1" noChangeAspect="1" noMove="1" noResize="1" noEditPoints="1" noAdjustHandles="1" noChangeArrowheads="1" noChangeShapeType="1" noTextEdit="1"/>
                    </p:cNvSpPr>
                    <p:nvPr/>
                  </p:nvSpPr>
                  <p:spPr>
                    <a:xfrm>
                      <a:off x="3871671" y="1569628"/>
                      <a:ext cx="525721" cy="280141"/>
                    </a:xfrm>
                    <a:prstGeom prst="rect">
                      <a:avLst/>
                    </a:prstGeom>
                    <a:blipFill>
                      <a:blip r:embed="rId25"/>
                      <a:stretch>
                        <a:fillRect l="-21667" r="-38333"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4" name="文本框 333">
                      <a:extLst>
                        <a:ext uri="{FF2B5EF4-FFF2-40B4-BE49-F238E27FC236}">
                          <a16:creationId xmlns:a16="http://schemas.microsoft.com/office/drawing/2014/main" id="{41384B42-DAB0-314B-EA79-065BD059D572}"/>
                        </a:ext>
                      </a:extLst>
                    </p:cNvPr>
                    <p:cNvSpPr txBox="1"/>
                    <p:nvPr/>
                  </p:nvSpPr>
                  <p:spPr>
                    <a:xfrm>
                      <a:off x="3871671" y="1950160"/>
                      <a:ext cx="525721"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3</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334" name="文本框 333">
                      <a:extLst>
                        <a:ext uri="{FF2B5EF4-FFF2-40B4-BE49-F238E27FC236}">
                          <a16:creationId xmlns:a16="http://schemas.microsoft.com/office/drawing/2014/main" id="{41384B42-DAB0-314B-EA79-065BD059D572}"/>
                        </a:ext>
                      </a:extLst>
                    </p:cNvPr>
                    <p:cNvSpPr txBox="1">
                      <a:spLocks noRot="1" noChangeAspect="1" noMove="1" noResize="1" noEditPoints="1" noAdjustHandles="1" noChangeArrowheads="1" noChangeShapeType="1" noTextEdit="1"/>
                    </p:cNvSpPr>
                    <p:nvPr/>
                  </p:nvSpPr>
                  <p:spPr>
                    <a:xfrm>
                      <a:off x="3871671" y="1950160"/>
                      <a:ext cx="525721" cy="281552"/>
                    </a:xfrm>
                    <a:prstGeom prst="rect">
                      <a:avLst/>
                    </a:prstGeom>
                    <a:blipFill>
                      <a:blip r:embed="rId26"/>
                      <a:stretch>
                        <a:fillRect l="-21667" r="-38333"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5" name="文本框 334">
                      <a:extLst>
                        <a:ext uri="{FF2B5EF4-FFF2-40B4-BE49-F238E27FC236}">
                          <a16:creationId xmlns:a16="http://schemas.microsoft.com/office/drawing/2014/main" id="{1FF68419-099F-FFF1-D082-481A59D811DC}"/>
                        </a:ext>
                      </a:extLst>
                    </p:cNvPr>
                    <p:cNvSpPr txBox="1"/>
                    <p:nvPr/>
                  </p:nvSpPr>
                  <p:spPr>
                    <a:xfrm>
                      <a:off x="3871671" y="2308028"/>
                      <a:ext cx="525721" cy="2793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4</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335" name="文本框 334">
                      <a:extLst>
                        <a:ext uri="{FF2B5EF4-FFF2-40B4-BE49-F238E27FC236}">
                          <a16:creationId xmlns:a16="http://schemas.microsoft.com/office/drawing/2014/main" id="{1FF68419-099F-FFF1-D082-481A59D811DC}"/>
                        </a:ext>
                      </a:extLst>
                    </p:cNvPr>
                    <p:cNvSpPr txBox="1">
                      <a:spLocks noRot="1" noChangeAspect="1" noMove="1" noResize="1" noEditPoints="1" noAdjustHandles="1" noChangeArrowheads="1" noChangeShapeType="1" noTextEdit="1"/>
                    </p:cNvSpPr>
                    <p:nvPr/>
                  </p:nvSpPr>
                  <p:spPr>
                    <a:xfrm>
                      <a:off x="3871671" y="2308028"/>
                      <a:ext cx="525721" cy="279372"/>
                    </a:xfrm>
                    <a:prstGeom prst="rect">
                      <a:avLst/>
                    </a:prstGeom>
                    <a:blipFill>
                      <a:blip r:embed="rId27"/>
                      <a:stretch>
                        <a:fillRect l="-21667" t="-3125" r="-38333" b="-656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6" name="文本框 335">
                      <a:extLst>
                        <a:ext uri="{FF2B5EF4-FFF2-40B4-BE49-F238E27FC236}">
                          <a16:creationId xmlns:a16="http://schemas.microsoft.com/office/drawing/2014/main" id="{4E85D896-FF29-282E-12F3-63BEEB0BB325}"/>
                        </a:ext>
                      </a:extLst>
                    </p:cNvPr>
                    <p:cNvSpPr txBox="1"/>
                    <p:nvPr/>
                  </p:nvSpPr>
                  <p:spPr>
                    <a:xfrm>
                      <a:off x="3871671" y="2700859"/>
                      <a:ext cx="525721" cy="285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5</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336" name="文本框 335">
                      <a:extLst>
                        <a:ext uri="{FF2B5EF4-FFF2-40B4-BE49-F238E27FC236}">
                          <a16:creationId xmlns:a16="http://schemas.microsoft.com/office/drawing/2014/main" id="{4E85D896-FF29-282E-12F3-63BEEB0BB325}"/>
                        </a:ext>
                      </a:extLst>
                    </p:cNvPr>
                    <p:cNvSpPr txBox="1">
                      <a:spLocks noRot="1" noChangeAspect="1" noMove="1" noResize="1" noEditPoints="1" noAdjustHandles="1" noChangeArrowheads="1" noChangeShapeType="1" noTextEdit="1"/>
                    </p:cNvSpPr>
                    <p:nvPr/>
                  </p:nvSpPr>
                  <p:spPr>
                    <a:xfrm>
                      <a:off x="3871671" y="2700859"/>
                      <a:ext cx="525721" cy="285784"/>
                    </a:xfrm>
                    <a:prstGeom prst="rect">
                      <a:avLst/>
                    </a:prstGeom>
                    <a:blipFill>
                      <a:blip r:embed="rId28"/>
                      <a:stretch>
                        <a:fillRect l="-21667" t="-3125" r="-38333"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7" name="文本框 336">
                      <a:extLst>
                        <a:ext uri="{FF2B5EF4-FFF2-40B4-BE49-F238E27FC236}">
                          <a16:creationId xmlns:a16="http://schemas.microsoft.com/office/drawing/2014/main" id="{8FDE8EF1-32B7-65FC-E71A-D7EF8A64B011}"/>
                        </a:ext>
                      </a:extLst>
                    </p:cNvPr>
                    <p:cNvSpPr txBox="1"/>
                    <p:nvPr/>
                  </p:nvSpPr>
                  <p:spPr>
                    <a:xfrm>
                      <a:off x="3871671" y="3055225"/>
                      <a:ext cx="525721" cy="281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6</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337" name="文本框 336">
                      <a:extLst>
                        <a:ext uri="{FF2B5EF4-FFF2-40B4-BE49-F238E27FC236}">
                          <a16:creationId xmlns:a16="http://schemas.microsoft.com/office/drawing/2014/main" id="{8FDE8EF1-32B7-65FC-E71A-D7EF8A64B011}"/>
                        </a:ext>
                      </a:extLst>
                    </p:cNvPr>
                    <p:cNvSpPr txBox="1">
                      <a:spLocks noRot="1" noChangeAspect="1" noMove="1" noResize="1" noEditPoints="1" noAdjustHandles="1" noChangeArrowheads="1" noChangeShapeType="1" noTextEdit="1"/>
                    </p:cNvSpPr>
                    <p:nvPr/>
                  </p:nvSpPr>
                  <p:spPr>
                    <a:xfrm>
                      <a:off x="3871671" y="3055225"/>
                      <a:ext cx="525721" cy="281872"/>
                    </a:xfrm>
                    <a:prstGeom prst="rect">
                      <a:avLst/>
                    </a:prstGeom>
                    <a:blipFill>
                      <a:blip r:embed="rId29"/>
                      <a:stretch>
                        <a:fillRect l="-21667" r="-38333"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8" name="文本框 337">
                      <a:extLst>
                        <a:ext uri="{FF2B5EF4-FFF2-40B4-BE49-F238E27FC236}">
                          <a16:creationId xmlns:a16="http://schemas.microsoft.com/office/drawing/2014/main" id="{E663274E-DA25-8224-05B7-6C664BFA83AD}"/>
                        </a:ext>
                      </a:extLst>
                    </p:cNvPr>
                    <p:cNvSpPr txBox="1"/>
                    <p:nvPr/>
                  </p:nvSpPr>
                  <p:spPr>
                    <a:xfrm>
                      <a:off x="3871671" y="3823247"/>
                      <a:ext cx="885499" cy="2802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338" name="文本框 337">
                      <a:extLst>
                        <a:ext uri="{FF2B5EF4-FFF2-40B4-BE49-F238E27FC236}">
                          <a16:creationId xmlns:a16="http://schemas.microsoft.com/office/drawing/2014/main" id="{E663274E-DA25-8224-05B7-6C664BFA83AD}"/>
                        </a:ext>
                      </a:extLst>
                    </p:cNvPr>
                    <p:cNvSpPr txBox="1">
                      <a:spLocks noRot="1" noChangeAspect="1" noMove="1" noResize="1" noEditPoints="1" noAdjustHandles="1" noChangeArrowheads="1" noChangeShapeType="1" noTextEdit="1"/>
                    </p:cNvSpPr>
                    <p:nvPr/>
                  </p:nvSpPr>
                  <p:spPr>
                    <a:xfrm>
                      <a:off x="3871671" y="3823247"/>
                      <a:ext cx="885499" cy="280270"/>
                    </a:xfrm>
                    <a:prstGeom prst="rect">
                      <a:avLst/>
                    </a:prstGeom>
                    <a:blipFill>
                      <a:blip r:embed="rId30"/>
                      <a:stretch>
                        <a:fillRect l="-12871" r="-39604" b="-741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9" name="文本框 338">
                      <a:extLst>
                        <a:ext uri="{FF2B5EF4-FFF2-40B4-BE49-F238E27FC236}">
                          <a16:creationId xmlns:a16="http://schemas.microsoft.com/office/drawing/2014/main" id="{3EE8C00A-B4E3-39B1-C27D-81AA79CF9F9D}"/>
                        </a:ext>
                      </a:extLst>
                    </p:cNvPr>
                    <p:cNvSpPr txBox="1"/>
                    <p:nvPr/>
                  </p:nvSpPr>
                  <p:spPr>
                    <a:xfrm>
                      <a:off x="3871671" y="4220616"/>
                      <a:ext cx="665888" cy="2802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sub>
                              <m:sup>
                                <m:r>
                                  <a:rPr lang="en-US" altLang="zh-CN" b="0" i="1" smtClean="0">
                                    <a:latin typeface="Cambria Math" panose="02040503050406030204" pitchFamily="18" charset="0"/>
                                  </a:rPr>
                                  <m:t>1</m:t>
                                </m:r>
                              </m:sup>
                            </m:sSubSup>
                          </m:oMath>
                        </m:oMathPara>
                      </a14:m>
                      <a:endParaRPr lang="zh-CN" altLang="en-US"/>
                    </a:p>
                  </p:txBody>
                </p:sp>
              </mc:Choice>
              <mc:Fallback xmlns="">
                <p:sp>
                  <p:nvSpPr>
                    <p:cNvPr id="339" name="文本框 338">
                      <a:extLst>
                        <a:ext uri="{FF2B5EF4-FFF2-40B4-BE49-F238E27FC236}">
                          <a16:creationId xmlns:a16="http://schemas.microsoft.com/office/drawing/2014/main" id="{3EE8C00A-B4E3-39B1-C27D-81AA79CF9F9D}"/>
                        </a:ext>
                      </a:extLst>
                    </p:cNvPr>
                    <p:cNvSpPr txBox="1">
                      <a:spLocks noRot="1" noChangeAspect="1" noMove="1" noResize="1" noEditPoints="1" noAdjustHandles="1" noChangeArrowheads="1" noChangeShapeType="1" noTextEdit="1"/>
                    </p:cNvSpPr>
                    <p:nvPr/>
                  </p:nvSpPr>
                  <p:spPr>
                    <a:xfrm>
                      <a:off x="3871671" y="4220616"/>
                      <a:ext cx="665888" cy="280270"/>
                    </a:xfrm>
                    <a:prstGeom prst="rect">
                      <a:avLst/>
                    </a:prstGeom>
                    <a:blipFill>
                      <a:blip r:embed="rId31"/>
                      <a:stretch>
                        <a:fillRect l="-17105" r="-38158"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0" name="文本框 339">
                      <a:extLst>
                        <a:ext uri="{FF2B5EF4-FFF2-40B4-BE49-F238E27FC236}">
                          <a16:creationId xmlns:a16="http://schemas.microsoft.com/office/drawing/2014/main" id="{9CF3FEAC-5FE3-D98C-F65C-10A8F6BF9855}"/>
                        </a:ext>
                      </a:extLst>
                    </p:cNvPr>
                    <p:cNvSpPr txBox="1"/>
                    <p:nvPr/>
                  </p:nvSpPr>
                  <p:spPr>
                    <a:xfrm>
                      <a:off x="5752687" y="1138894"/>
                      <a:ext cx="530658"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1</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340" name="文本框 339">
                      <a:extLst>
                        <a:ext uri="{FF2B5EF4-FFF2-40B4-BE49-F238E27FC236}">
                          <a16:creationId xmlns:a16="http://schemas.microsoft.com/office/drawing/2014/main" id="{9CF3FEAC-5FE3-D98C-F65C-10A8F6BF9855}"/>
                        </a:ext>
                      </a:extLst>
                    </p:cNvPr>
                    <p:cNvSpPr txBox="1">
                      <a:spLocks noRot="1" noChangeAspect="1" noMove="1" noResize="1" noEditPoints="1" noAdjustHandles="1" noChangeArrowheads="1" noChangeShapeType="1" noTextEdit="1"/>
                    </p:cNvSpPr>
                    <p:nvPr/>
                  </p:nvSpPr>
                  <p:spPr>
                    <a:xfrm>
                      <a:off x="5752687" y="1138894"/>
                      <a:ext cx="530658" cy="280205"/>
                    </a:xfrm>
                    <a:prstGeom prst="rect">
                      <a:avLst/>
                    </a:prstGeom>
                    <a:blipFill>
                      <a:blip r:embed="rId32"/>
                      <a:stretch>
                        <a:fillRect l="-19672" r="-37705"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1" name="文本框 340">
                      <a:extLst>
                        <a:ext uri="{FF2B5EF4-FFF2-40B4-BE49-F238E27FC236}">
                          <a16:creationId xmlns:a16="http://schemas.microsoft.com/office/drawing/2014/main" id="{CA3A8053-C67E-27B7-2C51-A61B03C27A21}"/>
                        </a:ext>
                      </a:extLst>
                    </p:cNvPr>
                    <p:cNvSpPr txBox="1"/>
                    <p:nvPr/>
                  </p:nvSpPr>
                  <p:spPr>
                    <a:xfrm>
                      <a:off x="5752687" y="1569628"/>
                      <a:ext cx="530658"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2</m:t>
                                </m:r>
                              </m:sup>
                            </m:sSubSup>
                          </m:oMath>
                        </m:oMathPara>
                      </a14:m>
                      <a:endParaRPr lang="zh-CN" altLang="en-US" dirty="0"/>
                    </a:p>
                  </p:txBody>
                </p:sp>
              </mc:Choice>
              <mc:Fallback xmlns="">
                <p:sp>
                  <p:nvSpPr>
                    <p:cNvPr id="341" name="文本框 340">
                      <a:extLst>
                        <a:ext uri="{FF2B5EF4-FFF2-40B4-BE49-F238E27FC236}">
                          <a16:creationId xmlns:a16="http://schemas.microsoft.com/office/drawing/2014/main" id="{CA3A8053-C67E-27B7-2C51-A61B03C27A21}"/>
                        </a:ext>
                      </a:extLst>
                    </p:cNvPr>
                    <p:cNvSpPr txBox="1">
                      <a:spLocks noRot="1" noChangeAspect="1" noMove="1" noResize="1" noEditPoints="1" noAdjustHandles="1" noChangeArrowheads="1" noChangeShapeType="1" noTextEdit="1"/>
                    </p:cNvSpPr>
                    <p:nvPr/>
                  </p:nvSpPr>
                  <p:spPr>
                    <a:xfrm>
                      <a:off x="5752687" y="1569628"/>
                      <a:ext cx="530658" cy="280718"/>
                    </a:xfrm>
                    <a:prstGeom prst="rect">
                      <a:avLst/>
                    </a:prstGeom>
                    <a:blipFill>
                      <a:blip r:embed="rId33"/>
                      <a:stretch>
                        <a:fillRect l="-19672" r="-37705" b="-636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2" name="文本框 341">
                      <a:extLst>
                        <a:ext uri="{FF2B5EF4-FFF2-40B4-BE49-F238E27FC236}">
                          <a16:creationId xmlns:a16="http://schemas.microsoft.com/office/drawing/2014/main" id="{E9E4D8DF-1E3C-FD4E-1023-CC9AD659F9F7}"/>
                        </a:ext>
                      </a:extLst>
                    </p:cNvPr>
                    <p:cNvSpPr txBox="1"/>
                    <p:nvPr/>
                  </p:nvSpPr>
                  <p:spPr>
                    <a:xfrm>
                      <a:off x="5752687" y="1950160"/>
                      <a:ext cx="530658"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3</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342" name="文本框 341">
                      <a:extLst>
                        <a:ext uri="{FF2B5EF4-FFF2-40B4-BE49-F238E27FC236}">
                          <a16:creationId xmlns:a16="http://schemas.microsoft.com/office/drawing/2014/main" id="{E9E4D8DF-1E3C-FD4E-1023-CC9AD659F9F7}"/>
                        </a:ext>
                      </a:extLst>
                    </p:cNvPr>
                    <p:cNvSpPr txBox="1">
                      <a:spLocks noRot="1" noChangeAspect="1" noMove="1" noResize="1" noEditPoints="1" noAdjustHandles="1" noChangeArrowheads="1" noChangeShapeType="1" noTextEdit="1"/>
                    </p:cNvSpPr>
                    <p:nvPr/>
                  </p:nvSpPr>
                  <p:spPr>
                    <a:xfrm>
                      <a:off x="5752687" y="1950160"/>
                      <a:ext cx="530658" cy="282129"/>
                    </a:xfrm>
                    <a:prstGeom prst="rect">
                      <a:avLst/>
                    </a:prstGeom>
                    <a:blipFill>
                      <a:blip r:embed="rId34"/>
                      <a:stretch>
                        <a:fillRect l="-19672" r="-37705"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3" name="文本框 342">
                      <a:extLst>
                        <a:ext uri="{FF2B5EF4-FFF2-40B4-BE49-F238E27FC236}">
                          <a16:creationId xmlns:a16="http://schemas.microsoft.com/office/drawing/2014/main" id="{CB145314-7276-9C00-B3EE-6188CE15F1C5}"/>
                        </a:ext>
                      </a:extLst>
                    </p:cNvPr>
                    <p:cNvSpPr txBox="1"/>
                    <p:nvPr/>
                  </p:nvSpPr>
                  <p:spPr>
                    <a:xfrm>
                      <a:off x="5752687" y="2308028"/>
                      <a:ext cx="530658" cy="2799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4</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343" name="文本框 342">
                      <a:extLst>
                        <a:ext uri="{FF2B5EF4-FFF2-40B4-BE49-F238E27FC236}">
                          <a16:creationId xmlns:a16="http://schemas.microsoft.com/office/drawing/2014/main" id="{CB145314-7276-9C00-B3EE-6188CE15F1C5}"/>
                        </a:ext>
                      </a:extLst>
                    </p:cNvPr>
                    <p:cNvSpPr txBox="1">
                      <a:spLocks noRot="1" noChangeAspect="1" noMove="1" noResize="1" noEditPoints="1" noAdjustHandles="1" noChangeArrowheads="1" noChangeShapeType="1" noTextEdit="1"/>
                    </p:cNvSpPr>
                    <p:nvPr/>
                  </p:nvSpPr>
                  <p:spPr>
                    <a:xfrm>
                      <a:off x="5752687" y="2308028"/>
                      <a:ext cx="530658" cy="279948"/>
                    </a:xfrm>
                    <a:prstGeom prst="rect">
                      <a:avLst/>
                    </a:prstGeom>
                    <a:blipFill>
                      <a:blip r:embed="rId35"/>
                      <a:stretch>
                        <a:fillRect l="-19672" r="-37705"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4" name="文本框 343">
                      <a:extLst>
                        <a:ext uri="{FF2B5EF4-FFF2-40B4-BE49-F238E27FC236}">
                          <a16:creationId xmlns:a16="http://schemas.microsoft.com/office/drawing/2014/main" id="{545A1CC5-C9BC-1866-0C99-73651CF5B3D4}"/>
                        </a:ext>
                      </a:extLst>
                    </p:cNvPr>
                    <p:cNvSpPr txBox="1"/>
                    <p:nvPr/>
                  </p:nvSpPr>
                  <p:spPr>
                    <a:xfrm>
                      <a:off x="5752687" y="2681809"/>
                      <a:ext cx="530658" cy="2863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5</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344" name="文本框 343">
                      <a:extLst>
                        <a:ext uri="{FF2B5EF4-FFF2-40B4-BE49-F238E27FC236}">
                          <a16:creationId xmlns:a16="http://schemas.microsoft.com/office/drawing/2014/main" id="{545A1CC5-C9BC-1866-0C99-73651CF5B3D4}"/>
                        </a:ext>
                      </a:extLst>
                    </p:cNvPr>
                    <p:cNvSpPr txBox="1">
                      <a:spLocks noRot="1" noChangeAspect="1" noMove="1" noResize="1" noEditPoints="1" noAdjustHandles="1" noChangeArrowheads="1" noChangeShapeType="1" noTextEdit="1"/>
                    </p:cNvSpPr>
                    <p:nvPr/>
                  </p:nvSpPr>
                  <p:spPr>
                    <a:xfrm>
                      <a:off x="5752687" y="2681809"/>
                      <a:ext cx="530658" cy="286360"/>
                    </a:xfrm>
                    <a:prstGeom prst="rect">
                      <a:avLst/>
                    </a:prstGeom>
                    <a:blipFill>
                      <a:blip r:embed="rId36"/>
                      <a:stretch>
                        <a:fillRect l="-19672" r="-37705" b="-6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5" name="文本框 344">
                      <a:extLst>
                        <a:ext uri="{FF2B5EF4-FFF2-40B4-BE49-F238E27FC236}">
                          <a16:creationId xmlns:a16="http://schemas.microsoft.com/office/drawing/2014/main" id="{C276A821-D3F2-3BF5-425B-66169754F378}"/>
                        </a:ext>
                      </a:extLst>
                    </p:cNvPr>
                    <p:cNvSpPr txBox="1"/>
                    <p:nvPr/>
                  </p:nvSpPr>
                  <p:spPr>
                    <a:xfrm>
                      <a:off x="5752687" y="3055225"/>
                      <a:ext cx="530658"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6</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345" name="文本框 344">
                      <a:extLst>
                        <a:ext uri="{FF2B5EF4-FFF2-40B4-BE49-F238E27FC236}">
                          <a16:creationId xmlns:a16="http://schemas.microsoft.com/office/drawing/2014/main" id="{C276A821-D3F2-3BF5-425B-66169754F378}"/>
                        </a:ext>
                      </a:extLst>
                    </p:cNvPr>
                    <p:cNvSpPr txBox="1">
                      <a:spLocks noRot="1" noChangeAspect="1" noMove="1" noResize="1" noEditPoints="1" noAdjustHandles="1" noChangeArrowheads="1" noChangeShapeType="1" noTextEdit="1"/>
                    </p:cNvSpPr>
                    <p:nvPr/>
                  </p:nvSpPr>
                  <p:spPr>
                    <a:xfrm>
                      <a:off x="5752687" y="3055225"/>
                      <a:ext cx="530658" cy="282450"/>
                    </a:xfrm>
                    <a:prstGeom prst="rect">
                      <a:avLst/>
                    </a:prstGeom>
                    <a:blipFill>
                      <a:blip r:embed="rId37"/>
                      <a:stretch>
                        <a:fillRect l="-19672" r="-37705"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6" name="文本框 345">
                      <a:extLst>
                        <a:ext uri="{FF2B5EF4-FFF2-40B4-BE49-F238E27FC236}">
                          <a16:creationId xmlns:a16="http://schemas.microsoft.com/office/drawing/2014/main" id="{D8BF298E-FD62-8DCE-7927-44086439AD24}"/>
                        </a:ext>
                      </a:extLst>
                    </p:cNvPr>
                    <p:cNvSpPr txBox="1"/>
                    <p:nvPr/>
                  </p:nvSpPr>
                  <p:spPr>
                    <a:xfrm>
                      <a:off x="5752687" y="3823247"/>
                      <a:ext cx="885499" cy="280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346" name="文本框 345">
                      <a:extLst>
                        <a:ext uri="{FF2B5EF4-FFF2-40B4-BE49-F238E27FC236}">
                          <a16:creationId xmlns:a16="http://schemas.microsoft.com/office/drawing/2014/main" id="{D8BF298E-FD62-8DCE-7927-44086439AD24}"/>
                        </a:ext>
                      </a:extLst>
                    </p:cNvPr>
                    <p:cNvSpPr txBox="1">
                      <a:spLocks noRot="1" noChangeAspect="1" noMove="1" noResize="1" noEditPoints="1" noAdjustHandles="1" noChangeArrowheads="1" noChangeShapeType="1" noTextEdit="1"/>
                    </p:cNvSpPr>
                    <p:nvPr/>
                  </p:nvSpPr>
                  <p:spPr>
                    <a:xfrm>
                      <a:off x="5752687" y="3823247"/>
                      <a:ext cx="885499" cy="280846"/>
                    </a:xfrm>
                    <a:prstGeom prst="rect">
                      <a:avLst/>
                    </a:prstGeom>
                    <a:blipFill>
                      <a:blip r:embed="rId38"/>
                      <a:stretch>
                        <a:fillRect l="-11881" r="-39604"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7" name="文本框 346">
                      <a:extLst>
                        <a:ext uri="{FF2B5EF4-FFF2-40B4-BE49-F238E27FC236}">
                          <a16:creationId xmlns:a16="http://schemas.microsoft.com/office/drawing/2014/main" id="{5D8CB4AE-C81D-249D-BDA3-9FD55223A8F4}"/>
                        </a:ext>
                      </a:extLst>
                    </p:cNvPr>
                    <p:cNvSpPr txBox="1"/>
                    <p:nvPr/>
                  </p:nvSpPr>
                  <p:spPr>
                    <a:xfrm>
                      <a:off x="5752687" y="4220616"/>
                      <a:ext cx="665888" cy="280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𝑜𝑢𝑡</m:t>
                                </m:r>
                              </m:e>
                              <m:sub>
                                <m:r>
                                  <a:rPr lang="en-US" altLang="zh-CN" b="0" i="1" smtClean="0">
                                    <a:latin typeface="Cambria Math" panose="02040503050406030204" pitchFamily="18" charset="0"/>
                                  </a:rPr>
                                  <m:t>2</m:t>
                                </m:r>
                                <m:r>
                                  <a:rPr lang="en-US" altLang="zh-CN" b="0" i="1" smtClean="0">
                                    <a:latin typeface="Cambria Math" panose="02040503050406030204" pitchFamily="18" charset="0"/>
                                  </a:rPr>
                                  <m:t>𝑀</m:t>
                                </m:r>
                              </m:sub>
                              <m:sup>
                                <m:r>
                                  <a:rPr lang="en-US" altLang="zh-CN" b="0" i="1" smtClean="0">
                                    <a:latin typeface="Cambria Math" panose="02040503050406030204" pitchFamily="18" charset="0"/>
                                  </a:rPr>
                                  <m:t>2</m:t>
                                </m:r>
                              </m:sup>
                            </m:sSubSup>
                          </m:oMath>
                        </m:oMathPara>
                      </a14:m>
                      <a:endParaRPr lang="zh-CN" altLang="en-US"/>
                    </a:p>
                  </p:txBody>
                </p:sp>
              </mc:Choice>
              <mc:Fallback xmlns="">
                <p:sp>
                  <p:nvSpPr>
                    <p:cNvPr id="347" name="文本框 346">
                      <a:extLst>
                        <a:ext uri="{FF2B5EF4-FFF2-40B4-BE49-F238E27FC236}">
                          <a16:creationId xmlns:a16="http://schemas.microsoft.com/office/drawing/2014/main" id="{5D8CB4AE-C81D-249D-BDA3-9FD55223A8F4}"/>
                        </a:ext>
                      </a:extLst>
                    </p:cNvPr>
                    <p:cNvSpPr txBox="1">
                      <a:spLocks noRot="1" noChangeAspect="1" noMove="1" noResize="1" noEditPoints="1" noAdjustHandles="1" noChangeArrowheads="1" noChangeShapeType="1" noTextEdit="1"/>
                    </p:cNvSpPr>
                    <p:nvPr/>
                  </p:nvSpPr>
                  <p:spPr>
                    <a:xfrm>
                      <a:off x="5752687" y="4220616"/>
                      <a:ext cx="665888" cy="280846"/>
                    </a:xfrm>
                    <a:prstGeom prst="rect">
                      <a:avLst/>
                    </a:prstGeom>
                    <a:blipFill>
                      <a:blip r:embed="rId39"/>
                      <a:stretch>
                        <a:fillRect l="-15789" r="-38158" b="-6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8" name="文本框 347">
                      <a:extLst>
                        <a:ext uri="{FF2B5EF4-FFF2-40B4-BE49-F238E27FC236}">
                          <a16:creationId xmlns:a16="http://schemas.microsoft.com/office/drawing/2014/main" id="{1F9F91E5-E774-DF5B-F479-60AF2F21DBD2}"/>
                        </a:ext>
                      </a:extLst>
                    </p:cNvPr>
                    <p:cNvSpPr txBox="1"/>
                    <p:nvPr/>
                  </p:nvSpPr>
                  <p:spPr>
                    <a:xfrm>
                      <a:off x="7565979" y="3028135"/>
                      <a:ext cx="420115" cy="299313"/>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𝑗</m:t>
                                </m:r>
                              </m:sub>
                            </m:sSub>
                          </m:oMath>
                        </m:oMathPara>
                      </a14:m>
                      <a:endParaRPr lang="zh-CN" altLang="en-US"/>
                    </a:p>
                  </p:txBody>
                </p:sp>
              </mc:Choice>
              <mc:Fallback xmlns="">
                <p:sp>
                  <p:nvSpPr>
                    <p:cNvPr id="348" name="文本框 347">
                      <a:extLst>
                        <a:ext uri="{FF2B5EF4-FFF2-40B4-BE49-F238E27FC236}">
                          <a16:creationId xmlns:a16="http://schemas.microsoft.com/office/drawing/2014/main" id="{1F9F91E5-E774-DF5B-F479-60AF2F21DBD2}"/>
                        </a:ext>
                      </a:extLst>
                    </p:cNvPr>
                    <p:cNvSpPr txBox="1">
                      <a:spLocks noRot="1" noChangeAspect="1" noMove="1" noResize="1" noEditPoints="1" noAdjustHandles="1" noChangeArrowheads="1" noChangeShapeType="1" noTextEdit="1"/>
                    </p:cNvSpPr>
                    <p:nvPr/>
                  </p:nvSpPr>
                  <p:spPr>
                    <a:xfrm>
                      <a:off x="7565979" y="3028135"/>
                      <a:ext cx="420115" cy="299313"/>
                    </a:xfrm>
                    <a:prstGeom prst="rect">
                      <a:avLst/>
                    </a:prstGeom>
                    <a:blipFill>
                      <a:blip r:embed="rId40"/>
                      <a:stretch>
                        <a:fillRect l="-29167" r="-41667" b="-794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9" name="文本框 348">
                      <a:extLst>
                        <a:ext uri="{FF2B5EF4-FFF2-40B4-BE49-F238E27FC236}">
                          <a16:creationId xmlns:a16="http://schemas.microsoft.com/office/drawing/2014/main" id="{3C428D3C-5567-4049-0BBE-ED5DB096CB53}"/>
                        </a:ext>
                      </a:extLst>
                    </p:cNvPr>
                    <p:cNvSpPr txBox="1"/>
                    <p:nvPr/>
                  </p:nvSpPr>
                  <p:spPr>
                    <a:xfrm>
                      <a:off x="7559247" y="1538208"/>
                      <a:ext cx="433580"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1</m:t>
                                </m:r>
                              </m:sub>
                            </m:sSub>
                          </m:oMath>
                        </m:oMathPara>
                      </a14:m>
                      <a:endParaRPr lang="zh-CN" altLang="en-US" dirty="0"/>
                    </a:p>
                  </p:txBody>
                </p:sp>
              </mc:Choice>
              <mc:Fallback xmlns="">
                <p:sp>
                  <p:nvSpPr>
                    <p:cNvPr id="349" name="文本框 348">
                      <a:extLst>
                        <a:ext uri="{FF2B5EF4-FFF2-40B4-BE49-F238E27FC236}">
                          <a16:creationId xmlns:a16="http://schemas.microsoft.com/office/drawing/2014/main" id="{3C428D3C-5567-4049-0BBE-ED5DB096CB53}"/>
                        </a:ext>
                      </a:extLst>
                    </p:cNvPr>
                    <p:cNvSpPr txBox="1">
                      <a:spLocks noRot="1" noChangeAspect="1" noMove="1" noResize="1" noEditPoints="1" noAdjustHandles="1" noChangeArrowheads="1" noChangeShapeType="1" noTextEdit="1"/>
                    </p:cNvSpPr>
                    <p:nvPr/>
                  </p:nvSpPr>
                  <p:spPr>
                    <a:xfrm>
                      <a:off x="7559247" y="1538208"/>
                      <a:ext cx="433580" cy="289182"/>
                    </a:xfrm>
                    <a:prstGeom prst="rect">
                      <a:avLst/>
                    </a:prstGeom>
                    <a:blipFill>
                      <a:blip r:embed="rId41"/>
                      <a:stretch>
                        <a:fillRect l="-28000" r="-36000" b="-7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0" name="文本框 349">
                      <a:extLst>
                        <a:ext uri="{FF2B5EF4-FFF2-40B4-BE49-F238E27FC236}">
                          <a16:creationId xmlns:a16="http://schemas.microsoft.com/office/drawing/2014/main" id="{B6F7D67B-5AED-2390-49F8-F1C2BBE0D2A9}"/>
                        </a:ext>
                      </a:extLst>
                    </p:cNvPr>
                    <p:cNvSpPr txBox="1"/>
                    <p:nvPr/>
                  </p:nvSpPr>
                  <p:spPr>
                    <a:xfrm>
                      <a:off x="7532348" y="4180648"/>
                      <a:ext cx="487378"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𝑀</m:t>
                                </m:r>
                              </m:sub>
                            </m:sSub>
                          </m:oMath>
                        </m:oMathPara>
                      </a14:m>
                      <a:endParaRPr lang="zh-CN" altLang="en-US"/>
                    </a:p>
                  </p:txBody>
                </p:sp>
              </mc:Choice>
              <mc:Fallback xmlns="">
                <p:sp>
                  <p:nvSpPr>
                    <p:cNvPr id="350" name="文本框 349">
                      <a:extLst>
                        <a:ext uri="{FF2B5EF4-FFF2-40B4-BE49-F238E27FC236}">
                          <a16:creationId xmlns:a16="http://schemas.microsoft.com/office/drawing/2014/main" id="{B6F7D67B-5AED-2390-49F8-F1C2BBE0D2A9}"/>
                        </a:ext>
                      </a:extLst>
                    </p:cNvPr>
                    <p:cNvSpPr txBox="1">
                      <a:spLocks noRot="1" noChangeAspect="1" noMove="1" noResize="1" noEditPoints="1" noAdjustHandles="1" noChangeArrowheads="1" noChangeShapeType="1" noTextEdit="1"/>
                    </p:cNvSpPr>
                    <p:nvPr/>
                  </p:nvSpPr>
                  <p:spPr>
                    <a:xfrm>
                      <a:off x="7532348" y="4180648"/>
                      <a:ext cx="487378" cy="289182"/>
                    </a:xfrm>
                    <a:prstGeom prst="rect">
                      <a:avLst/>
                    </a:prstGeom>
                    <a:blipFill>
                      <a:blip r:embed="rId42"/>
                      <a:stretch>
                        <a:fillRect l="-25000" r="-35714" b="-7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1" name="文本框 350">
                      <a:extLst>
                        <a:ext uri="{FF2B5EF4-FFF2-40B4-BE49-F238E27FC236}">
                          <a16:creationId xmlns:a16="http://schemas.microsoft.com/office/drawing/2014/main" id="{8E4C9658-1EC2-CEF5-E4D4-87040046B5A9}"/>
                        </a:ext>
                      </a:extLst>
                    </p:cNvPr>
                    <p:cNvSpPr txBox="1"/>
                    <p:nvPr/>
                  </p:nvSpPr>
                  <p:spPr>
                    <a:xfrm>
                      <a:off x="7559247" y="2283695"/>
                      <a:ext cx="433580"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2</m:t>
                                </m:r>
                              </m:sub>
                            </m:sSub>
                          </m:oMath>
                        </m:oMathPara>
                      </a14:m>
                      <a:endParaRPr lang="zh-CN" altLang="en-US"/>
                    </a:p>
                  </p:txBody>
                </p:sp>
              </mc:Choice>
              <mc:Fallback xmlns="">
                <p:sp>
                  <p:nvSpPr>
                    <p:cNvPr id="351" name="文本框 350">
                      <a:extLst>
                        <a:ext uri="{FF2B5EF4-FFF2-40B4-BE49-F238E27FC236}">
                          <a16:creationId xmlns:a16="http://schemas.microsoft.com/office/drawing/2014/main" id="{8E4C9658-1EC2-CEF5-E4D4-87040046B5A9}"/>
                        </a:ext>
                      </a:extLst>
                    </p:cNvPr>
                    <p:cNvSpPr txBox="1">
                      <a:spLocks noRot="1" noChangeAspect="1" noMove="1" noResize="1" noEditPoints="1" noAdjustHandles="1" noChangeArrowheads="1" noChangeShapeType="1" noTextEdit="1"/>
                    </p:cNvSpPr>
                    <p:nvPr/>
                  </p:nvSpPr>
                  <p:spPr>
                    <a:xfrm>
                      <a:off x="7559247" y="2283695"/>
                      <a:ext cx="433580" cy="289182"/>
                    </a:xfrm>
                    <a:prstGeom prst="rect">
                      <a:avLst/>
                    </a:prstGeom>
                    <a:blipFill>
                      <a:blip r:embed="rId43"/>
                      <a:stretch>
                        <a:fillRect l="-28000" r="-36000" b="-7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2" name="文本框 351">
                      <a:extLst>
                        <a:ext uri="{FF2B5EF4-FFF2-40B4-BE49-F238E27FC236}">
                          <a16:creationId xmlns:a16="http://schemas.microsoft.com/office/drawing/2014/main" id="{0373D916-5165-D47E-0535-631EA6451A16}"/>
                        </a:ext>
                      </a:extLst>
                    </p:cNvPr>
                    <p:cNvSpPr txBox="1"/>
                    <p:nvPr/>
                  </p:nvSpPr>
                  <p:spPr>
                    <a:xfrm>
                      <a:off x="8163232" y="4593926"/>
                      <a:ext cx="297454"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𝑘</m:t>
                                </m:r>
                              </m:sub>
                            </m:sSub>
                          </m:oMath>
                        </m:oMathPara>
                      </a14:m>
                      <a:endParaRPr lang="zh-CN" altLang="en-US"/>
                    </a:p>
                  </p:txBody>
                </p:sp>
              </mc:Choice>
              <mc:Fallback xmlns="">
                <p:sp>
                  <p:nvSpPr>
                    <p:cNvPr id="352" name="文本框 351">
                      <a:extLst>
                        <a:ext uri="{FF2B5EF4-FFF2-40B4-BE49-F238E27FC236}">
                          <a16:creationId xmlns:a16="http://schemas.microsoft.com/office/drawing/2014/main" id="{0373D916-5165-D47E-0535-631EA6451A16}"/>
                        </a:ext>
                      </a:extLst>
                    </p:cNvPr>
                    <p:cNvSpPr txBox="1">
                      <a:spLocks noRot="1" noChangeAspect="1" noMove="1" noResize="1" noEditPoints="1" noAdjustHandles="1" noChangeArrowheads="1" noChangeShapeType="1" noTextEdit="1"/>
                    </p:cNvSpPr>
                    <p:nvPr/>
                  </p:nvSpPr>
                  <p:spPr>
                    <a:xfrm>
                      <a:off x="8163232" y="4593926"/>
                      <a:ext cx="297454" cy="276999"/>
                    </a:xfrm>
                    <a:prstGeom prst="rect">
                      <a:avLst/>
                    </a:prstGeom>
                    <a:blipFill>
                      <a:blip r:embed="rId44"/>
                      <a:stretch>
                        <a:fillRect l="-38235" r="-35294" b="-656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3" name="文本框 352">
                      <a:extLst>
                        <a:ext uri="{FF2B5EF4-FFF2-40B4-BE49-F238E27FC236}">
                          <a16:creationId xmlns:a16="http://schemas.microsoft.com/office/drawing/2014/main" id="{9C0EA15B-09FB-CC7B-3415-EC8C6D3E80D3}"/>
                        </a:ext>
                      </a:extLst>
                    </p:cNvPr>
                    <p:cNvSpPr txBox="1"/>
                    <p:nvPr/>
                  </p:nvSpPr>
                  <p:spPr>
                    <a:xfrm>
                      <a:off x="3751959" y="4593926"/>
                      <a:ext cx="282385"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353" name="文本框 352">
                      <a:extLst>
                        <a:ext uri="{FF2B5EF4-FFF2-40B4-BE49-F238E27FC236}">
                          <a16:creationId xmlns:a16="http://schemas.microsoft.com/office/drawing/2014/main" id="{9C0EA15B-09FB-CC7B-3415-EC8C6D3E80D3}"/>
                        </a:ext>
                      </a:extLst>
                    </p:cNvPr>
                    <p:cNvSpPr txBox="1">
                      <a:spLocks noRot="1" noChangeAspect="1" noMove="1" noResize="1" noEditPoints="1" noAdjustHandles="1" noChangeArrowheads="1" noChangeShapeType="1" noTextEdit="1"/>
                    </p:cNvSpPr>
                    <p:nvPr/>
                  </p:nvSpPr>
                  <p:spPr>
                    <a:xfrm>
                      <a:off x="3751959" y="4593926"/>
                      <a:ext cx="282385" cy="276999"/>
                    </a:xfrm>
                    <a:prstGeom prst="rect">
                      <a:avLst/>
                    </a:prstGeom>
                    <a:blipFill>
                      <a:blip r:embed="rId45"/>
                      <a:stretch>
                        <a:fillRect l="-43750" r="-37500"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4" name="文本框 353">
                      <a:extLst>
                        <a:ext uri="{FF2B5EF4-FFF2-40B4-BE49-F238E27FC236}">
                          <a16:creationId xmlns:a16="http://schemas.microsoft.com/office/drawing/2014/main" id="{6001F25F-9901-CFDB-6014-FF2397914D00}"/>
                        </a:ext>
                      </a:extLst>
                    </p:cNvPr>
                    <p:cNvSpPr txBox="1"/>
                    <p:nvPr/>
                  </p:nvSpPr>
                  <p:spPr>
                    <a:xfrm>
                      <a:off x="5617192" y="4593926"/>
                      <a:ext cx="287707"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354" name="文本框 353">
                      <a:extLst>
                        <a:ext uri="{FF2B5EF4-FFF2-40B4-BE49-F238E27FC236}">
                          <a16:creationId xmlns:a16="http://schemas.microsoft.com/office/drawing/2014/main" id="{6001F25F-9901-CFDB-6014-FF2397914D00}"/>
                        </a:ext>
                      </a:extLst>
                    </p:cNvPr>
                    <p:cNvSpPr txBox="1">
                      <a:spLocks noRot="1" noChangeAspect="1" noMove="1" noResize="1" noEditPoints="1" noAdjustHandles="1" noChangeArrowheads="1" noChangeShapeType="1" noTextEdit="1"/>
                    </p:cNvSpPr>
                    <p:nvPr/>
                  </p:nvSpPr>
                  <p:spPr>
                    <a:xfrm>
                      <a:off x="5617192" y="4593926"/>
                      <a:ext cx="287707" cy="276999"/>
                    </a:xfrm>
                    <a:prstGeom prst="rect">
                      <a:avLst/>
                    </a:prstGeom>
                    <a:blipFill>
                      <a:blip r:embed="rId46"/>
                      <a:stretch>
                        <a:fillRect l="-43750" r="-40625"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5" name="文本框 354">
                      <a:extLst>
                        <a:ext uri="{FF2B5EF4-FFF2-40B4-BE49-F238E27FC236}">
                          <a16:creationId xmlns:a16="http://schemas.microsoft.com/office/drawing/2014/main" id="{D41D8D4E-C3E4-CABB-8669-D840AB273523}"/>
                        </a:ext>
                      </a:extLst>
                    </p:cNvPr>
                    <p:cNvSpPr txBox="1"/>
                    <p:nvPr/>
                  </p:nvSpPr>
                  <p:spPr>
                    <a:xfrm>
                      <a:off x="9176229" y="4593926"/>
                      <a:ext cx="517065"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𝑘</m:t>
                                </m:r>
                                <m:r>
                                  <a:rPr lang="en-US" altLang="zh-CN" b="0" i="1" smtClean="0">
                                    <a:latin typeface="Cambria Math" panose="02040503050406030204" pitchFamily="18" charset="0"/>
                                  </a:rPr>
                                  <m:t>+1</m:t>
                                </m:r>
                              </m:sub>
                            </m:sSub>
                          </m:oMath>
                        </m:oMathPara>
                      </a14:m>
                      <a:endParaRPr lang="zh-CN" altLang="en-US"/>
                    </a:p>
                  </p:txBody>
                </p:sp>
              </mc:Choice>
              <mc:Fallback xmlns="">
                <p:sp>
                  <p:nvSpPr>
                    <p:cNvPr id="355" name="文本框 354">
                      <a:extLst>
                        <a:ext uri="{FF2B5EF4-FFF2-40B4-BE49-F238E27FC236}">
                          <a16:creationId xmlns:a16="http://schemas.microsoft.com/office/drawing/2014/main" id="{D41D8D4E-C3E4-CABB-8669-D840AB273523}"/>
                        </a:ext>
                      </a:extLst>
                    </p:cNvPr>
                    <p:cNvSpPr txBox="1">
                      <a:spLocks noRot="1" noChangeAspect="1" noMove="1" noResize="1" noEditPoints="1" noAdjustHandles="1" noChangeArrowheads="1" noChangeShapeType="1" noTextEdit="1"/>
                    </p:cNvSpPr>
                    <p:nvPr/>
                  </p:nvSpPr>
                  <p:spPr>
                    <a:xfrm>
                      <a:off x="9176229" y="4593926"/>
                      <a:ext cx="517065" cy="276999"/>
                    </a:xfrm>
                    <a:prstGeom prst="rect">
                      <a:avLst/>
                    </a:prstGeom>
                    <a:blipFill>
                      <a:blip r:embed="rId47"/>
                      <a:stretch>
                        <a:fillRect l="-23729" r="-38983" b="-656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6" name="文本框 355">
                      <a:extLst>
                        <a:ext uri="{FF2B5EF4-FFF2-40B4-BE49-F238E27FC236}">
                          <a16:creationId xmlns:a16="http://schemas.microsoft.com/office/drawing/2014/main" id="{30F7FA96-8534-63FC-16FB-8E7193E27EEE}"/>
                        </a:ext>
                      </a:extLst>
                    </p:cNvPr>
                    <p:cNvSpPr txBox="1"/>
                    <p:nvPr/>
                  </p:nvSpPr>
                  <p:spPr>
                    <a:xfrm>
                      <a:off x="13444124" y="4593926"/>
                      <a:ext cx="320472"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𝑁</m:t>
                                </m:r>
                              </m:sub>
                            </m:sSub>
                          </m:oMath>
                        </m:oMathPara>
                      </a14:m>
                      <a:endParaRPr lang="zh-CN" altLang="en-US"/>
                    </a:p>
                  </p:txBody>
                </p:sp>
              </mc:Choice>
              <mc:Fallback xmlns="">
                <p:sp>
                  <p:nvSpPr>
                    <p:cNvPr id="356" name="文本框 355">
                      <a:extLst>
                        <a:ext uri="{FF2B5EF4-FFF2-40B4-BE49-F238E27FC236}">
                          <a16:creationId xmlns:a16="http://schemas.microsoft.com/office/drawing/2014/main" id="{30F7FA96-8534-63FC-16FB-8E7193E27EEE}"/>
                        </a:ext>
                      </a:extLst>
                    </p:cNvPr>
                    <p:cNvSpPr txBox="1">
                      <a:spLocks noRot="1" noChangeAspect="1" noMove="1" noResize="1" noEditPoints="1" noAdjustHandles="1" noChangeArrowheads="1" noChangeShapeType="1" noTextEdit="1"/>
                    </p:cNvSpPr>
                    <p:nvPr/>
                  </p:nvSpPr>
                  <p:spPr>
                    <a:xfrm>
                      <a:off x="13444124" y="4593926"/>
                      <a:ext cx="320472" cy="276999"/>
                    </a:xfrm>
                    <a:prstGeom prst="rect">
                      <a:avLst/>
                    </a:prstGeom>
                    <a:blipFill>
                      <a:blip r:embed="rId48"/>
                      <a:stretch>
                        <a:fillRect l="-35135" r="-32432" b="-6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7" name="文本框 356">
                      <a:extLst>
                        <a:ext uri="{FF2B5EF4-FFF2-40B4-BE49-F238E27FC236}">
                          <a16:creationId xmlns:a16="http://schemas.microsoft.com/office/drawing/2014/main" id="{85A12109-7441-7422-9084-7C4BBC16F115}"/>
                        </a:ext>
                      </a:extLst>
                    </p:cNvPr>
                    <p:cNvSpPr txBox="1"/>
                    <p:nvPr/>
                  </p:nvSpPr>
                  <p:spPr>
                    <a:xfrm>
                      <a:off x="12157666" y="4593926"/>
                      <a:ext cx="540084" cy="276999"/>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𝑁</m:t>
                                </m:r>
                                <m:r>
                                  <a:rPr lang="en-US" altLang="zh-CN" b="0" i="1" smtClean="0">
                                    <a:latin typeface="Cambria Math" panose="02040503050406030204" pitchFamily="18" charset="0"/>
                                  </a:rPr>
                                  <m:t>−1</m:t>
                                </m:r>
                              </m:sub>
                            </m:sSub>
                          </m:oMath>
                        </m:oMathPara>
                      </a14:m>
                      <a:endParaRPr lang="zh-CN" altLang="en-US"/>
                    </a:p>
                  </p:txBody>
                </p:sp>
              </mc:Choice>
              <mc:Fallback xmlns="">
                <p:sp>
                  <p:nvSpPr>
                    <p:cNvPr id="357" name="文本框 356">
                      <a:extLst>
                        <a:ext uri="{FF2B5EF4-FFF2-40B4-BE49-F238E27FC236}">
                          <a16:creationId xmlns:a16="http://schemas.microsoft.com/office/drawing/2014/main" id="{85A12109-7441-7422-9084-7C4BBC16F115}"/>
                        </a:ext>
                      </a:extLst>
                    </p:cNvPr>
                    <p:cNvSpPr txBox="1">
                      <a:spLocks noRot="1" noChangeAspect="1" noMove="1" noResize="1" noEditPoints="1" noAdjustHandles="1" noChangeArrowheads="1" noChangeShapeType="1" noTextEdit="1"/>
                    </p:cNvSpPr>
                    <p:nvPr/>
                  </p:nvSpPr>
                  <p:spPr>
                    <a:xfrm>
                      <a:off x="12157666" y="4593926"/>
                      <a:ext cx="540084" cy="276999"/>
                    </a:xfrm>
                    <a:prstGeom prst="rect">
                      <a:avLst/>
                    </a:prstGeom>
                    <a:blipFill>
                      <a:blip r:embed="rId49"/>
                      <a:stretch>
                        <a:fillRect l="-22951" r="-39344" b="-62500"/>
                      </a:stretch>
                    </a:blipFill>
                  </p:spPr>
                  <p:txBody>
                    <a:bodyPr/>
                    <a:lstStyle/>
                    <a:p>
                      <a:r>
                        <a:rPr lang="zh-CN" altLang="en-US">
                          <a:noFill/>
                        </a:rPr>
                        <a:t> </a:t>
                      </a:r>
                    </a:p>
                  </p:txBody>
                </p:sp>
              </mc:Fallback>
            </mc:AlternateContent>
            <p:sp>
              <p:nvSpPr>
                <p:cNvPr id="358" name="文本框 357">
                  <a:extLst>
                    <a:ext uri="{FF2B5EF4-FFF2-40B4-BE49-F238E27FC236}">
                      <a16:creationId xmlns:a16="http://schemas.microsoft.com/office/drawing/2014/main" id="{F37AF7A5-988C-8696-8F74-A561357F4AF7}"/>
                    </a:ext>
                  </a:extLst>
                </p:cNvPr>
                <p:cNvSpPr txBox="1"/>
                <p:nvPr/>
              </p:nvSpPr>
              <p:spPr>
                <a:xfrm>
                  <a:off x="6452748" y="1055890"/>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59" name="文本框 358">
                  <a:extLst>
                    <a:ext uri="{FF2B5EF4-FFF2-40B4-BE49-F238E27FC236}">
                      <a16:creationId xmlns:a16="http://schemas.microsoft.com/office/drawing/2014/main" id="{4BF17B2D-DD54-DB14-12F3-4C4528218064}"/>
                    </a:ext>
                  </a:extLst>
                </p:cNvPr>
                <p:cNvSpPr txBox="1"/>
                <p:nvPr/>
              </p:nvSpPr>
              <p:spPr>
                <a:xfrm>
                  <a:off x="6401610" y="4491543"/>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0" name="文本框 359">
                  <a:extLst>
                    <a:ext uri="{FF2B5EF4-FFF2-40B4-BE49-F238E27FC236}">
                      <a16:creationId xmlns:a16="http://schemas.microsoft.com/office/drawing/2014/main" id="{3073FA2B-7F56-41A7-2BC0-08928C116FFE}"/>
                    </a:ext>
                  </a:extLst>
                </p:cNvPr>
                <p:cNvSpPr txBox="1"/>
                <p:nvPr/>
              </p:nvSpPr>
              <p:spPr>
                <a:xfrm rot="2321457">
                  <a:off x="6454230" y="3311156"/>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1" name="文本框 360">
                  <a:extLst>
                    <a:ext uri="{FF2B5EF4-FFF2-40B4-BE49-F238E27FC236}">
                      <a16:creationId xmlns:a16="http://schemas.microsoft.com/office/drawing/2014/main" id="{EF7009E2-C43C-368F-E61A-EE7B0A19E194}"/>
                    </a:ext>
                  </a:extLst>
                </p:cNvPr>
                <p:cNvSpPr txBox="1"/>
                <p:nvPr/>
              </p:nvSpPr>
              <p:spPr>
                <a:xfrm>
                  <a:off x="9700951" y="4463384"/>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2" name="文本框 361">
                  <a:extLst>
                    <a:ext uri="{FF2B5EF4-FFF2-40B4-BE49-F238E27FC236}">
                      <a16:creationId xmlns:a16="http://schemas.microsoft.com/office/drawing/2014/main" id="{AE59A6B2-47AB-3240-BD3C-A616498623DD}"/>
                    </a:ext>
                  </a:extLst>
                </p:cNvPr>
                <p:cNvSpPr txBox="1"/>
                <p:nvPr/>
              </p:nvSpPr>
              <p:spPr>
                <a:xfrm>
                  <a:off x="9640931" y="1055890"/>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3" name="文本框 362">
                  <a:extLst>
                    <a:ext uri="{FF2B5EF4-FFF2-40B4-BE49-F238E27FC236}">
                      <a16:creationId xmlns:a16="http://schemas.microsoft.com/office/drawing/2014/main" id="{DB1049B0-737E-6008-4FFC-E90D50BB2E44}"/>
                    </a:ext>
                  </a:extLst>
                </p:cNvPr>
                <p:cNvSpPr txBox="1"/>
                <p:nvPr/>
              </p:nvSpPr>
              <p:spPr>
                <a:xfrm rot="2321457">
                  <a:off x="9642413" y="3311156"/>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4" name="文本框 363">
                  <a:extLst>
                    <a:ext uri="{FF2B5EF4-FFF2-40B4-BE49-F238E27FC236}">
                      <a16:creationId xmlns:a16="http://schemas.microsoft.com/office/drawing/2014/main" id="{BE8E4CF2-81BF-E459-06A4-94810A00E4F2}"/>
                    </a:ext>
                  </a:extLst>
                </p:cNvPr>
                <p:cNvSpPr txBox="1"/>
                <p:nvPr/>
              </p:nvSpPr>
              <p:spPr>
                <a:xfrm rot="5400000">
                  <a:off x="5027606" y="3245485"/>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5" name="文本框 364">
                  <a:extLst>
                    <a:ext uri="{FF2B5EF4-FFF2-40B4-BE49-F238E27FC236}">
                      <a16:creationId xmlns:a16="http://schemas.microsoft.com/office/drawing/2014/main" id="{23E058DA-7268-4FD6-7247-B11F5E019ED8}"/>
                    </a:ext>
                  </a:extLst>
                </p:cNvPr>
                <p:cNvSpPr txBox="1"/>
                <p:nvPr/>
              </p:nvSpPr>
              <p:spPr>
                <a:xfrm rot="5400000">
                  <a:off x="7584848" y="3558539"/>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6" name="文本框 365">
                  <a:extLst>
                    <a:ext uri="{FF2B5EF4-FFF2-40B4-BE49-F238E27FC236}">
                      <a16:creationId xmlns:a16="http://schemas.microsoft.com/office/drawing/2014/main" id="{C8F9AC14-C417-1F8F-2D74-E063136ECF79}"/>
                    </a:ext>
                  </a:extLst>
                </p:cNvPr>
                <p:cNvSpPr txBox="1"/>
                <p:nvPr/>
              </p:nvSpPr>
              <p:spPr>
                <a:xfrm rot="5400000">
                  <a:off x="8756770" y="3312639"/>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7" name="文本框 366">
                  <a:extLst>
                    <a:ext uri="{FF2B5EF4-FFF2-40B4-BE49-F238E27FC236}">
                      <a16:creationId xmlns:a16="http://schemas.microsoft.com/office/drawing/2014/main" id="{999AD4D1-BD9C-4306-F2E4-4152EDD0F07E}"/>
                    </a:ext>
                  </a:extLst>
                </p:cNvPr>
                <p:cNvSpPr txBox="1"/>
                <p:nvPr/>
              </p:nvSpPr>
              <p:spPr>
                <a:xfrm rot="5400000">
                  <a:off x="10703263" y="3529855"/>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368" name="文本框 367">
                  <a:extLst>
                    <a:ext uri="{FF2B5EF4-FFF2-40B4-BE49-F238E27FC236}">
                      <a16:creationId xmlns:a16="http://schemas.microsoft.com/office/drawing/2014/main" id="{8517A871-5DCD-E1E9-8AF2-6C7C5B11D86B}"/>
                    </a:ext>
                  </a:extLst>
                </p:cNvPr>
                <p:cNvSpPr txBox="1"/>
                <p:nvPr/>
              </p:nvSpPr>
              <p:spPr>
                <a:xfrm rot="5400000">
                  <a:off x="11909866" y="3241584"/>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69" name="文本框 368">
                      <a:extLst>
                        <a:ext uri="{FF2B5EF4-FFF2-40B4-BE49-F238E27FC236}">
                          <a16:creationId xmlns:a16="http://schemas.microsoft.com/office/drawing/2014/main" id="{0638A848-ABFD-2F0F-8165-0A92C34D6A54}"/>
                        </a:ext>
                      </a:extLst>
                    </p:cNvPr>
                    <p:cNvSpPr txBox="1"/>
                    <p:nvPr/>
                  </p:nvSpPr>
                  <p:spPr>
                    <a:xfrm>
                      <a:off x="3114247" y="1535399"/>
                      <a:ext cx="418513"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1</m:t>
                                </m:r>
                                <m:r>
                                  <a:rPr lang="en-US" altLang="zh-CN" i="1">
                                    <a:latin typeface="Cambria Math" panose="02040503050406030204" pitchFamily="18" charset="0"/>
                                  </a:rPr>
                                  <m:t>,</m:t>
                                </m:r>
                                <m:r>
                                  <a:rPr lang="en-US" altLang="zh-CN" b="0" i="1" smtClean="0">
                                    <a:latin typeface="Cambria Math" panose="02040503050406030204" pitchFamily="18" charset="0"/>
                                  </a:rPr>
                                  <m:t>1</m:t>
                                </m:r>
                              </m:sub>
                            </m:sSub>
                          </m:oMath>
                        </m:oMathPara>
                      </a14:m>
                      <a:endParaRPr lang="zh-CN" altLang="en-US"/>
                    </a:p>
                  </p:txBody>
                </p:sp>
              </mc:Choice>
              <mc:Fallback xmlns="">
                <p:sp>
                  <p:nvSpPr>
                    <p:cNvPr id="369" name="文本框 368">
                      <a:extLst>
                        <a:ext uri="{FF2B5EF4-FFF2-40B4-BE49-F238E27FC236}">
                          <a16:creationId xmlns:a16="http://schemas.microsoft.com/office/drawing/2014/main" id="{0638A848-ABFD-2F0F-8165-0A92C34D6A54}"/>
                        </a:ext>
                      </a:extLst>
                    </p:cNvPr>
                    <p:cNvSpPr txBox="1">
                      <a:spLocks noRot="1" noChangeAspect="1" noMove="1" noResize="1" noEditPoints="1" noAdjustHandles="1" noChangeArrowheads="1" noChangeShapeType="1" noTextEdit="1"/>
                    </p:cNvSpPr>
                    <p:nvPr/>
                  </p:nvSpPr>
                  <p:spPr>
                    <a:xfrm>
                      <a:off x="3114247" y="1535399"/>
                      <a:ext cx="418513" cy="289182"/>
                    </a:xfrm>
                    <a:prstGeom prst="rect">
                      <a:avLst/>
                    </a:prstGeom>
                    <a:blipFill>
                      <a:blip r:embed="rId50"/>
                      <a:stretch>
                        <a:fillRect l="-29167" r="-37500" b="-7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0" name="文本框 369">
                      <a:extLst>
                        <a:ext uri="{FF2B5EF4-FFF2-40B4-BE49-F238E27FC236}">
                          <a16:creationId xmlns:a16="http://schemas.microsoft.com/office/drawing/2014/main" id="{2C6EBCD8-48D1-7502-C9F0-78F8B706F030}"/>
                        </a:ext>
                      </a:extLst>
                    </p:cNvPr>
                    <p:cNvSpPr txBox="1"/>
                    <p:nvPr/>
                  </p:nvSpPr>
                  <p:spPr>
                    <a:xfrm>
                      <a:off x="12960814" y="1535399"/>
                      <a:ext cx="456600"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𝑁</m:t>
                                </m:r>
                                <m:r>
                                  <a:rPr lang="en-US" altLang="zh-CN" i="1">
                                    <a:latin typeface="Cambria Math" panose="02040503050406030204" pitchFamily="18" charset="0"/>
                                  </a:rPr>
                                  <m:t>,</m:t>
                                </m:r>
                                <m:r>
                                  <a:rPr lang="en-US" altLang="zh-CN" b="0" i="1" smtClean="0">
                                    <a:latin typeface="Cambria Math" panose="02040503050406030204" pitchFamily="18" charset="0"/>
                                  </a:rPr>
                                  <m:t>1</m:t>
                                </m:r>
                              </m:sub>
                            </m:sSub>
                          </m:oMath>
                        </m:oMathPara>
                      </a14:m>
                      <a:endParaRPr lang="zh-CN" altLang="en-US"/>
                    </a:p>
                  </p:txBody>
                </p:sp>
              </mc:Choice>
              <mc:Fallback xmlns="">
                <p:sp>
                  <p:nvSpPr>
                    <p:cNvPr id="370" name="文本框 369">
                      <a:extLst>
                        <a:ext uri="{FF2B5EF4-FFF2-40B4-BE49-F238E27FC236}">
                          <a16:creationId xmlns:a16="http://schemas.microsoft.com/office/drawing/2014/main" id="{2C6EBCD8-48D1-7502-C9F0-78F8B706F030}"/>
                        </a:ext>
                      </a:extLst>
                    </p:cNvPr>
                    <p:cNvSpPr txBox="1">
                      <a:spLocks noRot="1" noChangeAspect="1" noMove="1" noResize="1" noEditPoints="1" noAdjustHandles="1" noChangeArrowheads="1" noChangeShapeType="1" noTextEdit="1"/>
                    </p:cNvSpPr>
                    <p:nvPr/>
                  </p:nvSpPr>
                  <p:spPr>
                    <a:xfrm>
                      <a:off x="12960814" y="1535399"/>
                      <a:ext cx="456600" cy="289182"/>
                    </a:xfrm>
                    <a:prstGeom prst="rect">
                      <a:avLst/>
                    </a:prstGeom>
                    <a:blipFill>
                      <a:blip r:embed="rId51"/>
                      <a:stretch>
                        <a:fillRect l="-26923" r="-38462" b="-7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1" name="文本框 370">
                      <a:extLst>
                        <a:ext uri="{FF2B5EF4-FFF2-40B4-BE49-F238E27FC236}">
                          <a16:creationId xmlns:a16="http://schemas.microsoft.com/office/drawing/2014/main" id="{03DA4AD4-A611-B081-C3D3-6699DE8E3BA2}"/>
                        </a:ext>
                      </a:extLst>
                    </p:cNvPr>
                    <p:cNvSpPr txBox="1"/>
                    <p:nvPr/>
                  </p:nvSpPr>
                  <p:spPr>
                    <a:xfrm>
                      <a:off x="12960814" y="4166710"/>
                      <a:ext cx="510396" cy="289182"/>
                    </a:xfrm>
                    <a:prstGeom prst="rect">
                      <a:avLst/>
                    </a:prstGeom>
                    <a:solidFill>
                      <a:schemeClr val="accent2">
                        <a:lumMod val="20000"/>
                        <a:lumOff val="80000"/>
                        <a:alpha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𝑁</m:t>
                                </m:r>
                                <m:r>
                                  <a:rPr lang="en-US" altLang="zh-CN" i="1">
                                    <a:latin typeface="Cambria Math" panose="02040503050406030204" pitchFamily="18" charset="0"/>
                                  </a:rPr>
                                  <m:t>,</m:t>
                                </m:r>
                                <m:r>
                                  <a:rPr lang="en-US" altLang="zh-CN" b="0" i="1" smtClean="0">
                                    <a:latin typeface="Cambria Math" panose="02040503050406030204" pitchFamily="18" charset="0"/>
                                  </a:rPr>
                                  <m:t>𝑀</m:t>
                                </m:r>
                              </m:sub>
                            </m:sSub>
                          </m:oMath>
                        </m:oMathPara>
                      </a14:m>
                      <a:endParaRPr lang="zh-CN" altLang="en-US"/>
                    </a:p>
                  </p:txBody>
                </p:sp>
              </mc:Choice>
              <mc:Fallback xmlns="">
                <p:sp>
                  <p:nvSpPr>
                    <p:cNvPr id="371" name="文本框 370">
                      <a:extLst>
                        <a:ext uri="{FF2B5EF4-FFF2-40B4-BE49-F238E27FC236}">
                          <a16:creationId xmlns:a16="http://schemas.microsoft.com/office/drawing/2014/main" id="{03DA4AD4-A611-B081-C3D3-6699DE8E3BA2}"/>
                        </a:ext>
                      </a:extLst>
                    </p:cNvPr>
                    <p:cNvSpPr txBox="1">
                      <a:spLocks noRot="1" noChangeAspect="1" noMove="1" noResize="1" noEditPoints="1" noAdjustHandles="1" noChangeArrowheads="1" noChangeShapeType="1" noTextEdit="1"/>
                    </p:cNvSpPr>
                    <p:nvPr/>
                  </p:nvSpPr>
                  <p:spPr>
                    <a:xfrm>
                      <a:off x="12960814" y="4166710"/>
                      <a:ext cx="510396" cy="289182"/>
                    </a:xfrm>
                    <a:prstGeom prst="rect">
                      <a:avLst/>
                    </a:prstGeom>
                    <a:blipFill>
                      <a:blip r:embed="rId52"/>
                      <a:stretch>
                        <a:fillRect l="-24138" r="-37931" b="-75758"/>
                      </a:stretch>
                    </a:blipFill>
                  </p:spPr>
                  <p:txBody>
                    <a:bodyPr/>
                    <a:lstStyle/>
                    <a:p>
                      <a:r>
                        <a:rPr lang="zh-CN" altLang="en-US">
                          <a:noFill/>
                        </a:rPr>
                        <a:t> </a:t>
                      </a:r>
                    </a:p>
                  </p:txBody>
                </p:sp>
              </mc:Fallback>
            </mc:AlternateContent>
          </p:grpSp>
        </p:grpSp>
      </p:grpSp>
      <p:pic>
        <p:nvPicPr>
          <p:cNvPr id="6" name="图片 5">
            <a:extLst>
              <a:ext uri="{FF2B5EF4-FFF2-40B4-BE49-F238E27FC236}">
                <a16:creationId xmlns:a16="http://schemas.microsoft.com/office/drawing/2014/main" id="{D5668964-D2E7-5017-5C77-E0FC8F5914F7}"/>
              </a:ext>
            </a:extLst>
          </p:cNvPr>
          <p:cNvPicPr>
            <a:picLocks noChangeAspect="1"/>
          </p:cNvPicPr>
          <p:nvPr/>
        </p:nvPicPr>
        <p:blipFill>
          <a:blip r:embed="rId53"/>
          <a:stretch>
            <a:fillRect/>
          </a:stretch>
        </p:blipFill>
        <p:spPr>
          <a:xfrm>
            <a:off x="2737805" y="944501"/>
            <a:ext cx="9328601" cy="5545673"/>
          </a:xfrm>
          <a:prstGeom prst="rect">
            <a:avLst/>
          </a:prstGeom>
        </p:spPr>
      </p:pic>
      <p:sp>
        <p:nvSpPr>
          <p:cNvPr id="770" name="文本框 769">
            <a:extLst>
              <a:ext uri="{FF2B5EF4-FFF2-40B4-BE49-F238E27FC236}">
                <a16:creationId xmlns:a16="http://schemas.microsoft.com/office/drawing/2014/main" id="{B4408A45-72E7-6354-728A-95636075016D}"/>
              </a:ext>
            </a:extLst>
          </p:cNvPr>
          <p:cNvSpPr txBox="1"/>
          <p:nvPr/>
        </p:nvSpPr>
        <p:spPr>
          <a:xfrm>
            <a:off x="125594" y="4469769"/>
            <a:ext cx="2528560" cy="1200329"/>
          </a:xfrm>
          <a:prstGeom prst="rect">
            <a:avLst/>
          </a:prstGeom>
          <a:solidFill>
            <a:schemeClr val="accent5">
              <a:lumMod val="20000"/>
              <a:lumOff val="80000"/>
            </a:schemeClr>
          </a:solidFill>
          <a:ln w="19050">
            <a:solidFill>
              <a:schemeClr val="tx1"/>
            </a:solidFill>
          </a:ln>
        </p:spPr>
        <p:txBody>
          <a:bodyPr wrap="square" rtlCol="0">
            <a:spAutoFit/>
          </a:bodyPr>
          <a:lstStyle/>
          <a:p>
            <a:r>
              <a:rPr lang="en-US" altLang="zh-CN" b="1" dirty="0"/>
              <a:t>Equal RF Coupler Network’s weights</a:t>
            </a:r>
          </a:p>
          <a:p>
            <a:r>
              <a:rPr lang="en-US" altLang="zh-CN" dirty="0"/>
              <a:t>- </a:t>
            </a:r>
            <a:r>
              <a:rPr lang="en-US" altLang="zh-CN" b="1" dirty="0">
                <a:solidFill>
                  <a:srgbClr val="EE0000"/>
                </a:solidFill>
              </a:rPr>
              <a:t>Limited</a:t>
            </a:r>
            <a:r>
              <a:rPr lang="en-US" altLang="zh-CN" dirty="0"/>
              <a:t> adjustment space</a:t>
            </a:r>
            <a:endParaRPr lang="zh-CN" altLang="en-US" dirty="0"/>
          </a:p>
        </p:txBody>
      </p:sp>
    </p:spTree>
    <p:extLst>
      <p:ext uri="{BB962C8B-B14F-4D97-AF65-F5344CB8AC3E}">
        <p14:creationId xmlns:p14="http://schemas.microsoft.com/office/powerpoint/2010/main" val="325569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2B6EC1E-5940-A22C-A8E3-549C5F4B0B60}"/>
              </a:ext>
            </a:extLst>
          </p:cNvPr>
          <p:cNvSpPr>
            <a:spLocks noGrp="1"/>
          </p:cNvSpPr>
          <p:nvPr>
            <p:ph type="body" sz="quarter" idx="10"/>
          </p:nvPr>
        </p:nvSpPr>
        <p:spPr>
          <a:xfrm>
            <a:off x="1345914" y="1"/>
            <a:ext cx="10836561" cy="856210"/>
          </a:xfrm>
        </p:spPr>
        <p:txBody>
          <a:bodyPr/>
          <a:lstStyle/>
          <a:p>
            <a:r>
              <a:rPr lang="en-US" altLang="zh-CN" sz="2800" dirty="0"/>
              <a:t>We Propose a Novel Design: Weighted and Asymmetric RF Coupler </a:t>
            </a:r>
            <a:endParaRPr lang="zh-CN" altLang="en-US" sz="2800" dirty="0"/>
          </a:p>
        </p:txBody>
      </p:sp>
      <p:grpSp>
        <p:nvGrpSpPr>
          <p:cNvPr id="3" name="组合 2">
            <a:extLst>
              <a:ext uri="{FF2B5EF4-FFF2-40B4-BE49-F238E27FC236}">
                <a16:creationId xmlns:a16="http://schemas.microsoft.com/office/drawing/2014/main" id="{6E44EABB-69E3-F2BA-98A7-E3C09A830AD5}"/>
              </a:ext>
            </a:extLst>
          </p:cNvPr>
          <p:cNvGrpSpPr/>
          <p:nvPr/>
        </p:nvGrpSpPr>
        <p:grpSpPr>
          <a:xfrm>
            <a:off x="812606" y="1438383"/>
            <a:ext cx="10804283" cy="4301490"/>
            <a:chOff x="-204797" y="832528"/>
            <a:chExt cx="12097120" cy="4816204"/>
          </a:xfrm>
        </p:grpSpPr>
        <p:sp>
          <p:nvSpPr>
            <p:cNvPr id="67" name="矩形: 圆角 66">
              <a:extLst>
                <a:ext uri="{FF2B5EF4-FFF2-40B4-BE49-F238E27FC236}">
                  <a16:creationId xmlns:a16="http://schemas.microsoft.com/office/drawing/2014/main" id="{BAD16E3D-599D-B51A-29F0-ABE8A64E6536}"/>
                </a:ext>
              </a:extLst>
            </p:cNvPr>
            <p:cNvSpPr/>
            <p:nvPr/>
          </p:nvSpPr>
          <p:spPr>
            <a:xfrm>
              <a:off x="838597" y="850293"/>
              <a:ext cx="9763705" cy="4798439"/>
            </a:xfrm>
            <a:prstGeom prst="roundRect">
              <a:avLst>
                <a:gd name="adj" fmla="val 3280"/>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8" name="矩形: 圆角 67">
              <a:extLst>
                <a:ext uri="{FF2B5EF4-FFF2-40B4-BE49-F238E27FC236}">
                  <a16:creationId xmlns:a16="http://schemas.microsoft.com/office/drawing/2014/main" id="{E2AE4CE4-E933-8A94-A379-BAC1CCB91257}"/>
                </a:ext>
              </a:extLst>
            </p:cNvPr>
            <p:cNvSpPr/>
            <p:nvPr/>
          </p:nvSpPr>
          <p:spPr>
            <a:xfrm>
              <a:off x="5561931" y="1749286"/>
              <a:ext cx="2038475" cy="3697643"/>
            </a:xfrm>
            <a:prstGeom prst="roundRect">
              <a:avLst>
                <a:gd name="adj" fmla="val 12195"/>
              </a:avLst>
            </a:prstGeom>
            <a:noFill/>
            <a:ln w="38100">
              <a:solidFill>
                <a:schemeClr val="tx2">
                  <a:lumMod val="75000"/>
                  <a:lumOff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9" name="矩形: 圆角 68">
              <a:extLst>
                <a:ext uri="{FF2B5EF4-FFF2-40B4-BE49-F238E27FC236}">
                  <a16:creationId xmlns:a16="http://schemas.microsoft.com/office/drawing/2014/main" id="{261787E1-888E-9D6A-20C9-A6A51553C703}"/>
                </a:ext>
              </a:extLst>
            </p:cNvPr>
            <p:cNvSpPr/>
            <p:nvPr/>
          </p:nvSpPr>
          <p:spPr>
            <a:xfrm>
              <a:off x="8043394" y="1209268"/>
              <a:ext cx="1807704" cy="4166885"/>
            </a:xfrm>
            <a:prstGeom prst="roundRect">
              <a:avLst>
                <a:gd name="adj" fmla="val 12195"/>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0" name="矩形 69">
              <a:extLst>
                <a:ext uri="{FF2B5EF4-FFF2-40B4-BE49-F238E27FC236}">
                  <a16:creationId xmlns:a16="http://schemas.microsoft.com/office/drawing/2014/main" id="{1B73E599-0B82-0635-DA50-3BD82F179319}"/>
                </a:ext>
              </a:extLst>
            </p:cNvPr>
            <p:cNvSpPr/>
            <p:nvPr/>
          </p:nvSpPr>
          <p:spPr>
            <a:xfrm flipV="1">
              <a:off x="5102106" y="4374147"/>
              <a:ext cx="704661" cy="13346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1" name="矩形 70">
              <a:extLst>
                <a:ext uri="{FF2B5EF4-FFF2-40B4-BE49-F238E27FC236}">
                  <a16:creationId xmlns:a16="http://schemas.microsoft.com/office/drawing/2014/main" id="{401DAF89-272A-D3A2-C322-EE5E136345CE}"/>
                </a:ext>
              </a:extLst>
            </p:cNvPr>
            <p:cNvSpPr/>
            <p:nvPr/>
          </p:nvSpPr>
          <p:spPr>
            <a:xfrm flipV="1">
              <a:off x="5119207" y="2709952"/>
              <a:ext cx="677499" cy="13346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2" name="矩形 71">
              <a:extLst>
                <a:ext uri="{FF2B5EF4-FFF2-40B4-BE49-F238E27FC236}">
                  <a16:creationId xmlns:a16="http://schemas.microsoft.com/office/drawing/2014/main" id="{C8FC2AF7-A60D-6DEA-346D-96A821C52D08}"/>
                </a:ext>
              </a:extLst>
            </p:cNvPr>
            <p:cNvSpPr/>
            <p:nvPr/>
          </p:nvSpPr>
          <p:spPr>
            <a:xfrm flipV="1">
              <a:off x="9547044" y="4390535"/>
              <a:ext cx="1006656" cy="13727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3" name="矩形 72">
              <a:extLst>
                <a:ext uri="{FF2B5EF4-FFF2-40B4-BE49-F238E27FC236}">
                  <a16:creationId xmlns:a16="http://schemas.microsoft.com/office/drawing/2014/main" id="{F534B50D-20A1-1249-43B5-50A8ACC747AC}"/>
                </a:ext>
              </a:extLst>
            </p:cNvPr>
            <p:cNvSpPr/>
            <p:nvPr/>
          </p:nvSpPr>
          <p:spPr>
            <a:xfrm flipV="1">
              <a:off x="9545456" y="2725403"/>
              <a:ext cx="1008244" cy="13727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4" name="矩形 73">
              <a:extLst>
                <a:ext uri="{FF2B5EF4-FFF2-40B4-BE49-F238E27FC236}">
                  <a16:creationId xmlns:a16="http://schemas.microsoft.com/office/drawing/2014/main" id="{F8601D56-E55F-68C5-5800-6D4CBC6FF617}"/>
                </a:ext>
              </a:extLst>
            </p:cNvPr>
            <p:cNvSpPr/>
            <p:nvPr/>
          </p:nvSpPr>
          <p:spPr>
            <a:xfrm flipV="1">
              <a:off x="7542184" y="4382566"/>
              <a:ext cx="564182" cy="13727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5" name="矩形 74">
              <a:extLst>
                <a:ext uri="{FF2B5EF4-FFF2-40B4-BE49-F238E27FC236}">
                  <a16:creationId xmlns:a16="http://schemas.microsoft.com/office/drawing/2014/main" id="{32975723-8359-EE3A-FDA0-B5ACA5ED3205}"/>
                </a:ext>
              </a:extLst>
            </p:cNvPr>
            <p:cNvSpPr/>
            <p:nvPr/>
          </p:nvSpPr>
          <p:spPr>
            <a:xfrm flipV="1">
              <a:off x="7704019" y="2710660"/>
              <a:ext cx="564183" cy="12597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76" name="组合 75">
              <a:extLst>
                <a:ext uri="{FF2B5EF4-FFF2-40B4-BE49-F238E27FC236}">
                  <a16:creationId xmlns:a16="http://schemas.microsoft.com/office/drawing/2014/main" id="{71A2D5FD-CF1C-8AC9-7F89-0923FB11A90A}"/>
                </a:ext>
              </a:extLst>
            </p:cNvPr>
            <p:cNvGrpSpPr/>
            <p:nvPr/>
          </p:nvGrpSpPr>
          <p:grpSpPr>
            <a:xfrm>
              <a:off x="8008820" y="1271323"/>
              <a:ext cx="2642376" cy="4057617"/>
              <a:chOff x="990375" y="768815"/>
              <a:chExt cx="3545466" cy="5444400"/>
            </a:xfrm>
          </p:grpSpPr>
          <p:sp>
            <p:nvSpPr>
              <p:cNvPr id="249" name="矩形 248">
                <a:extLst>
                  <a:ext uri="{FF2B5EF4-FFF2-40B4-BE49-F238E27FC236}">
                    <a16:creationId xmlns:a16="http://schemas.microsoft.com/office/drawing/2014/main" id="{18B56EDC-7683-BC6B-5F81-AABA8F72AB22}"/>
                  </a:ext>
                </a:extLst>
              </p:cNvPr>
              <p:cNvSpPr/>
              <p:nvPr/>
            </p:nvSpPr>
            <p:spPr>
              <a:xfrm rot="5400000" flipV="1">
                <a:off x="1427898" y="2094418"/>
                <a:ext cx="1316816" cy="27996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0" name="矩形 249">
                <a:extLst>
                  <a:ext uri="{FF2B5EF4-FFF2-40B4-BE49-F238E27FC236}">
                    <a16:creationId xmlns:a16="http://schemas.microsoft.com/office/drawing/2014/main" id="{B89208A6-E25B-1B2B-1DF3-16868281E860}"/>
                  </a:ext>
                </a:extLst>
              </p:cNvPr>
              <p:cNvSpPr/>
              <p:nvPr/>
            </p:nvSpPr>
            <p:spPr>
              <a:xfrm rot="5400000" flipV="1">
                <a:off x="1969462" y="2087957"/>
                <a:ext cx="1327205" cy="29900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1" name="矩形 250">
                <a:extLst>
                  <a:ext uri="{FF2B5EF4-FFF2-40B4-BE49-F238E27FC236}">
                    <a16:creationId xmlns:a16="http://schemas.microsoft.com/office/drawing/2014/main" id="{AD9118A8-68AD-FA46-875B-C0862F8390C9}"/>
                  </a:ext>
                </a:extLst>
              </p:cNvPr>
              <p:cNvSpPr/>
              <p:nvPr/>
            </p:nvSpPr>
            <p:spPr>
              <a:xfrm rot="5400000" flipV="1">
                <a:off x="957976" y="3851420"/>
                <a:ext cx="2104940" cy="13998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2" name="矩形 251">
                <a:extLst>
                  <a:ext uri="{FF2B5EF4-FFF2-40B4-BE49-F238E27FC236}">
                    <a16:creationId xmlns:a16="http://schemas.microsoft.com/office/drawing/2014/main" id="{5455CC8E-D78F-BA34-7888-86057EBFB388}"/>
                  </a:ext>
                </a:extLst>
              </p:cNvPr>
              <p:cNvSpPr/>
              <p:nvPr/>
            </p:nvSpPr>
            <p:spPr>
              <a:xfrm rot="5400000" flipV="1">
                <a:off x="1673489" y="5219371"/>
                <a:ext cx="825633" cy="27996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3" name="矩形 252">
                <a:extLst>
                  <a:ext uri="{FF2B5EF4-FFF2-40B4-BE49-F238E27FC236}">
                    <a16:creationId xmlns:a16="http://schemas.microsoft.com/office/drawing/2014/main" id="{7E427ADC-1850-02AF-0A02-9A2A5FF742A9}"/>
                  </a:ext>
                </a:extLst>
              </p:cNvPr>
              <p:cNvSpPr/>
              <p:nvPr/>
            </p:nvSpPr>
            <p:spPr>
              <a:xfrm rot="5400000" flipV="1">
                <a:off x="2220248" y="5211600"/>
                <a:ext cx="825633" cy="29900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4" name="矩形 253">
                <a:extLst>
                  <a:ext uri="{FF2B5EF4-FFF2-40B4-BE49-F238E27FC236}">
                    <a16:creationId xmlns:a16="http://schemas.microsoft.com/office/drawing/2014/main" id="{7BE7DBB5-4D6F-750D-737B-B6FB3EC6FCFD}"/>
                  </a:ext>
                </a:extLst>
              </p:cNvPr>
              <p:cNvSpPr/>
              <p:nvPr/>
            </p:nvSpPr>
            <p:spPr>
              <a:xfrm rot="5400000" flipV="1">
                <a:off x="1653462" y="3829831"/>
                <a:ext cx="2095598" cy="13998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5" name="矩形 254">
                <a:extLst>
                  <a:ext uri="{FF2B5EF4-FFF2-40B4-BE49-F238E27FC236}">
                    <a16:creationId xmlns:a16="http://schemas.microsoft.com/office/drawing/2014/main" id="{A0450C4C-D4EF-2716-FDC5-2B781BF6A960}"/>
                  </a:ext>
                </a:extLst>
              </p:cNvPr>
              <p:cNvSpPr/>
              <p:nvPr/>
            </p:nvSpPr>
            <p:spPr>
              <a:xfrm rot="5400000" flipV="1">
                <a:off x="2318167" y="1451775"/>
                <a:ext cx="99259" cy="34867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6" name="矩形 255">
                <a:extLst>
                  <a:ext uri="{FF2B5EF4-FFF2-40B4-BE49-F238E27FC236}">
                    <a16:creationId xmlns:a16="http://schemas.microsoft.com/office/drawing/2014/main" id="{A3B316E8-A2CF-A0CF-F737-1B9B6EA702A1}"/>
                  </a:ext>
                </a:extLst>
              </p:cNvPr>
              <p:cNvSpPr/>
              <p:nvPr/>
            </p:nvSpPr>
            <p:spPr>
              <a:xfrm rot="5400000" flipV="1">
                <a:off x="2325651" y="5579179"/>
                <a:ext cx="91228" cy="29900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7" name="矩形 256">
                <a:extLst>
                  <a:ext uri="{FF2B5EF4-FFF2-40B4-BE49-F238E27FC236}">
                    <a16:creationId xmlns:a16="http://schemas.microsoft.com/office/drawing/2014/main" id="{32E3CDC8-4668-3D3A-471A-B79F900567EC}"/>
                  </a:ext>
                </a:extLst>
              </p:cNvPr>
              <p:cNvSpPr/>
              <p:nvPr/>
            </p:nvSpPr>
            <p:spPr>
              <a:xfrm flipV="1">
                <a:off x="1250781" y="2695704"/>
                <a:ext cx="953482" cy="186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8" name="矩形 257">
                <a:extLst>
                  <a:ext uri="{FF2B5EF4-FFF2-40B4-BE49-F238E27FC236}">
                    <a16:creationId xmlns:a16="http://schemas.microsoft.com/office/drawing/2014/main" id="{C18C5170-BECD-64F3-D6B1-C8DAE4BB5185}"/>
                  </a:ext>
                </a:extLst>
              </p:cNvPr>
              <p:cNvSpPr/>
              <p:nvPr/>
            </p:nvSpPr>
            <p:spPr>
              <a:xfrm flipV="1">
                <a:off x="1252011" y="4945629"/>
                <a:ext cx="953482" cy="186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9" name="矩形 258">
                <a:extLst>
                  <a:ext uri="{FF2B5EF4-FFF2-40B4-BE49-F238E27FC236}">
                    <a16:creationId xmlns:a16="http://schemas.microsoft.com/office/drawing/2014/main" id="{CD780DFC-6916-3FC5-D041-2C816AFBE52A}"/>
                  </a:ext>
                </a:extLst>
              </p:cNvPr>
              <p:cNvSpPr/>
              <p:nvPr/>
            </p:nvSpPr>
            <p:spPr>
              <a:xfrm flipV="1">
                <a:off x="2483561" y="2714037"/>
                <a:ext cx="953482" cy="186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60" name="矩形 259">
                <a:extLst>
                  <a:ext uri="{FF2B5EF4-FFF2-40B4-BE49-F238E27FC236}">
                    <a16:creationId xmlns:a16="http://schemas.microsoft.com/office/drawing/2014/main" id="{708D4D83-F283-CDF7-2B6D-B9164F2511A5}"/>
                  </a:ext>
                </a:extLst>
              </p:cNvPr>
              <p:cNvSpPr/>
              <p:nvPr/>
            </p:nvSpPr>
            <p:spPr>
              <a:xfrm flipV="1">
                <a:off x="2483561" y="4948675"/>
                <a:ext cx="953482" cy="186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61" name="椭圆 260">
                <a:extLst>
                  <a:ext uri="{FF2B5EF4-FFF2-40B4-BE49-F238E27FC236}">
                    <a16:creationId xmlns:a16="http://schemas.microsoft.com/office/drawing/2014/main" id="{3F8A21DC-4837-5D4E-AD5C-EB463DE82556}"/>
                  </a:ext>
                </a:extLst>
              </p:cNvPr>
              <p:cNvSpPr/>
              <p:nvPr/>
            </p:nvSpPr>
            <p:spPr>
              <a:xfrm>
                <a:off x="1101132" y="2682479"/>
                <a:ext cx="212444" cy="21244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62" name="椭圆 261">
                <a:extLst>
                  <a:ext uri="{FF2B5EF4-FFF2-40B4-BE49-F238E27FC236}">
                    <a16:creationId xmlns:a16="http://schemas.microsoft.com/office/drawing/2014/main" id="{D2AB96EC-0837-B0AE-330D-A254F4C8710C}"/>
                  </a:ext>
                </a:extLst>
              </p:cNvPr>
              <p:cNvSpPr/>
              <p:nvPr/>
            </p:nvSpPr>
            <p:spPr>
              <a:xfrm>
                <a:off x="1101218" y="4909185"/>
                <a:ext cx="212444" cy="21244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63" name="椭圆 262">
                <a:extLst>
                  <a:ext uri="{FF2B5EF4-FFF2-40B4-BE49-F238E27FC236}">
                    <a16:creationId xmlns:a16="http://schemas.microsoft.com/office/drawing/2014/main" id="{C8948C45-5F57-7CEA-AB9F-4789CAF7A7EB}"/>
                  </a:ext>
                </a:extLst>
              </p:cNvPr>
              <p:cNvSpPr/>
              <p:nvPr/>
            </p:nvSpPr>
            <p:spPr>
              <a:xfrm>
                <a:off x="3355258" y="2701496"/>
                <a:ext cx="212444" cy="21244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64" name="椭圆 263">
                <a:extLst>
                  <a:ext uri="{FF2B5EF4-FFF2-40B4-BE49-F238E27FC236}">
                    <a16:creationId xmlns:a16="http://schemas.microsoft.com/office/drawing/2014/main" id="{8D1501E5-4A98-5996-081E-6D693197B8D8}"/>
                  </a:ext>
                </a:extLst>
              </p:cNvPr>
              <p:cNvSpPr/>
              <p:nvPr/>
            </p:nvSpPr>
            <p:spPr>
              <a:xfrm>
                <a:off x="3355258" y="4928238"/>
                <a:ext cx="212444" cy="21244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65" name="文本框 264">
                <a:extLst>
                  <a:ext uri="{FF2B5EF4-FFF2-40B4-BE49-F238E27FC236}">
                    <a16:creationId xmlns:a16="http://schemas.microsoft.com/office/drawing/2014/main" id="{87FFC9DF-0ECC-909C-AFC2-8A322F89A4AD}"/>
                  </a:ext>
                </a:extLst>
              </p:cNvPr>
              <p:cNvSpPr txBox="1"/>
              <p:nvPr/>
            </p:nvSpPr>
            <p:spPr>
              <a:xfrm>
                <a:off x="990375" y="4280772"/>
                <a:ext cx="1067331" cy="508619"/>
              </a:xfrm>
              <a:prstGeom prst="rect">
                <a:avLst/>
              </a:prstGeom>
              <a:noFill/>
            </p:spPr>
            <p:txBody>
              <a:bodyPr wrap="none" rtlCol="0">
                <a:spAutoFit/>
              </a:bodyPr>
              <a:lstStyle/>
              <a:p>
                <a:r>
                  <a:rPr lang="en-US" altLang="zh-CN" sz="1600" i="1">
                    <a:solidFill>
                      <a:srgbClr val="C00000"/>
                    </a:solidFill>
                    <a:latin typeface="Arial" panose="020B0604020202020204" pitchFamily="34" charset="0"/>
                    <a:cs typeface="Arial" panose="020B0604020202020204" pitchFamily="34" charset="0"/>
                  </a:rPr>
                  <a:t>port 4</a:t>
                </a:r>
                <a:endParaRPr lang="zh-CN" altLang="en-US" sz="1600" i="1">
                  <a:solidFill>
                    <a:srgbClr val="C00000"/>
                  </a:solidFill>
                  <a:latin typeface="Arial" panose="020B0604020202020204" pitchFamily="34" charset="0"/>
                  <a:cs typeface="Arial" panose="020B0604020202020204" pitchFamily="34" charset="0"/>
                </a:endParaRPr>
              </a:p>
            </p:txBody>
          </p:sp>
          <p:sp>
            <p:nvSpPr>
              <p:cNvPr id="266" name="文本框 265">
                <a:extLst>
                  <a:ext uri="{FF2B5EF4-FFF2-40B4-BE49-F238E27FC236}">
                    <a16:creationId xmlns:a16="http://schemas.microsoft.com/office/drawing/2014/main" id="{B97F74BE-22D1-C14D-BCB9-7D81630DA592}"/>
                  </a:ext>
                </a:extLst>
              </p:cNvPr>
              <p:cNvSpPr txBox="1"/>
              <p:nvPr/>
            </p:nvSpPr>
            <p:spPr>
              <a:xfrm>
                <a:off x="3456475" y="2907734"/>
                <a:ext cx="1067331" cy="508619"/>
              </a:xfrm>
              <a:prstGeom prst="rect">
                <a:avLst/>
              </a:prstGeom>
              <a:noFill/>
            </p:spPr>
            <p:txBody>
              <a:bodyPr wrap="none" rtlCol="0">
                <a:spAutoFit/>
              </a:bodyPr>
              <a:lstStyle/>
              <a:p>
                <a:r>
                  <a:rPr lang="en-US" altLang="zh-CN" sz="1600" i="1">
                    <a:solidFill>
                      <a:srgbClr val="C00000"/>
                    </a:solidFill>
                    <a:latin typeface="Arial" panose="020B0604020202020204" pitchFamily="34" charset="0"/>
                    <a:cs typeface="Arial" panose="020B0604020202020204" pitchFamily="34" charset="0"/>
                  </a:rPr>
                  <a:t>port 2</a:t>
                </a:r>
                <a:endParaRPr lang="zh-CN" altLang="en-US" sz="1600" i="1">
                  <a:solidFill>
                    <a:srgbClr val="C00000"/>
                  </a:solidFill>
                  <a:latin typeface="Arial" panose="020B0604020202020204" pitchFamily="34" charset="0"/>
                  <a:cs typeface="Arial" panose="020B0604020202020204" pitchFamily="34" charset="0"/>
                </a:endParaRPr>
              </a:p>
            </p:txBody>
          </p:sp>
          <p:sp>
            <p:nvSpPr>
              <p:cNvPr id="267" name="文本框 266">
                <a:extLst>
                  <a:ext uri="{FF2B5EF4-FFF2-40B4-BE49-F238E27FC236}">
                    <a16:creationId xmlns:a16="http://schemas.microsoft.com/office/drawing/2014/main" id="{91490DE5-D21E-0A80-2E20-27F9B7936857}"/>
                  </a:ext>
                </a:extLst>
              </p:cNvPr>
              <p:cNvSpPr txBox="1"/>
              <p:nvPr/>
            </p:nvSpPr>
            <p:spPr>
              <a:xfrm>
                <a:off x="3468511" y="4390448"/>
                <a:ext cx="1067330" cy="508619"/>
              </a:xfrm>
              <a:prstGeom prst="rect">
                <a:avLst/>
              </a:prstGeom>
              <a:noFill/>
            </p:spPr>
            <p:txBody>
              <a:bodyPr wrap="none" rtlCol="0">
                <a:spAutoFit/>
              </a:bodyPr>
              <a:lstStyle/>
              <a:p>
                <a:r>
                  <a:rPr lang="en-US" altLang="zh-CN" sz="1600" i="1">
                    <a:solidFill>
                      <a:srgbClr val="C00000"/>
                    </a:solidFill>
                    <a:latin typeface="Arial" panose="020B0604020202020204" pitchFamily="34" charset="0"/>
                    <a:cs typeface="Arial" panose="020B0604020202020204" pitchFamily="34" charset="0"/>
                  </a:rPr>
                  <a:t>port 3</a:t>
                </a:r>
                <a:endParaRPr lang="zh-CN" altLang="en-US" sz="1600" i="1">
                  <a:solidFill>
                    <a:srgbClr val="C00000"/>
                  </a:solidFill>
                  <a:latin typeface="Arial" panose="020B0604020202020204" pitchFamily="34" charset="0"/>
                  <a:cs typeface="Arial" panose="020B0604020202020204" pitchFamily="34" charset="0"/>
                </a:endParaRPr>
              </a:p>
            </p:txBody>
          </p:sp>
          <p:cxnSp>
            <p:nvCxnSpPr>
              <p:cNvPr id="268" name="直接连接符 267">
                <a:extLst>
                  <a:ext uri="{FF2B5EF4-FFF2-40B4-BE49-F238E27FC236}">
                    <a16:creationId xmlns:a16="http://schemas.microsoft.com/office/drawing/2014/main" id="{83294801-3171-5C66-8346-B35ECF741ED6}"/>
                  </a:ext>
                </a:extLst>
              </p:cNvPr>
              <p:cNvCxnSpPr/>
              <p:nvPr/>
            </p:nvCxnSpPr>
            <p:spPr>
              <a:xfrm>
                <a:off x="2769879" y="1180255"/>
                <a:ext cx="0" cy="399328"/>
              </a:xfrm>
              <a:prstGeom prst="line">
                <a:avLst/>
              </a:prstGeom>
              <a:ln w="38100"/>
            </p:spPr>
            <p:style>
              <a:lnRef idx="2">
                <a:schemeClr val="dk1"/>
              </a:lnRef>
              <a:fillRef idx="0">
                <a:schemeClr val="dk1"/>
              </a:fillRef>
              <a:effectRef idx="1">
                <a:schemeClr val="dk1"/>
              </a:effectRef>
              <a:fontRef idx="minor">
                <a:schemeClr val="tx1"/>
              </a:fontRef>
            </p:style>
          </p:cxnSp>
          <p:cxnSp>
            <p:nvCxnSpPr>
              <p:cNvPr id="269" name="直接连接符 268">
                <a:extLst>
                  <a:ext uri="{FF2B5EF4-FFF2-40B4-BE49-F238E27FC236}">
                    <a16:creationId xmlns:a16="http://schemas.microsoft.com/office/drawing/2014/main" id="{2B80D7BA-EC17-6047-97C7-AA33745320CC}"/>
                  </a:ext>
                </a:extLst>
              </p:cNvPr>
              <p:cNvCxnSpPr/>
              <p:nvPr/>
            </p:nvCxnSpPr>
            <p:spPr>
              <a:xfrm>
                <a:off x="2496930" y="1180255"/>
                <a:ext cx="0" cy="399328"/>
              </a:xfrm>
              <a:prstGeom prst="line">
                <a:avLst/>
              </a:prstGeom>
              <a:ln w="38100"/>
            </p:spPr>
            <p:style>
              <a:lnRef idx="2">
                <a:schemeClr val="dk1"/>
              </a:lnRef>
              <a:fillRef idx="0">
                <a:schemeClr val="dk1"/>
              </a:fillRef>
              <a:effectRef idx="1">
                <a:schemeClr val="dk1"/>
              </a:effectRef>
              <a:fontRef idx="minor">
                <a:schemeClr val="tx1"/>
              </a:fontRef>
            </p:style>
          </p:cxnSp>
          <p:cxnSp>
            <p:nvCxnSpPr>
              <p:cNvPr id="270" name="直接连接符 269">
                <a:extLst>
                  <a:ext uri="{FF2B5EF4-FFF2-40B4-BE49-F238E27FC236}">
                    <a16:creationId xmlns:a16="http://schemas.microsoft.com/office/drawing/2014/main" id="{93ECC85E-7C47-F7A5-E907-B9F853CFEE99}"/>
                  </a:ext>
                </a:extLst>
              </p:cNvPr>
              <p:cNvCxnSpPr>
                <a:cxnSpLocks/>
              </p:cNvCxnSpPr>
              <p:nvPr/>
            </p:nvCxnSpPr>
            <p:spPr>
              <a:xfrm>
                <a:off x="1562099" y="1561928"/>
                <a:ext cx="386800"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71" name="直接连接符 270">
                <a:extLst>
                  <a:ext uri="{FF2B5EF4-FFF2-40B4-BE49-F238E27FC236}">
                    <a16:creationId xmlns:a16="http://schemas.microsoft.com/office/drawing/2014/main" id="{B669DAAF-516C-4013-44B7-BB8F6984BFCB}"/>
                  </a:ext>
                </a:extLst>
              </p:cNvPr>
              <p:cNvCxnSpPr>
                <a:cxnSpLocks/>
              </p:cNvCxnSpPr>
              <p:nvPr/>
            </p:nvCxnSpPr>
            <p:spPr>
              <a:xfrm>
                <a:off x="1561300" y="2713565"/>
                <a:ext cx="387708"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72" name="直接连接符 271">
                <a:extLst>
                  <a:ext uri="{FF2B5EF4-FFF2-40B4-BE49-F238E27FC236}">
                    <a16:creationId xmlns:a16="http://schemas.microsoft.com/office/drawing/2014/main" id="{7EEEFDC5-6BF7-3781-9FDA-60642B23341B}"/>
                  </a:ext>
                </a:extLst>
              </p:cNvPr>
              <p:cNvCxnSpPr/>
              <p:nvPr/>
            </p:nvCxnSpPr>
            <p:spPr>
              <a:xfrm>
                <a:off x="2647018" y="3267008"/>
                <a:ext cx="0" cy="399328"/>
              </a:xfrm>
              <a:prstGeom prst="line">
                <a:avLst/>
              </a:prstGeom>
              <a:ln w="38100"/>
            </p:spPr>
            <p:style>
              <a:lnRef idx="2">
                <a:schemeClr val="dk1"/>
              </a:lnRef>
              <a:fillRef idx="0">
                <a:schemeClr val="dk1"/>
              </a:fillRef>
              <a:effectRef idx="1">
                <a:schemeClr val="dk1"/>
              </a:effectRef>
              <a:fontRef idx="minor">
                <a:schemeClr val="tx1"/>
              </a:fontRef>
            </p:style>
          </p:cxnSp>
          <p:cxnSp>
            <p:nvCxnSpPr>
              <p:cNvPr id="273" name="直接连接符 272">
                <a:extLst>
                  <a:ext uri="{FF2B5EF4-FFF2-40B4-BE49-F238E27FC236}">
                    <a16:creationId xmlns:a16="http://schemas.microsoft.com/office/drawing/2014/main" id="{FF836622-3F2D-BE8F-18B6-C3FE2ABAC8B1}"/>
                  </a:ext>
                </a:extLst>
              </p:cNvPr>
              <p:cNvCxnSpPr/>
              <p:nvPr/>
            </p:nvCxnSpPr>
            <p:spPr>
              <a:xfrm>
                <a:off x="2059961" y="3263689"/>
                <a:ext cx="0" cy="399328"/>
              </a:xfrm>
              <a:prstGeom prst="line">
                <a:avLst/>
              </a:prstGeom>
              <a:ln w="38100"/>
            </p:spPr>
            <p:style>
              <a:lnRef idx="2">
                <a:schemeClr val="dk1"/>
              </a:lnRef>
              <a:fillRef idx="0">
                <a:schemeClr val="dk1"/>
              </a:fillRef>
              <a:effectRef idx="1">
                <a:schemeClr val="dk1"/>
              </a:effectRef>
              <a:fontRef idx="minor">
                <a:schemeClr val="tx1"/>
              </a:fontRef>
            </p:style>
          </p:cxnSp>
          <p:cxnSp>
            <p:nvCxnSpPr>
              <p:cNvPr id="274" name="直接连接符 273">
                <a:extLst>
                  <a:ext uri="{FF2B5EF4-FFF2-40B4-BE49-F238E27FC236}">
                    <a16:creationId xmlns:a16="http://schemas.microsoft.com/office/drawing/2014/main" id="{0EE2D81D-4EB4-B639-36DB-8D20CA6EAA06}"/>
                  </a:ext>
                </a:extLst>
              </p:cNvPr>
              <p:cNvCxnSpPr/>
              <p:nvPr/>
            </p:nvCxnSpPr>
            <p:spPr>
              <a:xfrm>
                <a:off x="2792237" y="4012022"/>
                <a:ext cx="0" cy="399328"/>
              </a:xfrm>
              <a:prstGeom prst="line">
                <a:avLst/>
              </a:prstGeom>
              <a:ln w="38100"/>
            </p:spPr>
            <p:style>
              <a:lnRef idx="2">
                <a:schemeClr val="dk1"/>
              </a:lnRef>
              <a:fillRef idx="0">
                <a:schemeClr val="dk1"/>
              </a:fillRef>
              <a:effectRef idx="1">
                <a:schemeClr val="dk1"/>
              </a:effectRef>
              <a:fontRef idx="minor">
                <a:schemeClr val="tx1"/>
              </a:fontRef>
            </p:style>
          </p:cxnSp>
          <p:cxnSp>
            <p:nvCxnSpPr>
              <p:cNvPr id="275" name="直接连接符 274">
                <a:extLst>
                  <a:ext uri="{FF2B5EF4-FFF2-40B4-BE49-F238E27FC236}">
                    <a16:creationId xmlns:a16="http://schemas.microsoft.com/office/drawing/2014/main" id="{B7F38A31-6E02-61F7-3BF3-CDA01E7D4DB8}"/>
                  </a:ext>
                </a:extLst>
              </p:cNvPr>
              <p:cNvCxnSpPr/>
              <p:nvPr/>
            </p:nvCxnSpPr>
            <p:spPr>
              <a:xfrm>
                <a:off x="2605961" y="4012022"/>
                <a:ext cx="0" cy="399328"/>
              </a:xfrm>
              <a:prstGeom prst="line">
                <a:avLst/>
              </a:prstGeom>
              <a:ln w="38100"/>
            </p:spPr>
            <p:style>
              <a:lnRef idx="2">
                <a:schemeClr val="dk1"/>
              </a:lnRef>
              <a:fillRef idx="0">
                <a:schemeClr val="dk1"/>
              </a:fillRef>
              <a:effectRef idx="1">
                <a:schemeClr val="dk1"/>
              </a:effectRef>
              <a:fontRef idx="minor">
                <a:schemeClr val="tx1"/>
              </a:fontRef>
            </p:style>
          </p:cxnSp>
          <p:cxnSp>
            <p:nvCxnSpPr>
              <p:cNvPr id="276" name="直接连接符 275">
                <a:extLst>
                  <a:ext uri="{FF2B5EF4-FFF2-40B4-BE49-F238E27FC236}">
                    <a16:creationId xmlns:a16="http://schemas.microsoft.com/office/drawing/2014/main" id="{E671EBEF-695D-117E-97FD-87BD92EE2D7F}"/>
                  </a:ext>
                </a:extLst>
              </p:cNvPr>
              <p:cNvCxnSpPr>
                <a:cxnSpLocks/>
              </p:cNvCxnSpPr>
              <p:nvPr/>
            </p:nvCxnSpPr>
            <p:spPr>
              <a:xfrm>
                <a:off x="2781666" y="5071802"/>
                <a:ext cx="37486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77" name="直接连接符 276">
                <a:extLst>
                  <a:ext uri="{FF2B5EF4-FFF2-40B4-BE49-F238E27FC236}">
                    <a16:creationId xmlns:a16="http://schemas.microsoft.com/office/drawing/2014/main" id="{34F2DC33-37F3-7951-E855-F61F8FE7F9CC}"/>
                  </a:ext>
                </a:extLst>
              </p:cNvPr>
              <p:cNvCxnSpPr>
                <a:cxnSpLocks/>
              </p:cNvCxnSpPr>
              <p:nvPr/>
            </p:nvCxnSpPr>
            <p:spPr>
              <a:xfrm>
                <a:off x="2780202" y="5674480"/>
                <a:ext cx="366371"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78" name="直接连接符 277">
                <a:extLst>
                  <a:ext uri="{FF2B5EF4-FFF2-40B4-BE49-F238E27FC236}">
                    <a16:creationId xmlns:a16="http://schemas.microsoft.com/office/drawing/2014/main" id="{564FF657-7F41-AB98-2A76-F5635A08C1C4}"/>
                  </a:ext>
                </a:extLst>
              </p:cNvPr>
              <p:cNvCxnSpPr>
                <a:cxnSpLocks/>
              </p:cNvCxnSpPr>
              <p:nvPr/>
            </p:nvCxnSpPr>
            <p:spPr>
              <a:xfrm flipV="1">
                <a:off x="2205852" y="5458588"/>
                <a:ext cx="0" cy="442062"/>
              </a:xfrm>
              <a:prstGeom prst="line">
                <a:avLst/>
              </a:prstGeom>
              <a:ln w="38100"/>
            </p:spPr>
            <p:style>
              <a:lnRef idx="2">
                <a:schemeClr val="dk1"/>
              </a:lnRef>
              <a:fillRef idx="0">
                <a:schemeClr val="dk1"/>
              </a:fillRef>
              <a:effectRef idx="1">
                <a:schemeClr val="dk1"/>
              </a:effectRef>
              <a:fontRef idx="minor">
                <a:schemeClr val="tx1"/>
              </a:fontRef>
            </p:style>
          </p:cxnSp>
          <p:cxnSp>
            <p:nvCxnSpPr>
              <p:cNvPr id="279" name="直接连接符 278">
                <a:extLst>
                  <a:ext uri="{FF2B5EF4-FFF2-40B4-BE49-F238E27FC236}">
                    <a16:creationId xmlns:a16="http://schemas.microsoft.com/office/drawing/2014/main" id="{C8C2CFA9-B158-44F9-6ACA-759EEF8FBCD7}"/>
                  </a:ext>
                </a:extLst>
              </p:cNvPr>
              <p:cNvCxnSpPr>
                <a:cxnSpLocks/>
              </p:cNvCxnSpPr>
              <p:nvPr/>
            </p:nvCxnSpPr>
            <p:spPr>
              <a:xfrm flipV="1">
                <a:off x="2502299" y="5458588"/>
                <a:ext cx="0" cy="442062"/>
              </a:xfrm>
              <a:prstGeom prst="line">
                <a:avLst/>
              </a:prstGeom>
              <a:ln w="38100"/>
            </p:spPr>
            <p:style>
              <a:lnRef idx="2">
                <a:schemeClr val="dk1"/>
              </a:lnRef>
              <a:fillRef idx="0">
                <a:schemeClr val="dk1"/>
              </a:fillRef>
              <a:effectRef idx="1">
                <a:schemeClr val="dk1"/>
              </a:effectRef>
              <a:fontRef idx="minor">
                <a:schemeClr val="tx1"/>
              </a:fontRef>
            </p:style>
          </p:cxnSp>
          <p:cxnSp>
            <p:nvCxnSpPr>
              <p:cNvPr id="280" name="直接箭头连接符 279">
                <a:extLst>
                  <a:ext uri="{FF2B5EF4-FFF2-40B4-BE49-F238E27FC236}">
                    <a16:creationId xmlns:a16="http://schemas.microsoft.com/office/drawing/2014/main" id="{37347DE6-E6A9-D8BF-B7B7-4CA733C7696E}"/>
                  </a:ext>
                </a:extLst>
              </p:cNvPr>
              <p:cNvCxnSpPr>
                <a:cxnSpLocks/>
              </p:cNvCxnSpPr>
              <p:nvPr/>
            </p:nvCxnSpPr>
            <p:spPr>
              <a:xfrm>
                <a:off x="1819516" y="1565275"/>
                <a:ext cx="0" cy="1148290"/>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cxnSp>
            <p:nvCxnSpPr>
              <p:cNvPr id="281" name="直接箭头连接符 280">
                <a:extLst>
                  <a:ext uri="{FF2B5EF4-FFF2-40B4-BE49-F238E27FC236}">
                    <a16:creationId xmlns:a16="http://schemas.microsoft.com/office/drawing/2014/main" id="{D70BF3F7-6B91-7A81-3D9D-403EAB025E0F}"/>
                  </a:ext>
                </a:extLst>
              </p:cNvPr>
              <p:cNvCxnSpPr>
                <a:cxnSpLocks/>
              </p:cNvCxnSpPr>
              <p:nvPr/>
            </p:nvCxnSpPr>
            <p:spPr>
              <a:xfrm>
                <a:off x="2967125" y="5083659"/>
                <a:ext cx="0" cy="585114"/>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cxnSp>
            <p:nvCxnSpPr>
              <p:cNvPr id="282" name="直接箭头连接符 281">
                <a:extLst>
                  <a:ext uri="{FF2B5EF4-FFF2-40B4-BE49-F238E27FC236}">
                    <a16:creationId xmlns:a16="http://schemas.microsoft.com/office/drawing/2014/main" id="{91E832C3-4F51-4455-26EE-FC1FFF88D93D}"/>
                  </a:ext>
                </a:extLst>
              </p:cNvPr>
              <p:cNvCxnSpPr>
                <a:cxnSpLocks/>
              </p:cNvCxnSpPr>
              <p:nvPr/>
            </p:nvCxnSpPr>
            <p:spPr>
              <a:xfrm>
                <a:off x="1920567" y="5791231"/>
                <a:ext cx="277782"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83" name="直接箭头连接符 282">
                <a:extLst>
                  <a:ext uri="{FF2B5EF4-FFF2-40B4-BE49-F238E27FC236}">
                    <a16:creationId xmlns:a16="http://schemas.microsoft.com/office/drawing/2014/main" id="{37508D69-BA44-B19C-B242-9C14329344AB}"/>
                  </a:ext>
                </a:extLst>
              </p:cNvPr>
              <p:cNvCxnSpPr>
                <a:cxnSpLocks/>
              </p:cNvCxnSpPr>
              <p:nvPr/>
            </p:nvCxnSpPr>
            <p:spPr>
              <a:xfrm flipH="1">
                <a:off x="2510688" y="5789674"/>
                <a:ext cx="279480"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84" name="直接箭头连接符 283">
                <a:extLst>
                  <a:ext uri="{FF2B5EF4-FFF2-40B4-BE49-F238E27FC236}">
                    <a16:creationId xmlns:a16="http://schemas.microsoft.com/office/drawing/2014/main" id="{BE81D3F7-1AC5-6C28-B130-9795387C82DB}"/>
                  </a:ext>
                </a:extLst>
              </p:cNvPr>
              <p:cNvCxnSpPr>
                <a:cxnSpLocks/>
              </p:cNvCxnSpPr>
              <p:nvPr/>
            </p:nvCxnSpPr>
            <p:spPr>
              <a:xfrm>
                <a:off x="2222607" y="1383737"/>
                <a:ext cx="277782"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85" name="直接箭头连接符 284">
                <a:extLst>
                  <a:ext uri="{FF2B5EF4-FFF2-40B4-BE49-F238E27FC236}">
                    <a16:creationId xmlns:a16="http://schemas.microsoft.com/office/drawing/2014/main" id="{49DB5D76-800C-903B-949F-FE2FBE8089CC}"/>
                  </a:ext>
                </a:extLst>
              </p:cNvPr>
              <p:cNvCxnSpPr>
                <a:cxnSpLocks/>
              </p:cNvCxnSpPr>
              <p:nvPr/>
            </p:nvCxnSpPr>
            <p:spPr>
              <a:xfrm flipH="1">
                <a:off x="2767545" y="1383738"/>
                <a:ext cx="279480"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86" name="直接箭头连接符 285">
                <a:extLst>
                  <a:ext uri="{FF2B5EF4-FFF2-40B4-BE49-F238E27FC236}">
                    <a16:creationId xmlns:a16="http://schemas.microsoft.com/office/drawing/2014/main" id="{3CBF09B1-469E-2AD4-5649-510D10521F9E}"/>
                  </a:ext>
                </a:extLst>
              </p:cNvPr>
              <p:cNvCxnSpPr>
                <a:cxnSpLocks/>
              </p:cNvCxnSpPr>
              <p:nvPr/>
            </p:nvCxnSpPr>
            <p:spPr>
              <a:xfrm>
                <a:off x="1780936" y="3463353"/>
                <a:ext cx="277782"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87" name="直接箭头连接符 286">
                <a:extLst>
                  <a:ext uri="{FF2B5EF4-FFF2-40B4-BE49-F238E27FC236}">
                    <a16:creationId xmlns:a16="http://schemas.microsoft.com/office/drawing/2014/main" id="{0DFEDA6C-C3F8-5209-1D2C-2F39B9580F21}"/>
                  </a:ext>
                </a:extLst>
              </p:cNvPr>
              <p:cNvCxnSpPr>
                <a:cxnSpLocks/>
              </p:cNvCxnSpPr>
              <p:nvPr/>
            </p:nvCxnSpPr>
            <p:spPr>
              <a:xfrm flipH="1">
                <a:off x="2652000" y="3448417"/>
                <a:ext cx="279480"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88" name="直接箭头连接符 287">
                <a:extLst>
                  <a:ext uri="{FF2B5EF4-FFF2-40B4-BE49-F238E27FC236}">
                    <a16:creationId xmlns:a16="http://schemas.microsoft.com/office/drawing/2014/main" id="{CCF46534-DE3E-D83B-D103-950F27A95057}"/>
                  </a:ext>
                </a:extLst>
              </p:cNvPr>
              <p:cNvCxnSpPr>
                <a:cxnSpLocks/>
              </p:cNvCxnSpPr>
              <p:nvPr/>
            </p:nvCxnSpPr>
            <p:spPr>
              <a:xfrm>
                <a:off x="2379788" y="4211686"/>
                <a:ext cx="214507"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89" name="直接箭头连接符 288">
                <a:extLst>
                  <a:ext uri="{FF2B5EF4-FFF2-40B4-BE49-F238E27FC236}">
                    <a16:creationId xmlns:a16="http://schemas.microsoft.com/office/drawing/2014/main" id="{CA74F2ED-07A0-0734-6D4F-47E855A9EC44}"/>
                  </a:ext>
                </a:extLst>
              </p:cNvPr>
              <p:cNvCxnSpPr>
                <a:cxnSpLocks/>
              </p:cNvCxnSpPr>
              <p:nvPr/>
            </p:nvCxnSpPr>
            <p:spPr>
              <a:xfrm flipH="1">
                <a:off x="2799068" y="4205011"/>
                <a:ext cx="212345"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90" name="文本框 289">
                    <a:extLst>
                      <a:ext uri="{FF2B5EF4-FFF2-40B4-BE49-F238E27FC236}">
                        <a16:creationId xmlns:a16="http://schemas.microsoft.com/office/drawing/2014/main" id="{D99D5ED4-4816-7CE9-84E0-0F454A189FF8}"/>
                      </a:ext>
                    </a:extLst>
                  </p:cNvPr>
                  <p:cNvSpPr txBox="1"/>
                  <p:nvPr/>
                </p:nvSpPr>
                <p:spPr>
                  <a:xfrm>
                    <a:off x="1307088" y="1849631"/>
                    <a:ext cx="416528"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290" name="文本框 289">
                    <a:extLst>
                      <a:ext uri="{FF2B5EF4-FFF2-40B4-BE49-F238E27FC236}">
                        <a16:creationId xmlns:a16="http://schemas.microsoft.com/office/drawing/2014/main" id="{D99D5ED4-4816-7CE9-84E0-0F454A189FF8}"/>
                      </a:ext>
                    </a:extLst>
                  </p:cNvPr>
                  <p:cNvSpPr txBox="1">
                    <a:spLocks noRot="1" noChangeAspect="1" noMove="1" noResize="1" noEditPoints="1" noAdjustHandles="1" noChangeArrowheads="1" noChangeShapeType="1" noTextEdit="1"/>
                  </p:cNvSpPr>
                  <p:nvPr/>
                </p:nvSpPr>
                <p:spPr>
                  <a:xfrm>
                    <a:off x="1307088" y="1849631"/>
                    <a:ext cx="416528" cy="416144"/>
                  </a:xfrm>
                  <a:prstGeom prst="rect">
                    <a:avLst/>
                  </a:prstGeom>
                  <a:blipFill>
                    <a:blip r:embed="rId3"/>
                    <a:stretch>
                      <a:fillRect l="-19565" r="-6522" b="-13043"/>
                    </a:stretch>
                  </a:blipFill>
                </p:spPr>
                <p:txBody>
                  <a:bodyPr/>
                  <a:lstStyle/>
                  <a:p>
                    <a:r>
                      <a:rPr lang="zh-CN" altLang="en-US">
                        <a:noFill/>
                      </a:rPr>
                      <a:t> </a:t>
                    </a:r>
                  </a:p>
                </p:txBody>
              </p:sp>
            </mc:Fallback>
          </mc:AlternateContent>
          <p:cxnSp>
            <p:nvCxnSpPr>
              <p:cNvPr id="291" name="直接连接符 290">
                <a:extLst>
                  <a:ext uri="{FF2B5EF4-FFF2-40B4-BE49-F238E27FC236}">
                    <a16:creationId xmlns:a16="http://schemas.microsoft.com/office/drawing/2014/main" id="{FE5D90EE-214B-1F7C-B561-C02A34D40564}"/>
                  </a:ext>
                </a:extLst>
              </p:cNvPr>
              <p:cNvCxnSpPr>
                <a:cxnSpLocks/>
              </p:cNvCxnSpPr>
              <p:nvPr/>
            </p:nvCxnSpPr>
            <p:spPr>
              <a:xfrm>
                <a:off x="2288864" y="1557474"/>
                <a:ext cx="927808"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92" name="直接连接符 291">
                <a:extLst>
                  <a:ext uri="{FF2B5EF4-FFF2-40B4-BE49-F238E27FC236}">
                    <a16:creationId xmlns:a16="http://schemas.microsoft.com/office/drawing/2014/main" id="{5CD94476-6820-60D9-8635-0FF198033AC1}"/>
                  </a:ext>
                </a:extLst>
              </p:cNvPr>
              <p:cNvCxnSpPr>
                <a:cxnSpLocks/>
              </p:cNvCxnSpPr>
              <p:nvPr/>
            </p:nvCxnSpPr>
            <p:spPr>
              <a:xfrm>
                <a:off x="2290967" y="1694253"/>
                <a:ext cx="918889"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93" name="直接箭头连接符 292">
                <a:extLst>
                  <a:ext uri="{FF2B5EF4-FFF2-40B4-BE49-F238E27FC236}">
                    <a16:creationId xmlns:a16="http://schemas.microsoft.com/office/drawing/2014/main" id="{167FB50A-6CB0-131E-1DBA-E1ED14027405}"/>
                  </a:ext>
                </a:extLst>
              </p:cNvPr>
              <p:cNvCxnSpPr>
                <a:cxnSpLocks/>
              </p:cNvCxnSpPr>
              <p:nvPr/>
            </p:nvCxnSpPr>
            <p:spPr>
              <a:xfrm>
                <a:off x="3190461" y="1297236"/>
                <a:ext cx="0" cy="255757"/>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94" name="直接箭头连接符 293">
                <a:extLst>
                  <a:ext uri="{FF2B5EF4-FFF2-40B4-BE49-F238E27FC236}">
                    <a16:creationId xmlns:a16="http://schemas.microsoft.com/office/drawing/2014/main" id="{DBB5412F-AF13-D1FB-4232-487A47ABB238}"/>
                  </a:ext>
                </a:extLst>
              </p:cNvPr>
              <p:cNvCxnSpPr>
                <a:cxnSpLocks/>
              </p:cNvCxnSpPr>
              <p:nvPr/>
            </p:nvCxnSpPr>
            <p:spPr>
              <a:xfrm flipH="1" flipV="1">
                <a:off x="3188307" y="1701040"/>
                <a:ext cx="2156" cy="264102"/>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95" name="文本框 294">
                    <a:extLst>
                      <a:ext uri="{FF2B5EF4-FFF2-40B4-BE49-F238E27FC236}">
                        <a16:creationId xmlns:a16="http://schemas.microsoft.com/office/drawing/2014/main" id="{71B682B7-2C18-E443-8D0C-EF3CCB92D930}"/>
                      </a:ext>
                    </a:extLst>
                  </p:cNvPr>
                  <p:cNvSpPr txBox="1"/>
                  <p:nvPr/>
                </p:nvSpPr>
                <p:spPr>
                  <a:xfrm>
                    <a:off x="2400253" y="768815"/>
                    <a:ext cx="514977"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295" name="文本框 294">
                    <a:extLst>
                      <a:ext uri="{FF2B5EF4-FFF2-40B4-BE49-F238E27FC236}">
                        <a16:creationId xmlns:a16="http://schemas.microsoft.com/office/drawing/2014/main" id="{71B682B7-2C18-E443-8D0C-EF3CCB92D930}"/>
                      </a:ext>
                    </a:extLst>
                  </p:cNvPr>
                  <p:cNvSpPr txBox="1">
                    <a:spLocks noRot="1" noChangeAspect="1" noMove="1" noResize="1" noEditPoints="1" noAdjustHandles="1" noChangeArrowheads="1" noChangeShapeType="1" noTextEdit="1"/>
                  </p:cNvSpPr>
                  <p:nvPr/>
                </p:nvSpPr>
                <p:spPr>
                  <a:xfrm>
                    <a:off x="2400253" y="768815"/>
                    <a:ext cx="514977" cy="416144"/>
                  </a:xfrm>
                  <a:prstGeom prst="rect">
                    <a:avLst/>
                  </a:prstGeom>
                  <a:blipFill>
                    <a:blip r:embed="rId4"/>
                    <a:stretch>
                      <a:fillRect l="-17857" r="-7143"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6" name="文本框 295">
                    <a:extLst>
                      <a:ext uri="{FF2B5EF4-FFF2-40B4-BE49-F238E27FC236}">
                        <a16:creationId xmlns:a16="http://schemas.microsoft.com/office/drawing/2014/main" id="{8B37104C-8FB3-2A3F-9A44-611B9717AD0C}"/>
                      </a:ext>
                    </a:extLst>
                  </p:cNvPr>
                  <p:cNvSpPr txBox="1"/>
                  <p:nvPr/>
                </p:nvSpPr>
                <p:spPr>
                  <a:xfrm>
                    <a:off x="2805459" y="1833910"/>
                    <a:ext cx="443598"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296" name="文本框 295">
                    <a:extLst>
                      <a:ext uri="{FF2B5EF4-FFF2-40B4-BE49-F238E27FC236}">
                        <a16:creationId xmlns:a16="http://schemas.microsoft.com/office/drawing/2014/main" id="{8B37104C-8FB3-2A3F-9A44-611B9717AD0C}"/>
                      </a:ext>
                    </a:extLst>
                  </p:cNvPr>
                  <p:cNvSpPr txBox="1">
                    <a:spLocks noRot="1" noChangeAspect="1" noMove="1" noResize="1" noEditPoints="1" noAdjustHandles="1" noChangeArrowheads="1" noChangeShapeType="1" noTextEdit="1"/>
                  </p:cNvSpPr>
                  <p:nvPr/>
                </p:nvSpPr>
                <p:spPr>
                  <a:xfrm>
                    <a:off x="2805459" y="1833910"/>
                    <a:ext cx="443598" cy="416144"/>
                  </a:xfrm>
                  <a:prstGeom prst="rect">
                    <a:avLst/>
                  </a:prstGeom>
                  <a:blipFill>
                    <a:blip r:embed="rId5"/>
                    <a:stretch>
                      <a:fillRect l="-20833" r="-8333"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7" name="文本框 296">
                    <a:extLst>
                      <a:ext uri="{FF2B5EF4-FFF2-40B4-BE49-F238E27FC236}">
                        <a16:creationId xmlns:a16="http://schemas.microsoft.com/office/drawing/2014/main" id="{79F12303-385F-2605-95C0-2056BCAE2789}"/>
                      </a:ext>
                    </a:extLst>
                  </p:cNvPr>
                  <p:cNvSpPr txBox="1"/>
                  <p:nvPr/>
                </p:nvSpPr>
                <p:spPr>
                  <a:xfrm>
                    <a:off x="2133868" y="3201735"/>
                    <a:ext cx="390904"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297" name="文本框 296">
                    <a:extLst>
                      <a:ext uri="{FF2B5EF4-FFF2-40B4-BE49-F238E27FC236}">
                        <a16:creationId xmlns:a16="http://schemas.microsoft.com/office/drawing/2014/main" id="{79F12303-385F-2605-95C0-2056BCAE2789}"/>
                      </a:ext>
                    </a:extLst>
                  </p:cNvPr>
                  <p:cNvSpPr txBox="1">
                    <a:spLocks noRot="1" noChangeAspect="1" noMove="1" noResize="1" noEditPoints="1" noAdjustHandles="1" noChangeArrowheads="1" noChangeShapeType="1" noTextEdit="1"/>
                  </p:cNvSpPr>
                  <p:nvPr/>
                </p:nvSpPr>
                <p:spPr>
                  <a:xfrm>
                    <a:off x="2133868" y="3201735"/>
                    <a:ext cx="390904" cy="416144"/>
                  </a:xfrm>
                  <a:prstGeom prst="rect">
                    <a:avLst/>
                  </a:prstGeom>
                  <a:blipFill>
                    <a:blip r:embed="rId6"/>
                    <a:stretch>
                      <a:fillRect l="-23810" r="-9524"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8" name="文本框 297">
                    <a:extLst>
                      <a:ext uri="{FF2B5EF4-FFF2-40B4-BE49-F238E27FC236}">
                        <a16:creationId xmlns:a16="http://schemas.microsoft.com/office/drawing/2014/main" id="{26295EB6-49E9-9345-6F5A-2F3136302B19}"/>
                      </a:ext>
                    </a:extLst>
                  </p:cNvPr>
                  <p:cNvSpPr txBox="1"/>
                  <p:nvPr/>
                </p:nvSpPr>
                <p:spPr>
                  <a:xfrm>
                    <a:off x="2129137" y="4227282"/>
                    <a:ext cx="506982"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298" name="文本框 297">
                    <a:extLst>
                      <a:ext uri="{FF2B5EF4-FFF2-40B4-BE49-F238E27FC236}">
                        <a16:creationId xmlns:a16="http://schemas.microsoft.com/office/drawing/2014/main" id="{26295EB6-49E9-9345-6F5A-2F3136302B19}"/>
                      </a:ext>
                    </a:extLst>
                  </p:cNvPr>
                  <p:cNvSpPr txBox="1">
                    <a:spLocks noRot="1" noChangeAspect="1" noMove="1" noResize="1" noEditPoints="1" noAdjustHandles="1" noChangeArrowheads="1" noChangeShapeType="1" noTextEdit="1"/>
                  </p:cNvSpPr>
                  <p:nvPr/>
                </p:nvSpPr>
                <p:spPr>
                  <a:xfrm>
                    <a:off x="2129137" y="4227282"/>
                    <a:ext cx="506982" cy="416144"/>
                  </a:xfrm>
                  <a:prstGeom prst="rect">
                    <a:avLst/>
                  </a:prstGeom>
                  <a:blipFill>
                    <a:blip r:embed="rId7"/>
                    <a:stretch>
                      <a:fillRect l="-16364" r="-7273"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9" name="文本框 298">
                    <a:extLst>
                      <a:ext uri="{FF2B5EF4-FFF2-40B4-BE49-F238E27FC236}">
                        <a16:creationId xmlns:a16="http://schemas.microsoft.com/office/drawing/2014/main" id="{5090E1E2-5F01-9E1A-7B0F-31E21DBAD9ED}"/>
                      </a:ext>
                    </a:extLst>
                  </p:cNvPr>
                  <p:cNvSpPr txBox="1"/>
                  <p:nvPr/>
                </p:nvSpPr>
                <p:spPr>
                  <a:xfrm>
                    <a:off x="2179176" y="5797071"/>
                    <a:ext cx="398901"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299" name="文本框 298">
                    <a:extLst>
                      <a:ext uri="{FF2B5EF4-FFF2-40B4-BE49-F238E27FC236}">
                        <a16:creationId xmlns:a16="http://schemas.microsoft.com/office/drawing/2014/main" id="{5090E1E2-5F01-9E1A-7B0F-31E21DBAD9ED}"/>
                      </a:ext>
                    </a:extLst>
                  </p:cNvPr>
                  <p:cNvSpPr txBox="1">
                    <a:spLocks noRot="1" noChangeAspect="1" noMove="1" noResize="1" noEditPoints="1" noAdjustHandles="1" noChangeArrowheads="1" noChangeShapeType="1" noTextEdit="1"/>
                  </p:cNvSpPr>
                  <p:nvPr/>
                </p:nvSpPr>
                <p:spPr>
                  <a:xfrm>
                    <a:off x="2179176" y="5797071"/>
                    <a:ext cx="398901" cy="416144"/>
                  </a:xfrm>
                  <a:prstGeom prst="rect">
                    <a:avLst/>
                  </a:prstGeom>
                  <a:blipFill>
                    <a:blip r:embed="rId8"/>
                    <a:stretch>
                      <a:fillRect l="-20455" r="-6818"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0" name="文本框 299">
                    <a:extLst>
                      <a:ext uri="{FF2B5EF4-FFF2-40B4-BE49-F238E27FC236}">
                        <a16:creationId xmlns:a16="http://schemas.microsoft.com/office/drawing/2014/main" id="{2DA67262-369B-3B85-FE7E-C97D750D32EB}"/>
                      </a:ext>
                    </a:extLst>
                  </p:cNvPr>
                  <p:cNvSpPr txBox="1"/>
                  <p:nvPr/>
                </p:nvSpPr>
                <p:spPr>
                  <a:xfrm>
                    <a:off x="2981341" y="5149171"/>
                    <a:ext cx="416528"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3</m:t>
                              </m:r>
                            </m:sub>
                          </m:sSub>
                        </m:oMath>
                      </m:oMathPara>
                    </a14:m>
                    <a:endParaRPr lang="zh-CN" altLang="en-US"/>
                  </a:p>
                </p:txBody>
              </p:sp>
            </mc:Choice>
            <mc:Fallback xmlns="">
              <p:sp>
                <p:nvSpPr>
                  <p:cNvPr id="300" name="文本框 299">
                    <a:extLst>
                      <a:ext uri="{FF2B5EF4-FFF2-40B4-BE49-F238E27FC236}">
                        <a16:creationId xmlns:a16="http://schemas.microsoft.com/office/drawing/2014/main" id="{2DA67262-369B-3B85-FE7E-C97D750D32EB}"/>
                      </a:ext>
                    </a:extLst>
                  </p:cNvPr>
                  <p:cNvSpPr txBox="1">
                    <a:spLocks noRot="1" noChangeAspect="1" noMove="1" noResize="1" noEditPoints="1" noAdjustHandles="1" noChangeArrowheads="1" noChangeShapeType="1" noTextEdit="1"/>
                  </p:cNvSpPr>
                  <p:nvPr/>
                </p:nvSpPr>
                <p:spPr>
                  <a:xfrm>
                    <a:off x="2981341" y="5149171"/>
                    <a:ext cx="416528" cy="416144"/>
                  </a:xfrm>
                  <a:prstGeom prst="rect">
                    <a:avLst/>
                  </a:prstGeom>
                  <a:blipFill>
                    <a:blip r:embed="rId9"/>
                    <a:stretch>
                      <a:fillRect l="-19565" r="-6522" b="-15556"/>
                    </a:stretch>
                  </a:blipFill>
                </p:spPr>
                <p:txBody>
                  <a:bodyPr/>
                  <a:lstStyle/>
                  <a:p>
                    <a:r>
                      <a:rPr lang="zh-CN" altLang="en-US">
                        <a:noFill/>
                      </a:rPr>
                      <a:t> </a:t>
                    </a:r>
                  </a:p>
                </p:txBody>
              </p:sp>
            </mc:Fallback>
          </mc:AlternateContent>
          <p:cxnSp>
            <p:nvCxnSpPr>
              <p:cNvPr id="301" name="直接箭头连接符 300">
                <a:extLst>
                  <a:ext uri="{FF2B5EF4-FFF2-40B4-BE49-F238E27FC236}">
                    <a16:creationId xmlns:a16="http://schemas.microsoft.com/office/drawing/2014/main" id="{248C4E59-618E-C0CE-20E4-CA602FAF5690}"/>
                  </a:ext>
                </a:extLst>
              </p:cNvPr>
              <p:cNvCxnSpPr>
                <a:cxnSpLocks/>
              </p:cNvCxnSpPr>
              <p:nvPr/>
            </p:nvCxnSpPr>
            <p:spPr>
              <a:xfrm>
                <a:off x="1785639" y="4649691"/>
                <a:ext cx="0" cy="255757"/>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302" name="直接箭头连接符 301">
                <a:extLst>
                  <a:ext uri="{FF2B5EF4-FFF2-40B4-BE49-F238E27FC236}">
                    <a16:creationId xmlns:a16="http://schemas.microsoft.com/office/drawing/2014/main" id="{D55E4956-05E4-706B-C83C-B7BE236D51BD}"/>
                  </a:ext>
                </a:extLst>
              </p:cNvPr>
              <p:cNvCxnSpPr>
                <a:cxnSpLocks/>
              </p:cNvCxnSpPr>
              <p:nvPr/>
            </p:nvCxnSpPr>
            <p:spPr>
              <a:xfrm flipH="1" flipV="1">
                <a:off x="1790155" y="5166168"/>
                <a:ext cx="2156" cy="264102"/>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03" name="文本框 302">
                    <a:extLst>
                      <a:ext uri="{FF2B5EF4-FFF2-40B4-BE49-F238E27FC236}">
                        <a16:creationId xmlns:a16="http://schemas.microsoft.com/office/drawing/2014/main" id="{9698F361-5FE4-3B2A-C85B-4A4B1A7E8719}"/>
                      </a:ext>
                    </a:extLst>
                  </p:cNvPr>
                  <p:cNvSpPr txBox="1"/>
                  <p:nvPr/>
                </p:nvSpPr>
                <p:spPr>
                  <a:xfrm>
                    <a:off x="1267835" y="5184915"/>
                    <a:ext cx="402465"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𝑙</m:t>
                              </m:r>
                            </m:sub>
                          </m:sSub>
                        </m:oMath>
                      </m:oMathPara>
                    </a14:m>
                    <a:endParaRPr lang="zh-CN" altLang="en-US"/>
                  </a:p>
                </p:txBody>
              </p:sp>
            </mc:Choice>
            <mc:Fallback xmlns="">
              <p:sp>
                <p:nvSpPr>
                  <p:cNvPr id="303" name="文本框 302">
                    <a:extLst>
                      <a:ext uri="{FF2B5EF4-FFF2-40B4-BE49-F238E27FC236}">
                        <a16:creationId xmlns:a16="http://schemas.microsoft.com/office/drawing/2014/main" id="{9698F361-5FE4-3B2A-C85B-4A4B1A7E8719}"/>
                      </a:ext>
                    </a:extLst>
                  </p:cNvPr>
                  <p:cNvSpPr txBox="1">
                    <a:spLocks noRot="1" noChangeAspect="1" noMove="1" noResize="1" noEditPoints="1" noAdjustHandles="1" noChangeArrowheads="1" noChangeShapeType="1" noTextEdit="1"/>
                  </p:cNvSpPr>
                  <p:nvPr/>
                </p:nvSpPr>
                <p:spPr>
                  <a:xfrm>
                    <a:off x="1267835" y="5184915"/>
                    <a:ext cx="402465" cy="416144"/>
                  </a:xfrm>
                  <a:prstGeom prst="rect">
                    <a:avLst/>
                  </a:prstGeom>
                  <a:blipFill>
                    <a:blip r:embed="rId10"/>
                    <a:stretch>
                      <a:fillRect l="-22727" r="-6818" b="-15217"/>
                    </a:stretch>
                  </a:blipFill>
                </p:spPr>
                <p:txBody>
                  <a:bodyPr/>
                  <a:lstStyle/>
                  <a:p>
                    <a:r>
                      <a:rPr lang="zh-CN" altLang="en-US">
                        <a:noFill/>
                      </a:rPr>
                      <a:t> </a:t>
                    </a:r>
                  </a:p>
                </p:txBody>
              </p:sp>
            </mc:Fallback>
          </mc:AlternateContent>
          <p:cxnSp>
            <p:nvCxnSpPr>
              <p:cNvPr id="304" name="直接连接符 303">
                <a:extLst>
                  <a:ext uri="{FF2B5EF4-FFF2-40B4-BE49-F238E27FC236}">
                    <a16:creationId xmlns:a16="http://schemas.microsoft.com/office/drawing/2014/main" id="{E5B5984C-6C2E-DEC4-91F8-FEA20693D483}"/>
                  </a:ext>
                </a:extLst>
              </p:cNvPr>
              <p:cNvCxnSpPr>
                <a:cxnSpLocks/>
              </p:cNvCxnSpPr>
              <p:nvPr/>
            </p:nvCxnSpPr>
            <p:spPr>
              <a:xfrm>
                <a:off x="1622665" y="4923312"/>
                <a:ext cx="318879"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305" name="直接连接符 304">
                <a:extLst>
                  <a:ext uri="{FF2B5EF4-FFF2-40B4-BE49-F238E27FC236}">
                    <a16:creationId xmlns:a16="http://schemas.microsoft.com/office/drawing/2014/main" id="{D380F058-D346-DE72-9E84-F8B9C3453FBC}"/>
                  </a:ext>
                </a:extLst>
              </p:cNvPr>
              <p:cNvCxnSpPr>
                <a:cxnSpLocks/>
              </p:cNvCxnSpPr>
              <p:nvPr/>
            </p:nvCxnSpPr>
            <p:spPr>
              <a:xfrm>
                <a:off x="1631837" y="5154680"/>
                <a:ext cx="318879" cy="0"/>
              </a:xfrm>
              <a:prstGeom prst="line">
                <a:avLst/>
              </a:prstGeom>
              <a:ln w="381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06" name="文本框 305">
                    <a:extLst>
                      <a:ext uri="{FF2B5EF4-FFF2-40B4-BE49-F238E27FC236}">
                        <a16:creationId xmlns:a16="http://schemas.microsoft.com/office/drawing/2014/main" id="{B929C398-9B62-9B45-33FE-FF3BB58146B8}"/>
                      </a:ext>
                    </a:extLst>
                  </p:cNvPr>
                  <p:cNvSpPr txBox="1"/>
                  <p:nvPr/>
                </p:nvSpPr>
                <p:spPr>
                  <a:xfrm>
                    <a:off x="3059679" y="3616951"/>
                    <a:ext cx="451592" cy="416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306" name="文本框 305">
                    <a:extLst>
                      <a:ext uri="{FF2B5EF4-FFF2-40B4-BE49-F238E27FC236}">
                        <a16:creationId xmlns:a16="http://schemas.microsoft.com/office/drawing/2014/main" id="{B929C398-9B62-9B45-33FE-FF3BB58146B8}"/>
                      </a:ext>
                    </a:extLst>
                  </p:cNvPr>
                  <p:cNvSpPr txBox="1">
                    <a:spLocks noRot="1" noChangeAspect="1" noMove="1" noResize="1" noEditPoints="1" noAdjustHandles="1" noChangeArrowheads="1" noChangeShapeType="1" noTextEdit="1"/>
                  </p:cNvSpPr>
                  <p:nvPr/>
                </p:nvSpPr>
                <p:spPr>
                  <a:xfrm>
                    <a:off x="3059679" y="3616951"/>
                    <a:ext cx="451592" cy="416144"/>
                  </a:xfrm>
                  <a:prstGeom prst="rect">
                    <a:avLst/>
                  </a:prstGeom>
                  <a:blipFill>
                    <a:blip r:embed="rId11"/>
                    <a:stretch>
                      <a:fillRect l="-20408" r="-8163" b="-13043"/>
                    </a:stretch>
                  </a:blipFill>
                </p:spPr>
                <p:txBody>
                  <a:bodyPr/>
                  <a:lstStyle/>
                  <a:p>
                    <a:r>
                      <a:rPr lang="zh-CN" altLang="en-US">
                        <a:noFill/>
                      </a:rPr>
                      <a:t> </a:t>
                    </a:r>
                  </a:p>
                </p:txBody>
              </p:sp>
            </mc:Fallback>
          </mc:AlternateContent>
          <p:cxnSp>
            <p:nvCxnSpPr>
              <p:cNvPr id="307" name="直接连接符 306">
                <a:extLst>
                  <a:ext uri="{FF2B5EF4-FFF2-40B4-BE49-F238E27FC236}">
                    <a16:creationId xmlns:a16="http://schemas.microsoft.com/office/drawing/2014/main" id="{F2D28809-C0F7-FBE0-5170-4D93BD9A6EE7}"/>
                  </a:ext>
                </a:extLst>
              </p:cNvPr>
              <p:cNvCxnSpPr>
                <a:cxnSpLocks/>
              </p:cNvCxnSpPr>
              <p:nvPr/>
            </p:nvCxnSpPr>
            <p:spPr>
              <a:xfrm>
                <a:off x="2960300" y="2929220"/>
                <a:ext cx="318879"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308" name="直接连接符 307">
                <a:extLst>
                  <a:ext uri="{FF2B5EF4-FFF2-40B4-BE49-F238E27FC236}">
                    <a16:creationId xmlns:a16="http://schemas.microsoft.com/office/drawing/2014/main" id="{3B31ABDE-BD63-AE34-E1A0-0E1810B3E20A}"/>
                  </a:ext>
                </a:extLst>
              </p:cNvPr>
              <p:cNvCxnSpPr>
                <a:cxnSpLocks/>
              </p:cNvCxnSpPr>
              <p:nvPr/>
            </p:nvCxnSpPr>
            <p:spPr>
              <a:xfrm>
                <a:off x="2959694" y="4849083"/>
                <a:ext cx="318879"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309" name="直接箭头连接符 308">
                <a:extLst>
                  <a:ext uri="{FF2B5EF4-FFF2-40B4-BE49-F238E27FC236}">
                    <a16:creationId xmlns:a16="http://schemas.microsoft.com/office/drawing/2014/main" id="{4A419F24-2EFB-568B-E3C9-01F187590F8A}"/>
                  </a:ext>
                </a:extLst>
              </p:cNvPr>
              <p:cNvCxnSpPr>
                <a:cxnSpLocks/>
              </p:cNvCxnSpPr>
              <p:nvPr/>
            </p:nvCxnSpPr>
            <p:spPr>
              <a:xfrm>
                <a:off x="3092158" y="2914365"/>
                <a:ext cx="0" cy="1953173"/>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sp>
            <p:nvSpPr>
              <p:cNvPr id="310" name="文本框 309">
                <a:extLst>
                  <a:ext uri="{FF2B5EF4-FFF2-40B4-BE49-F238E27FC236}">
                    <a16:creationId xmlns:a16="http://schemas.microsoft.com/office/drawing/2014/main" id="{26BDB040-683E-7815-3125-56B533AC6B23}"/>
                  </a:ext>
                </a:extLst>
              </p:cNvPr>
              <p:cNvSpPr txBox="1"/>
              <p:nvPr/>
            </p:nvSpPr>
            <p:spPr>
              <a:xfrm>
                <a:off x="1007921" y="2863300"/>
                <a:ext cx="1067331" cy="508619"/>
              </a:xfrm>
              <a:prstGeom prst="rect">
                <a:avLst/>
              </a:prstGeom>
              <a:noFill/>
            </p:spPr>
            <p:txBody>
              <a:bodyPr wrap="none" rtlCol="0">
                <a:spAutoFit/>
              </a:bodyPr>
              <a:lstStyle/>
              <a:p>
                <a:r>
                  <a:rPr lang="en-US" altLang="zh-CN" sz="1600" i="1">
                    <a:solidFill>
                      <a:srgbClr val="C00000"/>
                    </a:solidFill>
                    <a:latin typeface="Arial" panose="020B0604020202020204" pitchFamily="34" charset="0"/>
                    <a:cs typeface="Arial" panose="020B0604020202020204" pitchFamily="34" charset="0"/>
                  </a:rPr>
                  <a:t>port 1</a:t>
                </a:r>
                <a:endParaRPr lang="zh-CN" altLang="en-US" sz="1600" i="1">
                  <a:solidFill>
                    <a:srgbClr val="C00000"/>
                  </a:solidFill>
                  <a:latin typeface="Arial" panose="020B0604020202020204" pitchFamily="34" charset="0"/>
                  <a:cs typeface="Arial" panose="020B0604020202020204" pitchFamily="34" charset="0"/>
                </a:endParaRPr>
              </a:p>
            </p:txBody>
          </p:sp>
        </p:grpSp>
        <p:cxnSp>
          <p:nvCxnSpPr>
            <p:cNvPr id="77" name="直接连接符 76">
              <a:extLst>
                <a:ext uri="{FF2B5EF4-FFF2-40B4-BE49-F238E27FC236}">
                  <a16:creationId xmlns:a16="http://schemas.microsoft.com/office/drawing/2014/main" id="{71AC4A3D-2DAC-1E12-85CD-FF29C47C98CE}"/>
                </a:ext>
              </a:extLst>
            </p:cNvPr>
            <p:cNvCxnSpPr>
              <a:cxnSpLocks/>
            </p:cNvCxnSpPr>
            <p:nvPr/>
          </p:nvCxnSpPr>
          <p:spPr>
            <a:xfrm flipV="1">
              <a:off x="5631292" y="2778933"/>
              <a:ext cx="228662"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8" name="直接连接符 77">
              <a:extLst>
                <a:ext uri="{FF2B5EF4-FFF2-40B4-BE49-F238E27FC236}">
                  <a16:creationId xmlns:a16="http://schemas.microsoft.com/office/drawing/2014/main" id="{16B753D3-8421-41CC-AFDC-CD700703807C}"/>
                </a:ext>
              </a:extLst>
            </p:cNvPr>
            <p:cNvCxnSpPr>
              <a:cxnSpLocks/>
            </p:cNvCxnSpPr>
            <p:nvPr/>
          </p:nvCxnSpPr>
          <p:spPr>
            <a:xfrm>
              <a:off x="6089884" y="2768137"/>
              <a:ext cx="351278"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9" name="直接连接符 78">
              <a:extLst>
                <a:ext uri="{FF2B5EF4-FFF2-40B4-BE49-F238E27FC236}">
                  <a16:creationId xmlns:a16="http://schemas.microsoft.com/office/drawing/2014/main" id="{291F71D4-EE13-94EB-0046-D50CD20317F7}"/>
                </a:ext>
              </a:extLst>
            </p:cNvPr>
            <p:cNvCxnSpPr>
              <a:cxnSpLocks/>
              <a:stCxn id="83" idx="2"/>
            </p:cNvCxnSpPr>
            <p:nvPr/>
          </p:nvCxnSpPr>
          <p:spPr>
            <a:xfrm flipV="1">
              <a:off x="6407578" y="1995619"/>
              <a:ext cx="306488" cy="4027"/>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80" name="直接连接符 79">
              <a:extLst>
                <a:ext uri="{FF2B5EF4-FFF2-40B4-BE49-F238E27FC236}">
                  <a16:creationId xmlns:a16="http://schemas.microsoft.com/office/drawing/2014/main" id="{DDA461D0-782A-5DA5-91A9-D266A8C42568}"/>
                </a:ext>
              </a:extLst>
            </p:cNvPr>
            <p:cNvCxnSpPr>
              <a:cxnSpLocks/>
              <a:endCxn id="214" idx="2"/>
            </p:cNvCxnSpPr>
            <p:nvPr/>
          </p:nvCxnSpPr>
          <p:spPr>
            <a:xfrm>
              <a:off x="6732437" y="2764699"/>
              <a:ext cx="815232" cy="343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81" name="直接连接符 80">
              <a:extLst>
                <a:ext uri="{FF2B5EF4-FFF2-40B4-BE49-F238E27FC236}">
                  <a16:creationId xmlns:a16="http://schemas.microsoft.com/office/drawing/2014/main" id="{4EB55488-2D72-44D5-3985-65C6CD61BF98}"/>
                </a:ext>
              </a:extLst>
            </p:cNvPr>
            <p:cNvCxnSpPr>
              <a:cxnSpLocks/>
            </p:cNvCxnSpPr>
            <p:nvPr/>
          </p:nvCxnSpPr>
          <p:spPr>
            <a:xfrm flipV="1">
              <a:off x="6417272" y="1999662"/>
              <a:ext cx="0" cy="809104"/>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82" name="直接连接符 81">
              <a:extLst>
                <a:ext uri="{FF2B5EF4-FFF2-40B4-BE49-F238E27FC236}">
                  <a16:creationId xmlns:a16="http://schemas.microsoft.com/office/drawing/2014/main" id="{13ECDDCC-0157-AAE5-FF77-50744CF358FC}"/>
                </a:ext>
              </a:extLst>
            </p:cNvPr>
            <p:cNvCxnSpPr>
              <a:cxnSpLocks/>
            </p:cNvCxnSpPr>
            <p:nvPr/>
          </p:nvCxnSpPr>
          <p:spPr>
            <a:xfrm flipV="1">
              <a:off x="6709397" y="1976083"/>
              <a:ext cx="0" cy="805613"/>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83" name="矩形 82">
              <a:extLst>
                <a:ext uri="{FF2B5EF4-FFF2-40B4-BE49-F238E27FC236}">
                  <a16:creationId xmlns:a16="http://schemas.microsoft.com/office/drawing/2014/main" id="{D264B4E9-2889-073F-DA9A-C58216726C18}"/>
                </a:ext>
              </a:extLst>
            </p:cNvPr>
            <p:cNvSpPr/>
            <p:nvPr/>
          </p:nvSpPr>
          <p:spPr>
            <a:xfrm rot="18710225">
              <a:off x="6274150" y="1914712"/>
              <a:ext cx="190936"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4" name="矩形 83">
              <a:extLst>
                <a:ext uri="{FF2B5EF4-FFF2-40B4-BE49-F238E27FC236}">
                  <a16:creationId xmlns:a16="http://schemas.microsoft.com/office/drawing/2014/main" id="{95F046E4-635D-BC13-2544-8C096F53820F}"/>
                </a:ext>
              </a:extLst>
            </p:cNvPr>
            <p:cNvSpPr/>
            <p:nvPr/>
          </p:nvSpPr>
          <p:spPr>
            <a:xfrm rot="2607480">
              <a:off x="6646946" y="1902757"/>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5" name="矩形 84">
              <a:extLst>
                <a:ext uri="{FF2B5EF4-FFF2-40B4-BE49-F238E27FC236}">
                  <a16:creationId xmlns:a16="http://schemas.microsoft.com/office/drawing/2014/main" id="{E1A68E06-99FE-4BCF-3A20-6557B909C034}"/>
                </a:ext>
              </a:extLst>
            </p:cNvPr>
            <p:cNvSpPr/>
            <p:nvPr/>
          </p:nvSpPr>
          <p:spPr>
            <a:xfrm rot="2607480">
              <a:off x="6579557" y="2747790"/>
              <a:ext cx="195535"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6" name="矩形 85">
              <a:extLst>
                <a:ext uri="{FF2B5EF4-FFF2-40B4-BE49-F238E27FC236}">
                  <a16:creationId xmlns:a16="http://schemas.microsoft.com/office/drawing/2014/main" id="{B3126771-16D3-9E34-1F9C-24C0D4D7118C}"/>
                </a:ext>
              </a:extLst>
            </p:cNvPr>
            <p:cNvSpPr/>
            <p:nvPr/>
          </p:nvSpPr>
          <p:spPr>
            <a:xfrm rot="18710225">
              <a:off x="6365414" y="2740658"/>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7" name="文本框 86">
              <a:extLst>
                <a:ext uri="{FF2B5EF4-FFF2-40B4-BE49-F238E27FC236}">
                  <a16:creationId xmlns:a16="http://schemas.microsoft.com/office/drawing/2014/main" id="{537EE705-6B1D-CA17-D3C5-358A7CF12F04}"/>
                </a:ext>
              </a:extLst>
            </p:cNvPr>
            <p:cNvSpPr txBox="1"/>
            <p:nvPr/>
          </p:nvSpPr>
          <p:spPr>
            <a:xfrm>
              <a:off x="5537607" y="2825246"/>
              <a:ext cx="795463" cy="379065"/>
            </a:xfrm>
            <a:prstGeom prst="rect">
              <a:avLst/>
            </a:prstGeom>
            <a:noFill/>
          </p:spPr>
          <p:txBody>
            <a:bodyPr wrap="none" rtlCol="0">
              <a:spAutoFit/>
            </a:bodyPr>
            <a:lstStyle/>
            <a:p>
              <a:r>
                <a:rPr lang="en-US" altLang="zh-CN" sz="1600" i="1">
                  <a:solidFill>
                    <a:srgbClr val="156082"/>
                  </a:solidFill>
                  <a:latin typeface="Arial" panose="020B0604020202020204" pitchFamily="34" charset="0"/>
                  <a:cs typeface="Arial" panose="020B0604020202020204" pitchFamily="34" charset="0"/>
                </a:rPr>
                <a:t>port 1</a:t>
              </a:r>
              <a:endParaRPr lang="zh-CN" altLang="en-US" sz="1600" i="1">
                <a:solidFill>
                  <a:srgbClr val="156082"/>
                </a:solidFill>
                <a:latin typeface="Arial" panose="020B0604020202020204" pitchFamily="34" charset="0"/>
                <a:cs typeface="Arial" panose="020B0604020202020204" pitchFamily="34" charset="0"/>
              </a:endParaRPr>
            </a:p>
          </p:txBody>
        </p:sp>
        <p:sp>
          <p:nvSpPr>
            <p:cNvPr id="88" name="文本框 87">
              <a:extLst>
                <a:ext uri="{FF2B5EF4-FFF2-40B4-BE49-F238E27FC236}">
                  <a16:creationId xmlns:a16="http://schemas.microsoft.com/office/drawing/2014/main" id="{D87B024F-A873-83B2-1879-7F5BFE1FD8AD}"/>
                </a:ext>
              </a:extLst>
            </p:cNvPr>
            <p:cNvSpPr txBox="1"/>
            <p:nvPr/>
          </p:nvSpPr>
          <p:spPr>
            <a:xfrm>
              <a:off x="6806558" y="2820490"/>
              <a:ext cx="795463" cy="379065"/>
            </a:xfrm>
            <a:prstGeom prst="rect">
              <a:avLst/>
            </a:prstGeom>
            <a:noFill/>
          </p:spPr>
          <p:txBody>
            <a:bodyPr wrap="none" rtlCol="0">
              <a:spAutoFit/>
            </a:bodyPr>
            <a:lstStyle/>
            <a:p>
              <a:r>
                <a:rPr lang="en-US" altLang="zh-CN" sz="1600" i="1">
                  <a:solidFill>
                    <a:srgbClr val="156082"/>
                  </a:solidFill>
                  <a:latin typeface="Arial" panose="020B0604020202020204" pitchFamily="34" charset="0"/>
                  <a:cs typeface="Arial" panose="020B0604020202020204" pitchFamily="34" charset="0"/>
                </a:rPr>
                <a:t>port 2</a:t>
              </a:r>
              <a:endParaRPr lang="zh-CN" altLang="en-US" sz="1600" i="1">
                <a:solidFill>
                  <a:srgbClr val="156082"/>
                </a:solidFill>
                <a:latin typeface="Arial" panose="020B0604020202020204" pitchFamily="34" charset="0"/>
                <a:cs typeface="Arial" panose="020B0604020202020204" pitchFamily="34" charset="0"/>
              </a:endParaRPr>
            </a:p>
          </p:txBody>
        </p:sp>
        <p:cxnSp>
          <p:nvCxnSpPr>
            <p:cNvPr id="89" name="直接连接符 88">
              <a:extLst>
                <a:ext uri="{FF2B5EF4-FFF2-40B4-BE49-F238E27FC236}">
                  <a16:creationId xmlns:a16="http://schemas.microsoft.com/office/drawing/2014/main" id="{125E5ED0-9FEA-D122-951C-83F566EDB5EA}"/>
                </a:ext>
              </a:extLst>
            </p:cNvPr>
            <p:cNvCxnSpPr>
              <a:cxnSpLocks/>
              <a:stCxn id="92" idx="2"/>
            </p:cNvCxnSpPr>
            <p:nvPr/>
          </p:nvCxnSpPr>
          <p:spPr>
            <a:xfrm>
              <a:off x="5854370" y="2009548"/>
              <a:ext cx="298398"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0" name="直接连接符 89">
              <a:extLst>
                <a:ext uri="{FF2B5EF4-FFF2-40B4-BE49-F238E27FC236}">
                  <a16:creationId xmlns:a16="http://schemas.microsoft.com/office/drawing/2014/main" id="{88F747A5-E9FB-DF53-0BBB-5251EED61847}"/>
                </a:ext>
              </a:extLst>
            </p:cNvPr>
            <p:cNvCxnSpPr>
              <a:cxnSpLocks/>
            </p:cNvCxnSpPr>
            <p:nvPr/>
          </p:nvCxnSpPr>
          <p:spPr>
            <a:xfrm flipH="1" flipV="1">
              <a:off x="5854490" y="2006014"/>
              <a:ext cx="4038" cy="771962"/>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1" name="直接连接符 90">
              <a:extLst>
                <a:ext uri="{FF2B5EF4-FFF2-40B4-BE49-F238E27FC236}">
                  <a16:creationId xmlns:a16="http://schemas.microsoft.com/office/drawing/2014/main" id="{552C5C40-5DBF-1417-7E7E-2BBA7D4809B9}"/>
                </a:ext>
              </a:extLst>
            </p:cNvPr>
            <p:cNvCxnSpPr>
              <a:cxnSpLocks/>
            </p:cNvCxnSpPr>
            <p:nvPr/>
          </p:nvCxnSpPr>
          <p:spPr>
            <a:xfrm flipV="1">
              <a:off x="6152768" y="1976087"/>
              <a:ext cx="0" cy="748063"/>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92" name="矩形 91">
              <a:extLst>
                <a:ext uri="{FF2B5EF4-FFF2-40B4-BE49-F238E27FC236}">
                  <a16:creationId xmlns:a16="http://schemas.microsoft.com/office/drawing/2014/main" id="{51ECDDAF-742C-1733-8EA9-C9BD3F30BA83}"/>
                </a:ext>
              </a:extLst>
            </p:cNvPr>
            <p:cNvSpPr/>
            <p:nvPr/>
          </p:nvSpPr>
          <p:spPr>
            <a:xfrm rot="18710225">
              <a:off x="5716228" y="1924615"/>
              <a:ext cx="200365"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3" name="矩形 92">
              <a:extLst>
                <a:ext uri="{FF2B5EF4-FFF2-40B4-BE49-F238E27FC236}">
                  <a16:creationId xmlns:a16="http://schemas.microsoft.com/office/drawing/2014/main" id="{A763C621-391A-0DCF-9F3D-F7066824F6E4}"/>
                </a:ext>
              </a:extLst>
            </p:cNvPr>
            <p:cNvSpPr/>
            <p:nvPr/>
          </p:nvSpPr>
          <p:spPr>
            <a:xfrm rot="2607480">
              <a:off x="6096883" y="1907560"/>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4" name="矩形 93">
              <a:extLst>
                <a:ext uri="{FF2B5EF4-FFF2-40B4-BE49-F238E27FC236}">
                  <a16:creationId xmlns:a16="http://schemas.microsoft.com/office/drawing/2014/main" id="{7898BFB7-9EB1-48EF-F1B8-727E708BA6EA}"/>
                </a:ext>
              </a:extLst>
            </p:cNvPr>
            <p:cNvSpPr/>
            <p:nvPr/>
          </p:nvSpPr>
          <p:spPr>
            <a:xfrm rot="2607480">
              <a:off x="6007527" y="2747211"/>
              <a:ext cx="218713"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5" name="矩形 94">
              <a:extLst>
                <a:ext uri="{FF2B5EF4-FFF2-40B4-BE49-F238E27FC236}">
                  <a16:creationId xmlns:a16="http://schemas.microsoft.com/office/drawing/2014/main" id="{C3533D97-77B2-DDE7-954D-C6D32B75EB83}"/>
                </a:ext>
              </a:extLst>
            </p:cNvPr>
            <p:cNvSpPr/>
            <p:nvPr/>
          </p:nvSpPr>
          <p:spPr>
            <a:xfrm rot="18710225">
              <a:off x="5804064" y="2746699"/>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6" name="文本框 95">
              <a:extLst>
                <a:ext uri="{FF2B5EF4-FFF2-40B4-BE49-F238E27FC236}">
                  <a16:creationId xmlns:a16="http://schemas.microsoft.com/office/drawing/2014/main" id="{8E492965-0923-7523-D65E-66DBE8B40E65}"/>
                </a:ext>
              </a:extLst>
            </p:cNvPr>
            <p:cNvSpPr txBox="1"/>
            <p:nvPr/>
          </p:nvSpPr>
          <p:spPr>
            <a:xfrm rot="10800000" flipV="1">
              <a:off x="5585059" y="4572939"/>
              <a:ext cx="795463" cy="379065"/>
            </a:xfrm>
            <a:prstGeom prst="rect">
              <a:avLst/>
            </a:prstGeom>
            <a:noFill/>
          </p:spPr>
          <p:txBody>
            <a:bodyPr wrap="none" rtlCol="0">
              <a:spAutoFit/>
            </a:bodyPr>
            <a:lstStyle/>
            <a:p>
              <a:r>
                <a:rPr lang="en-US" altLang="zh-CN" sz="1600" i="1">
                  <a:solidFill>
                    <a:srgbClr val="156082"/>
                  </a:solidFill>
                  <a:latin typeface="Arial" panose="020B0604020202020204" pitchFamily="34" charset="0"/>
                  <a:cs typeface="Arial" panose="020B0604020202020204" pitchFamily="34" charset="0"/>
                </a:rPr>
                <a:t>port 4</a:t>
              </a:r>
              <a:endParaRPr lang="zh-CN" altLang="en-US" sz="1600" i="1">
                <a:solidFill>
                  <a:srgbClr val="156082"/>
                </a:solidFill>
                <a:latin typeface="Arial" panose="020B0604020202020204" pitchFamily="34" charset="0"/>
                <a:cs typeface="Arial" panose="020B0604020202020204" pitchFamily="34" charset="0"/>
              </a:endParaRPr>
            </a:p>
          </p:txBody>
        </p:sp>
        <p:sp>
          <p:nvSpPr>
            <p:cNvPr id="97" name="文本框 96">
              <a:extLst>
                <a:ext uri="{FF2B5EF4-FFF2-40B4-BE49-F238E27FC236}">
                  <a16:creationId xmlns:a16="http://schemas.microsoft.com/office/drawing/2014/main" id="{B6A01CDF-F72C-F154-5A0F-2C4AEE1F9F94}"/>
                </a:ext>
              </a:extLst>
            </p:cNvPr>
            <p:cNvSpPr txBox="1"/>
            <p:nvPr/>
          </p:nvSpPr>
          <p:spPr>
            <a:xfrm rot="10800000" flipV="1">
              <a:off x="6862996" y="4557699"/>
              <a:ext cx="795463" cy="379065"/>
            </a:xfrm>
            <a:prstGeom prst="rect">
              <a:avLst/>
            </a:prstGeom>
            <a:noFill/>
          </p:spPr>
          <p:txBody>
            <a:bodyPr wrap="none" rtlCol="0">
              <a:spAutoFit/>
            </a:bodyPr>
            <a:lstStyle/>
            <a:p>
              <a:r>
                <a:rPr lang="en-US" altLang="zh-CN" sz="1600" i="1">
                  <a:solidFill>
                    <a:srgbClr val="156082"/>
                  </a:solidFill>
                  <a:latin typeface="Arial" panose="020B0604020202020204" pitchFamily="34" charset="0"/>
                  <a:cs typeface="Arial" panose="020B0604020202020204" pitchFamily="34" charset="0"/>
                </a:rPr>
                <a:t>port 3</a:t>
              </a:r>
              <a:endParaRPr lang="zh-CN" altLang="en-US" sz="1600" i="1">
                <a:solidFill>
                  <a:srgbClr val="156082"/>
                </a:solidFill>
                <a:latin typeface="Arial" panose="020B0604020202020204" pitchFamily="34" charset="0"/>
                <a:cs typeface="Arial" panose="020B0604020202020204" pitchFamily="34" charset="0"/>
              </a:endParaRPr>
            </a:p>
          </p:txBody>
        </p:sp>
        <p:cxnSp>
          <p:nvCxnSpPr>
            <p:cNvPr id="98" name="直接连接符 97">
              <a:extLst>
                <a:ext uri="{FF2B5EF4-FFF2-40B4-BE49-F238E27FC236}">
                  <a16:creationId xmlns:a16="http://schemas.microsoft.com/office/drawing/2014/main" id="{34402943-3D07-B39C-8446-279E75934F91}"/>
                </a:ext>
              </a:extLst>
            </p:cNvPr>
            <p:cNvCxnSpPr>
              <a:cxnSpLocks/>
            </p:cNvCxnSpPr>
            <p:nvPr/>
          </p:nvCxnSpPr>
          <p:spPr>
            <a:xfrm flipH="1" flipV="1">
              <a:off x="6725496" y="4452972"/>
              <a:ext cx="228662"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9" name="直接连接符 98">
              <a:extLst>
                <a:ext uri="{FF2B5EF4-FFF2-40B4-BE49-F238E27FC236}">
                  <a16:creationId xmlns:a16="http://schemas.microsoft.com/office/drawing/2014/main" id="{E18A237C-2CA7-1AC8-BAFF-89F128BC2C6F}"/>
                </a:ext>
              </a:extLst>
            </p:cNvPr>
            <p:cNvCxnSpPr>
              <a:cxnSpLocks/>
            </p:cNvCxnSpPr>
            <p:nvPr/>
          </p:nvCxnSpPr>
          <p:spPr>
            <a:xfrm flipH="1" flipV="1">
              <a:off x="6144288" y="4442176"/>
              <a:ext cx="244659"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00" name="直接连接符 99">
              <a:extLst>
                <a:ext uri="{FF2B5EF4-FFF2-40B4-BE49-F238E27FC236}">
                  <a16:creationId xmlns:a16="http://schemas.microsoft.com/office/drawing/2014/main" id="{FEF0CB03-905F-538F-D13D-88E7096853EE}"/>
                </a:ext>
              </a:extLst>
            </p:cNvPr>
            <p:cNvCxnSpPr>
              <a:cxnSpLocks/>
              <a:stCxn id="104" idx="2"/>
            </p:cNvCxnSpPr>
            <p:nvPr/>
          </p:nvCxnSpPr>
          <p:spPr>
            <a:xfrm flipH="1" flipV="1">
              <a:off x="5868945" y="3264111"/>
              <a:ext cx="306488" cy="4027"/>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01" name="直接连接符 100">
              <a:extLst>
                <a:ext uri="{FF2B5EF4-FFF2-40B4-BE49-F238E27FC236}">
                  <a16:creationId xmlns:a16="http://schemas.microsoft.com/office/drawing/2014/main" id="{B1C414A6-CBDC-5C6F-2B3D-4EA6E64A0996}"/>
                </a:ext>
              </a:extLst>
            </p:cNvPr>
            <p:cNvCxnSpPr>
              <a:cxnSpLocks/>
            </p:cNvCxnSpPr>
            <p:nvPr/>
          </p:nvCxnSpPr>
          <p:spPr>
            <a:xfrm flipH="1" flipV="1">
              <a:off x="5663148" y="4438738"/>
              <a:ext cx="18986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02" name="直接连接符 101">
              <a:extLst>
                <a:ext uri="{FF2B5EF4-FFF2-40B4-BE49-F238E27FC236}">
                  <a16:creationId xmlns:a16="http://schemas.microsoft.com/office/drawing/2014/main" id="{AD0A4EFF-3274-B5E0-BF65-D7BF7C336240}"/>
                </a:ext>
              </a:extLst>
            </p:cNvPr>
            <p:cNvCxnSpPr>
              <a:cxnSpLocks/>
              <a:endCxn id="104" idx="2"/>
            </p:cNvCxnSpPr>
            <p:nvPr/>
          </p:nvCxnSpPr>
          <p:spPr>
            <a:xfrm flipV="1">
              <a:off x="6165712" y="3268138"/>
              <a:ext cx="9721" cy="123157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03" name="直接连接符 102">
              <a:extLst>
                <a:ext uri="{FF2B5EF4-FFF2-40B4-BE49-F238E27FC236}">
                  <a16:creationId xmlns:a16="http://schemas.microsoft.com/office/drawing/2014/main" id="{FF60A01B-4BB2-6EC9-080A-F0E8D710668B}"/>
                </a:ext>
              </a:extLst>
            </p:cNvPr>
            <p:cNvCxnSpPr>
              <a:cxnSpLocks/>
              <a:endCxn id="105" idx="2"/>
            </p:cNvCxnSpPr>
            <p:nvPr/>
          </p:nvCxnSpPr>
          <p:spPr>
            <a:xfrm flipH="1" flipV="1">
              <a:off x="5867209" y="3260770"/>
              <a:ext cx="5763" cy="123893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104" name="矩形 103">
              <a:extLst>
                <a:ext uri="{FF2B5EF4-FFF2-40B4-BE49-F238E27FC236}">
                  <a16:creationId xmlns:a16="http://schemas.microsoft.com/office/drawing/2014/main" id="{25DB54CB-BE49-7E96-FCF5-BAE7DB379894}"/>
                </a:ext>
              </a:extLst>
            </p:cNvPr>
            <p:cNvSpPr/>
            <p:nvPr/>
          </p:nvSpPr>
          <p:spPr>
            <a:xfrm rot="2889775" flipH="1">
              <a:off x="6117925" y="3183204"/>
              <a:ext cx="190936"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5" name="矩形 104">
              <a:extLst>
                <a:ext uri="{FF2B5EF4-FFF2-40B4-BE49-F238E27FC236}">
                  <a16:creationId xmlns:a16="http://schemas.microsoft.com/office/drawing/2014/main" id="{0FE7A20D-1D81-ACD3-F842-8B007F345A4F}"/>
                </a:ext>
              </a:extLst>
            </p:cNvPr>
            <p:cNvSpPr/>
            <p:nvPr/>
          </p:nvSpPr>
          <p:spPr>
            <a:xfrm rot="18992520" flipH="1">
              <a:off x="5729853" y="3172837"/>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6" name="矩形 105">
              <a:extLst>
                <a:ext uri="{FF2B5EF4-FFF2-40B4-BE49-F238E27FC236}">
                  <a16:creationId xmlns:a16="http://schemas.microsoft.com/office/drawing/2014/main" id="{2D5F0862-08E2-BF95-7F9E-4BC233D27B20}"/>
                </a:ext>
              </a:extLst>
            </p:cNvPr>
            <p:cNvSpPr/>
            <p:nvPr/>
          </p:nvSpPr>
          <p:spPr>
            <a:xfrm rot="18992520" flipH="1">
              <a:off x="5800187" y="4429024"/>
              <a:ext cx="195535"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7" name="矩形 106">
              <a:extLst>
                <a:ext uri="{FF2B5EF4-FFF2-40B4-BE49-F238E27FC236}">
                  <a16:creationId xmlns:a16="http://schemas.microsoft.com/office/drawing/2014/main" id="{4CD85034-4308-D427-E911-577800C79023}"/>
                </a:ext>
              </a:extLst>
            </p:cNvPr>
            <p:cNvSpPr/>
            <p:nvPr/>
          </p:nvSpPr>
          <p:spPr>
            <a:xfrm rot="2889775" flipH="1">
              <a:off x="6006647" y="4414697"/>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08" name="直接连接符 107">
              <a:extLst>
                <a:ext uri="{FF2B5EF4-FFF2-40B4-BE49-F238E27FC236}">
                  <a16:creationId xmlns:a16="http://schemas.microsoft.com/office/drawing/2014/main" id="{D3EEA6E7-B64A-FA6E-5C59-6FA92DBB21BA}"/>
                </a:ext>
              </a:extLst>
            </p:cNvPr>
            <p:cNvCxnSpPr>
              <a:cxnSpLocks/>
              <a:stCxn id="111" idx="2"/>
            </p:cNvCxnSpPr>
            <p:nvPr/>
          </p:nvCxnSpPr>
          <p:spPr>
            <a:xfrm flipH="1" flipV="1">
              <a:off x="6419008" y="3268914"/>
              <a:ext cx="306488" cy="4027"/>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09" name="直接连接符 108">
              <a:extLst>
                <a:ext uri="{FF2B5EF4-FFF2-40B4-BE49-F238E27FC236}">
                  <a16:creationId xmlns:a16="http://schemas.microsoft.com/office/drawing/2014/main" id="{DD1A8378-8B6E-0124-FE44-ABFB4B69351D}"/>
                </a:ext>
              </a:extLst>
            </p:cNvPr>
            <p:cNvCxnSpPr>
              <a:cxnSpLocks/>
              <a:endCxn id="111" idx="2"/>
            </p:cNvCxnSpPr>
            <p:nvPr/>
          </p:nvCxnSpPr>
          <p:spPr>
            <a:xfrm flipV="1">
              <a:off x="6715775" y="3272941"/>
              <a:ext cx="9721" cy="123157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10" name="直接连接符 109">
              <a:extLst>
                <a:ext uri="{FF2B5EF4-FFF2-40B4-BE49-F238E27FC236}">
                  <a16:creationId xmlns:a16="http://schemas.microsoft.com/office/drawing/2014/main" id="{1A004B14-2B7B-ACA4-BDCF-7BD7ECD9E75C}"/>
                </a:ext>
              </a:extLst>
            </p:cNvPr>
            <p:cNvCxnSpPr>
              <a:cxnSpLocks/>
              <a:endCxn id="112" idx="2"/>
            </p:cNvCxnSpPr>
            <p:nvPr/>
          </p:nvCxnSpPr>
          <p:spPr>
            <a:xfrm flipH="1" flipV="1">
              <a:off x="6417272" y="3265573"/>
              <a:ext cx="5763" cy="123893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111" name="矩形 110">
              <a:extLst>
                <a:ext uri="{FF2B5EF4-FFF2-40B4-BE49-F238E27FC236}">
                  <a16:creationId xmlns:a16="http://schemas.microsoft.com/office/drawing/2014/main" id="{C244F439-1309-D026-2A6A-B5EAE51F6E51}"/>
                </a:ext>
              </a:extLst>
            </p:cNvPr>
            <p:cNvSpPr/>
            <p:nvPr/>
          </p:nvSpPr>
          <p:spPr>
            <a:xfrm rot="2889775" flipH="1">
              <a:off x="6667988" y="3188007"/>
              <a:ext cx="190936"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2" name="矩形 111">
              <a:extLst>
                <a:ext uri="{FF2B5EF4-FFF2-40B4-BE49-F238E27FC236}">
                  <a16:creationId xmlns:a16="http://schemas.microsoft.com/office/drawing/2014/main" id="{28327A27-B00F-F66C-1070-C3B78C758910}"/>
                </a:ext>
              </a:extLst>
            </p:cNvPr>
            <p:cNvSpPr/>
            <p:nvPr/>
          </p:nvSpPr>
          <p:spPr>
            <a:xfrm rot="18992520" flipH="1">
              <a:off x="6279916" y="3177640"/>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3" name="矩形 112">
              <a:extLst>
                <a:ext uri="{FF2B5EF4-FFF2-40B4-BE49-F238E27FC236}">
                  <a16:creationId xmlns:a16="http://schemas.microsoft.com/office/drawing/2014/main" id="{CCB8BF5F-EB22-73AC-F6D0-D262798B2AE4}"/>
                </a:ext>
              </a:extLst>
            </p:cNvPr>
            <p:cNvSpPr/>
            <p:nvPr/>
          </p:nvSpPr>
          <p:spPr>
            <a:xfrm rot="18992520" flipH="1">
              <a:off x="6370434" y="4431857"/>
              <a:ext cx="183931"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4" name="矩形 113">
              <a:extLst>
                <a:ext uri="{FF2B5EF4-FFF2-40B4-BE49-F238E27FC236}">
                  <a16:creationId xmlns:a16="http://schemas.microsoft.com/office/drawing/2014/main" id="{C3F814BD-140B-A952-FAFD-25F727139100}"/>
                </a:ext>
              </a:extLst>
            </p:cNvPr>
            <p:cNvSpPr/>
            <p:nvPr/>
          </p:nvSpPr>
          <p:spPr>
            <a:xfrm rot="2889775" flipH="1">
              <a:off x="6570117" y="4439342"/>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5" name="矩形 114">
              <a:extLst>
                <a:ext uri="{FF2B5EF4-FFF2-40B4-BE49-F238E27FC236}">
                  <a16:creationId xmlns:a16="http://schemas.microsoft.com/office/drawing/2014/main" id="{56B95ECD-8887-54B0-C900-47747874284F}"/>
                </a:ext>
              </a:extLst>
            </p:cNvPr>
            <p:cNvSpPr/>
            <p:nvPr/>
          </p:nvSpPr>
          <p:spPr>
            <a:xfrm flipV="1">
              <a:off x="891103" y="2478142"/>
              <a:ext cx="766863" cy="12597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6" name="矩形 115">
              <a:extLst>
                <a:ext uri="{FF2B5EF4-FFF2-40B4-BE49-F238E27FC236}">
                  <a16:creationId xmlns:a16="http://schemas.microsoft.com/office/drawing/2014/main" id="{AA4537B5-757A-9F8E-E982-3458723123F8}"/>
                </a:ext>
              </a:extLst>
            </p:cNvPr>
            <p:cNvSpPr/>
            <p:nvPr/>
          </p:nvSpPr>
          <p:spPr>
            <a:xfrm flipV="1">
              <a:off x="905953" y="4202554"/>
              <a:ext cx="766863" cy="12597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7" name="文本框 116">
              <a:extLst>
                <a:ext uri="{FF2B5EF4-FFF2-40B4-BE49-F238E27FC236}">
                  <a16:creationId xmlns:a16="http://schemas.microsoft.com/office/drawing/2014/main" id="{7BAB226F-AB0B-08E3-00ED-04ECA940C98E}"/>
                </a:ext>
              </a:extLst>
            </p:cNvPr>
            <p:cNvSpPr txBox="1"/>
            <p:nvPr/>
          </p:nvSpPr>
          <p:spPr>
            <a:xfrm>
              <a:off x="5305888" y="1315439"/>
              <a:ext cx="2618998" cy="413526"/>
            </a:xfrm>
            <a:prstGeom prst="rect">
              <a:avLst/>
            </a:prstGeom>
            <a:noFill/>
          </p:spPr>
          <p:txBody>
            <a:bodyPr wrap="none" rtlCol="0">
              <a:spAutoFit/>
            </a:bodyPr>
            <a:lstStyle/>
            <a:p>
              <a:r>
                <a:rPr lang="en-US" altLang="zh-CN">
                  <a:solidFill>
                    <a:srgbClr val="156082"/>
                  </a:solidFill>
                  <a:latin typeface="Arial" panose="020B0604020202020204" pitchFamily="34" charset="0"/>
                  <a:cs typeface="Arial" panose="020B0604020202020204" pitchFamily="34" charset="0"/>
                </a:rPr>
                <a:t>RF phase delay lines</a:t>
              </a:r>
              <a:endParaRPr lang="zh-CN" altLang="en-US">
                <a:solidFill>
                  <a:srgbClr val="156082"/>
                </a:solidFill>
                <a:latin typeface="Arial" panose="020B0604020202020204" pitchFamily="34" charset="0"/>
                <a:cs typeface="Arial" panose="020B0604020202020204" pitchFamily="34" charset="0"/>
              </a:endParaRPr>
            </a:p>
          </p:txBody>
        </p:sp>
        <p:sp>
          <p:nvSpPr>
            <p:cNvPr id="118" name="文本框 117">
              <a:extLst>
                <a:ext uri="{FF2B5EF4-FFF2-40B4-BE49-F238E27FC236}">
                  <a16:creationId xmlns:a16="http://schemas.microsoft.com/office/drawing/2014/main" id="{CFA33798-6AA3-2027-5849-1CA0CFB702C5}"/>
                </a:ext>
              </a:extLst>
            </p:cNvPr>
            <p:cNvSpPr txBox="1"/>
            <p:nvPr/>
          </p:nvSpPr>
          <p:spPr>
            <a:xfrm>
              <a:off x="7764456" y="832528"/>
              <a:ext cx="2516174" cy="413526"/>
            </a:xfrm>
            <a:prstGeom prst="rect">
              <a:avLst/>
            </a:prstGeom>
            <a:noFill/>
          </p:spPr>
          <p:txBody>
            <a:bodyPr wrap="square" rtlCol="0">
              <a:spAutoFit/>
            </a:bodyPr>
            <a:lstStyle/>
            <a:p>
              <a:r>
                <a:rPr lang="en-US" altLang="zh-CN">
                  <a:solidFill>
                    <a:srgbClr val="C00000"/>
                  </a:solidFill>
                  <a:latin typeface="Arial" panose="020B0604020202020204" pitchFamily="34" charset="0"/>
                  <a:cs typeface="Arial" panose="020B0604020202020204" pitchFamily="34" charset="0"/>
                </a:rPr>
                <a:t>RF unequal coupler</a:t>
              </a:r>
              <a:endParaRPr lang="zh-CN" altLang="en-US">
                <a:solidFill>
                  <a:srgbClr val="C00000"/>
                </a:solidFill>
                <a:latin typeface="Arial" panose="020B0604020202020204" pitchFamily="34" charset="0"/>
                <a:cs typeface="Arial" panose="020B0604020202020204" pitchFamily="34" charset="0"/>
              </a:endParaRPr>
            </a:p>
          </p:txBody>
        </p:sp>
        <p:sp>
          <p:nvSpPr>
            <p:cNvPr id="119" name="椭圆 118">
              <a:extLst>
                <a:ext uri="{FF2B5EF4-FFF2-40B4-BE49-F238E27FC236}">
                  <a16:creationId xmlns:a16="http://schemas.microsoft.com/office/drawing/2014/main" id="{375340C5-A3A3-5AFB-7AEC-17CC9A9A2F53}"/>
                </a:ext>
              </a:extLst>
            </p:cNvPr>
            <p:cNvSpPr/>
            <p:nvPr/>
          </p:nvSpPr>
          <p:spPr>
            <a:xfrm>
              <a:off x="706509" y="2407226"/>
              <a:ext cx="267809" cy="267809"/>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20" name="椭圆 119">
              <a:extLst>
                <a:ext uri="{FF2B5EF4-FFF2-40B4-BE49-F238E27FC236}">
                  <a16:creationId xmlns:a16="http://schemas.microsoft.com/office/drawing/2014/main" id="{3C886ACC-C55D-4E12-1B7D-A6992B59D796}"/>
                </a:ext>
              </a:extLst>
            </p:cNvPr>
            <p:cNvSpPr/>
            <p:nvPr/>
          </p:nvSpPr>
          <p:spPr>
            <a:xfrm>
              <a:off x="700871" y="4137272"/>
              <a:ext cx="267809" cy="267809"/>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21" name="椭圆 120">
              <a:extLst>
                <a:ext uri="{FF2B5EF4-FFF2-40B4-BE49-F238E27FC236}">
                  <a16:creationId xmlns:a16="http://schemas.microsoft.com/office/drawing/2014/main" id="{38CF42FA-D09A-EBF0-6C29-E24D04A289D5}"/>
                </a:ext>
              </a:extLst>
            </p:cNvPr>
            <p:cNvSpPr/>
            <p:nvPr/>
          </p:nvSpPr>
          <p:spPr>
            <a:xfrm>
              <a:off x="10448001" y="2667479"/>
              <a:ext cx="267809" cy="267809"/>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22" name="椭圆 121">
              <a:extLst>
                <a:ext uri="{FF2B5EF4-FFF2-40B4-BE49-F238E27FC236}">
                  <a16:creationId xmlns:a16="http://schemas.microsoft.com/office/drawing/2014/main" id="{CB19D13B-20FC-5973-A59C-03674037A7BB}"/>
                </a:ext>
              </a:extLst>
            </p:cNvPr>
            <p:cNvSpPr/>
            <p:nvPr/>
          </p:nvSpPr>
          <p:spPr>
            <a:xfrm>
              <a:off x="10448001" y="4326710"/>
              <a:ext cx="267809" cy="267809"/>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23" name="文本框 122">
              <a:extLst>
                <a:ext uri="{FF2B5EF4-FFF2-40B4-BE49-F238E27FC236}">
                  <a16:creationId xmlns:a16="http://schemas.microsoft.com/office/drawing/2014/main" id="{4FE2407D-0B48-C693-3198-19EF2F1BB34F}"/>
                </a:ext>
              </a:extLst>
            </p:cNvPr>
            <p:cNvSpPr txBox="1"/>
            <p:nvPr/>
          </p:nvSpPr>
          <p:spPr>
            <a:xfrm>
              <a:off x="-204797" y="2155662"/>
              <a:ext cx="996483" cy="723671"/>
            </a:xfrm>
            <a:prstGeom prst="rect">
              <a:avLst/>
            </a:prstGeom>
            <a:noFill/>
          </p:spPr>
          <p:txBody>
            <a:bodyPr wrap="none" rtlCol="0">
              <a:spAutoFit/>
            </a:bodyPr>
            <a:lstStyle/>
            <a:p>
              <a:r>
                <a:rPr lang="en-US" altLang="zh-CN" b="1">
                  <a:latin typeface="Arial" panose="020B0604020202020204" pitchFamily="34" charset="0"/>
                  <a:cs typeface="Arial" panose="020B0604020202020204" pitchFamily="34" charset="0"/>
                </a:rPr>
                <a:t>Port 1</a:t>
              </a:r>
            </a:p>
            <a:p>
              <a:r>
                <a:rPr lang="en-US" altLang="zh-CN" b="1">
                  <a:latin typeface="Arial" panose="020B0604020202020204" pitchFamily="34" charset="0"/>
                  <a:cs typeface="Arial" panose="020B0604020202020204" pitchFamily="34" charset="0"/>
                </a:rPr>
                <a:t>RF in1</a:t>
              </a:r>
              <a:endParaRPr lang="zh-CN" altLang="en-US" b="1">
                <a:latin typeface="Arial" panose="020B0604020202020204" pitchFamily="34" charset="0"/>
                <a:cs typeface="Arial" panose="020B0604020202020204" pitchFamily="34" charset="0"/>
              </a:endParaRPr>
            </a:p>
          </p:txBody>
        </p:sp>
        <p:sp>
          <p:nvSpPr>
            <p:cNvPr id="124" name="文本框 123">
              <a:extLst>
                <a:ext uri="{FF2B5EF4-FFF2-40B4-BE49-F238E27FC236}">
                  <a16:creationId xmlns:a16="http://schemas.microsoft.com/office/drawing/2014/main" id="{C27CF0C3-2FF1-C2D9-1E9F-D00F54B54C14}"/>
                </a:ext>
              </a:extLst>
            </p:cNvPr>
            <p:cNvSpPr txBox="1"/>
            <p:nvPr/>
          </p:nvSpPr>
          <p:spPr>
            <a:xfrm>
              <a:off x="-163529" y="3914753"/>
              <a:ext cx="996483" cy="723671"/>
            </a:xfrm>
            <a:prstGeom prst="rect">
              <a:avLst/>
            </a:prstGeom>
            <a:noFill/>
          </p:spPr>
          <p:txBody>
            <a:bodyPr wrap="none" rtlCol="0">
              <a:spAutoFit/>
            </a:bodyPr>
            <a:lstStyle/>
            <a:p>
              <a:r>
                <a:rPr lang="en-US" altLang="zh-CN" b="1">
                  <a:latin typeface="Arial" panose="020B0604020202020204" pitchFamily="34" charset="0"/>
                  <a:cs typeface="Arial" panose="020B0604020202020204" pitchFamily="34" charset="0"/>
                </a:rPr>
                <a:t>Port 4</a:t>
              </a:r>
            </a:p>
            <a:p>
              <a:r>
                <a:rPr lang="en-US" altLang="zh-CN" b="1">
                  <a:latin typeface="Arial" panose="020B0604020202020204" pitchFamily="34" charset="0"/>
                  <a:cs typeface="Arial" panose="020B0604020202020204" pitchFamily="34" charset="0"/>
                </a:rPr>
                <a:t>RF in2</a:t>
              </a:r>
              <a:endParaRPr lang="zh-CN" altLang="en-US" b="1">
                <a:latin typeface="Arial" panose="020B0604020202020204" pitchFamily="34" charset="0"/>
                <a:cs typeface="Arial" panose="020B0604020202020204" pitchFamily="34" charset="0"/>
              </a:endParaRPr>
            </a:p>
          </p:txBody>
        </p:sp>
        <p:sp>
          <p:nvSpPr>
            <p:cNvPr id="125" name="文本框 124">
              <a:extLst>
                <a:ext uri="{FF2B5EF4-FFF2-40B4-BE49-F238E27FC236}">
                  <a16:creationId xmlns:a16="http://schemas.microsoft.com/office/drawing/2014/main" id="{18E008AD-A430-DC16-E85B-4C074FBC6E79}"/>
                </a:ext>
              </a:extLst>
            </p:cNvPr>
            <p:cNvSpPr txBox="1"/>
            <p:nvPr/>
          </p:nvSpPr>
          <p:spPr>
            <a:xfrm>
              <a:off x="10723537" y="2449395"/>
              <a:ext cx="1168786" cy="723671"/>
            </a:xfrm>
            <a:prstGeom prst="rect">
              <a:avLst/>
            </a:prstGeom>
            <a:noFill/>
          </p:spPr>
          <p:txBody>
            <a:bodyPr wrap="none" rtlCol="0">
              <a:spAutoFit/>
            </a:bodyPr>
            <a:lstStyle/>
            <a:p>
              <a:r>
                <a:rPr lang="en-US" altLang="zh-CN" b="1">
                  <a:latin typeface="Arial" panose="020B0604020202020204" pitchFamily="34" charset="0"/>
                  <a:cs typeface="Arial" panose="020B0604020202020204" pitchFamily="34" charset="0"/>
                </a:rPr>
                <a:t>Port 2</a:t>
              </a:r>
            </a:p>
            <a:p>
              <a:r>
                <a:rPr lang="en-US" altLang="zh-CN" b="1">
                  <a:latin typeface="Arial" panose="020B0604020202020204" pitchFamily="34" charset="0"/>
                  <a:cs typeface="Arial" panose="020B0604020202020204" pitchFamily="34" charset="0"/>
                </a:rPr>
                <a:t>RF out1</a:t>
              </a:r>
              <a:endParaRPr lang="zh-CN" altLang="en-US" b="1">
                <a:latin typeface="Arial" panose="020B0604020202020204" pitchFamily="34" charset="0"/>
                <a:cs typeface="Arial" panose="020B0604020202020204" pitchFamily="34" charset="0"/>
              </a:endParaRPr>
            </a:p>
          </p:txBody>
        </p:sp>
        <p:sp>
          <p:nvSpPr>
            <p:cNvPr id="126" name="文本框 125">
              <a:extLst>
                <a:ext uri="{FF2B5EF4-FFF2-40B4-BE49-F238E27FC236}">
                  <a16:creationId xmlns:a16="http://schemas.microsoft.com/office/drawing/2014/main" id="{7A033DB5-EB68-ED27-9077-48216C22C507}"/>
                </a:ext>
              </a:extLst>
            </p:cNvPr>
            <p:cNvSpPr txBox="1"/>
            <p:nvPr/>
          </p:nvSpPr>
          <p:spPr>
            <a:xfrm>
              <a:off x="10689805" y="4111703"/>
              <a:ext cx="1168786" cy="723671"/>
            </a:xfrm>
            <a:prstGeom prst="rect">
              <a:avLst/>
            </a:prstGeom>
            <a:noFill/>
          </p:spPr>
          <p:txBody>
            <a:bodyPr wrap="none" rtlCol="0">
              <a:spAutoFit/>
            </a:bodyPr>
            <a:lstStyle/>
            <a:p>
              <a:r>
                <a:rPr lang="en-US" altLang="zh-CN" b="1">
                  <a:latin typeface="Arial" panose="020B0604020202020204" pitchFamily="34" charset="0"/>
                  <a:cs typeface="Arial" panose="020B0604020202020204" pitchFamily="34" charset="0"/>
                </a:rPr>
                <a:t>Port 3</a:t>
              </a:r>
            </a:p>
            <a:p>
              <a:r>
                <a:rPr lang="en-US" altLang="zh-CN" b="1">
                  <a:latin typeface="Arial" panose="020B0604020202020204" pitchFamily="34" charset="0"/>
                  <a:cs typeface="Arial" panose="020B0604020202020204" pitchFamily="34" charset="0"/>
                </a:rPr>
                <a:t>RF out2</a:t>
              </a:r>
              <a:endParaRPr lang="zh-CN" altLang="en-US" b="1">
                <a:latin typeface="Arial" panose="020B0604020202020204" pitchFamily="34" charset="0"/>
                <a:cs typeface="Arial" panose="020B0604020202020204" pitchFamily="34" charset="0"/>
              </a:endParaRPr>
            </a:p>
          </p:txBody>
        </p:sp>
        <p:sp>
          <p:nvSpPr>
            <p:cNvPr id="127" name="矩形: 圆角 126">
              <a:extLst>
                <a:ext uri="{FF2B5EF4-FFF2-40B4-BE49-F238E27FC236}">
                  <a16:creationId xmlns:a16="http://schemas.microsoft.com/office/drawing/2014/main" id="{763C21A6-5E05-E5A4-7C17-5B1944196819}"/>
                </a:ext>
              </a:extLst>
            </p:cNvPr>
            <p:cNvSpPr/>
            <p:nvPr/>
          </p:nvSpPr>
          <p:spPr>
            <a:xfrm>
              <a:off x="1695455" y="1524000"/>
              <a:ext cx="3458062" cy="3922930"/>
            </a:xfrm>
            <a:prstGeom prst="roundRect">
              <a:avLst>
                <a:gd name="adj" fmla="val 12195"/>
              </a:avLst>
            </a:prstGeom>
            <a:no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8" name="矩形 127">
              <a:extLst>
                <a:ext uri="{FF2B5EF4-FFF2-40B4-BE49-F238E27FC236}">
                  <a16:creationId xmlns:a16="http://schemas.microsoft.com/office/drawing/2014/main" id="{DA4DF038-CC97-A80D-7AFA-D8336A192621}"/>
                </a:ext>
              </a:extLst>
            </p:cNvPr>
            <p:cNvSpPr/>
            <p:nvPr/>
          </p:nvSpPr>
          <p:spPr>
            <a:xfrm rot="10800000" flipV="1">
              <a:off x="2060128" y="4387504"/>
              <a:ext cx="755944" cy="14285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29" name="矩形 128">
              <a:extLst>
                <a:ext uri="{FF2B5EF4-FFF2-40B4-BE49-F238E27FC236}">
                  <a16:creationId xmlns:a16="http://schemas.microsoft.com/office/drawing/2014/main" id="{D5AAE371-3EC9-9A30-9AC9-FCA1FBD313D8}"/>
                </a:ext>
              </a:extLst>
            </p:cNvPr>
            <p:cNvSpPr/>
            <p:nvPr/>
          </p:nvSpPr>
          <p:spPr>
            <a:xfrm rot="10800000" flipV="1">
              <a:off x="2737359" y="4323016"/>
              <a:ext cx="941399" cy="26118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0" name="矩形 129">
              <a:extLst>
                <a:ext uri="{FF2B5EF4-FFF2-40B4-BE49-F238E27FC236}">
                  <a16:creationId xmlns:a16="http://schemas.microsoft.com/office/drawing/2014/main" id="{733EAF6F-FDD0-E991-10AD-EFB0568CDDB4}"/>
                </a:ext>
              </a:extLst>
            </p:cNvPr>
            <p:cNvSpPr/>
            <p:nvPr/>
          </p:nvSpPr>
          <p:spPr>
            <a:xfrm rot="10800000" flipV="1">
              <a:off x="2060128" y="4028185"/>
              <a:ext cx="778408" cy="6555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1" name="矩形 130">
              <a:extLst>
                <a:ext uri="{FF2B5EF4-FFF2-40B4-BE49-F238E27FC236}">
                  <a16:creationId xmlns:a16="http://schemas.microsoft.com/office/drawing/2014/main" id="{1AD3752A-16C4-C07A-160B-9950161D2D8E}"/>
                </a:ext>
              </a:extLst>
            </p:cNvPr>
            <p:cNvSpPr/>
            <p:nvPr/>
          </p:nvSpPr>
          <p:spPr>
            <a:xfrm rot="10800000" flipV="1">
              <a:off x="2744546" y="4006024"/>
              <a:ext cx="941401" cy="11264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2" name="矩形 131">
              <a:extLst>
                <a:ext uri="{FF2B5EF4-FFF2-40B4-BE49-F238E27FC236}">
                  <a16:creationId xmlns:a16="http://schemas.microsoft.com/office/drawing/2014/main" id="{D7F44C5F-2576-9302-2175-1CF9148831AB}"/>
                </a:ext>
              </a:extLst>
            </p:cNvPr>
            <p:cNvSpPr/>
            <p:nvPr/>
          </p:nvSpPr>
          <p:spPr>
            <a:xfrm rot="10800000" flipV="1">
              <a:off x="2311514" y="3477853"/>
              <a:ext cx="2035099" cy="1317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3" name="矩形 132">
              <a:extLst>
                <a:ext uri="{FF2B5EF4-FFF2-40B4-BE49-F238E27FC236}">
                  <a16:creationId xmlns:a16="http://schemas.microsoft.com/office/drawing/2014/main" id="{5D1E27DE-CC19-4D01-6AC9-4D9618509685}"/>
                </a:ext>
              </a:extLst>
            </p:cNvPr>
            <p:cNvSpPr/>
            <p:nvPr/>
          </p:nvSpPr>
          <p:spPr>
            <a:xfrm rot="10800000" flipV="1">
              <a:off x="1723719" y="4192114"/>
              <a:ext cx="336410" cy="14039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4" name="直角三角形 133">
              <a:extLst>
                <a:ext uri="{FF2B5EF4-FFF2-40B4-BE49-F238E27FC236}">
                  <a16:creationId xmlns:a16="http://schemas.microsoft.com/office/drawing/2014/main" id="{4430C360-BA69-16BE-618F-F47A98658152}"/>
                </a:ext>
              </a:extLst>
            </p:cNvPr>
            <p:cNvSpPr/>
            <p:nvPr/>
          </p:nvSpPr>
          <p:spPr>
            <a:xfrm rot="10800000">
              <a:off x="1850958" y="4321326"/>
              <a:ext cx="209170" cy="209170"/>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5" name="直角三角形 134">
              <a:extLst>
                <a:ext uri="{FF2B5EF4-FFF2-40B4-BE49-F238E27FC236}">
                  <a16:creationId xmlns:a16="http://schemas.microsoft.com/office/drawing/2014/main" id="{522AFDE0-2B56-98EE-5C9E-AB02DFA7F9B8}"/>
                </a:ext>
              </a:extLst>
            </p:cNvPr>
            <p:cNvSpPr/>
            <p:nvPr/>
          </p:nvSpPr>
          <p:spPr>
            <a:xfrm rot="16200000">
              <a:off x="1882683" y="4028542"/>
              <a:ext cx="178540" cy="176352"/>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6" name="矩形 135">
              <a:extLst>
                <a:ext uri="{FF2B5EF4-FFF2-40B4-BE49-F238E27FC236}">
                  <a16:creationId xmlns:a16="http://schemas.microsoft.com/office/drawing/2014/main" id="{074BADF2-8340-8E63-6FAD-1D6AF4C4516A}"/>
                </a:ext>
              </a:extLst>
            </p:cNvPr>
            <p:cNvSpPr/>
            <p:nvPr/>
          </p:nvSpPr>
          <p:spPr>
            <a:xfrm rot="10800000" flipV="1">
              <a:off x="1723155" y="2478142"/>
              <a:ext cx="1240479" cy="1317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7" name="直角三角形 136">
              <a:extLst>
                <a:ext uri="{FF2B5EF4-FFF2-40B4-BE49-F238E27FC236}">
                  <a16:creationId xmlns:a16="http://schemas.microsoft.com/office/drawing/2014/main" id="{F891A417-AEA3-DB3E-8469-692239C3CAE9}"/>
                </a:ext>
              </a:extLst>
            </p:cNvPr>
            <p:cNvSpPr/>
            <p:nvPr/>
          </p:nvSpPr>
          <p:spPr>
            <a:xfrm rot="5400000">
              <a:off x="4341298" y="3903187"/>
              <a:ext cx="221470" cy="221469"/>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8" name="直角三角形 137">
              <a:extLst>
                <a:ext uri="{FF2B5EF4-FFF2-40B4-BE49-F238E27FC236}">
                  <a16:creationId xmlns:a16="http://schemas.microsoft.com/office/drawing/2014/main" id="{4F32CBDB-E791-0115-C0F5-E9FA297C1593}"/>
                </a:ext>
              </a:extLst>
            </p:cNvPr>
            <p:cNvSpPr/>
            <p:nvPr/>
          </p:nvSpPr>
          <p:spPr>
            <a:xfrm>
              <a:off x="4341297" y="3476936"/>
              <a:ext cx="221441" cy="206790"/>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39" name="椭圆 138">
              <a:extLst>
                <a:ext uri="{FF2B5EF4-FFF2-40B4-BE49-F238E27FC236}">
                  <a16:creationId xmlns:a16="http://schemas.microsoft.com/office/drawing/2014/main" id="{14698085-3F9E-02BC-1872-AE4B12BF8087}"/>
                </a:ext>
              </a:extLst>
            </p:cNvPr>
            <p:cNvSpPr/>
            <p:nvPr/>
          </p:nvSpPr>
          <p:spPr>
            <a:xfrm>
              <a:off x="1635576" y="2462369"/>
              <a:ext cx="160057" cy="16005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40" name="椭圆 139">
              <a:extLst>
                <a:ext uri="{FF2B5EF4-FFF2-40B4-BE49-F238E27FC236}">
                  <a16:creationId xmlns:a16="http://schemas.microsoft.com/office/drawing/2014/main" id="{5DBDFD55-C983-0A0D-89D7-CC9CDF297081}"/>
                </a:ext>
              </a:extLst>
            </p:cNvPr>
            <p:cNvSpPr/>
            <p:nvPr/>
          </p:nvSpPr>
          <p:spPr>
            <a:xfrm>
              <a:off x="1634190" y="4179738"/>
              <a:ext cx="160057" cy="16005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41" name="文本框 140">
              <a:extLst>
                <a:ext uri="{FF2B5EF4-FFF2-40B4-BE49-F238E27FC236}">
                  <a16:creationId xmlns:a16="http://schemas.microsoft.com/office/drawing/2014/main" id="{62CB3161-BF9C-03BC-4870-A7E5EE146D09}"/>
                </a:ext>
              </a:extLst>
            </p:cNvPr>
            <p:cNvSpPr txBox="1"/>
            <p:nvPr/>
          </p:nvSpPr>
          <p:spPr>
            <a:xfrm>
              <a:off x="967491" y="2134309"/>
              <a:ext cx="795463" cy="379065"/>
            </a:xfrm>
            <a:prstGeom prst="rect">
              <a:avLst/>
            </a:prstGeom>
            <a:noFill/>
          </p:spPr>
          <p:txBody>
            <a:bodyPr wrap="none" rtlCol="0">
              <a:spAutoFit/>
            </a:bodyPr>
            <a:lstStyle/>
            <a:p>
              <a:r>
                <a:rPr lang="en-US" altLang="zh-CN" sz="1600" i="1" dirty="0">
                  <a:solidFill>
                    <a:schemeClr val="accent6">
                      <a:lumMod val="75000"/>
                    </a:schemeClr>
                  </a:solidFill>
                  <a:latin typeface="Arial" panose="020B0604020202020204" pitchFamily="34" charset="0"/>
                  <a:cs typeface="Arial" panose="020B0604020202020204" pitchFamily="34" charset="0"/>
                </a:rPr>
                <a:t>port 1</a:t>
              </a:r>
              <a:endParaRPr lang="zh-CN" altLang="en-US" sz="1600" i="1" dirty="0">
                <a:solidFill>
                  <a:schemeClr val="accent6">
                    <a:lumMod val="75000"/>
                  </a:schemeClr>
                </a:solidFill>
                <a:latin typeface="Arial" panose="020B0604020202020204" pitchFamily="34" charset="0"/>
                <a:cs typeface="Arial" panose="020B0604020202020204" pitchFamily="34" charset="0"/>
              </a:endParaRPr>
            </a:p>
          </p:txBody>
        </p:sp>
        <p:sp>
          <p:nvSpPr>
            <p:cNvPr id="142" name="文本框 141">
              <a:extLst>
                <a:ext uri="{FF2B5EF4-FFF2-40B4-BE49-F238E27FC236}">
                  <a16:creationId xmlns:a16="http://schemas.microsoft.com/office/drawing/2014/main" id="{A7320A3F-0BF9-E1DB-C6EF-3BC3899A1A75}"/>
                </a:ext>
              </a:extLst>
            </p:cNvPr>
            <p:cNvSpPr txBox="1"/>
            <p:nvPr/>
          </p:nvSpPr>
          <p:spPr>
            <a:xfrm>
              <a:off x="4429752" y="2340620"/>
              <a:ext cx="795463" cy="379065"/>
            </a:xfrm>
            <a:prstGeom prst="rect">
              <a:avLst/>
            </a:prstGeom>
            <a:noFill/>
          </p:spPr>
          <p:txBody>
            <a:bodyPr wrap="none" rtlCol="0">
              <a:spAutoFit/>
            </a:bodyPr>
            <a:lstStyle/>
            <a:p>
              <a:r>
                <a:rPr lang="en-US" altLang="zh-CN" sz="1600" i="1">
                  <a:solidFill>
                    <a:schemeClr val="accent6">
                      <a:lumMod val="75000"/>
                    </a:schemeClr>
                  </a:solidFill>
                  <a:latin typeface="Arial" panose="020B0604020202020204" pitchFamily="34" charset="0"/>
                  <a:cs typeface="Arial" panose="020B0604020202020204" pitchFamily="34" charset="0"/>
                </a:rPr>
                <a:t>port 2</a:t>
              </a:r>
              <a:endParaRPr lang="zh-CN" altLang="en-US" sz="1600" i="1">
                <a:solidFill>
                  <a:schemeClr val="accent6">
                    <a:lumMod val="75000"/>
                  </a:schemeClr>
                </a:solidFill>
                <a:latin typeface="Arial" panose="020B0604020202020204" pitchFamily="34" charset="0"/>
                <a:cs typeface="Arial" panose="020B0604020202020204" pitchFamily="34" charset="0"/>
              </a:endParaRPr>
            </a:p>
          </p:txBody>
        </p:sp>
        <p:sp>
          <p:nvSpPr>
            <p:cNvPr id="143" name="文本框 142">
              <a:extLst>
                <a:ext uri="{FF2B5EF4-FFF2-40B4-BE49-F238E27FC236}">
                  <a16:creationId xmlns:a16="http://schemas.microsoft.com/office/drawing/2014/main" id="{B1AA0E36-E119-A4EC-053B-C12A1FFEBC50}"/>
                </a:ext>
              </a:extLst>
            </p:cNvPr>
            <p:cNvSpPr txBox="1"/>
            <p:nvPr/>
          </p:nvSpPr>
          <p:spPr>
            <a:xfrm>
              <a:off x="4385339" y="4007448"/>
              <a:ext cx="795463" cy="379065"/>
            </a:xfrm>
            <a:prstGeom prst="rect">
              <a:avLst/>
            </a:prstGeom>
            <a:noFill/>
          </p:spPr>
          <p:txBody>
            <a:bodyPr wrap="none" rtlCol="0">
              <a:spAutoFit/>
            </a:bodyPr>
            <a:lstStyle/>
            <a:p>
              <a:r>
                <a:rPr lang="en-US" altLang="zh-CN" sz="1600" i="1">
                  <a:solidFill>
                    <a:schemeClr val="accent6">
                      <a:lumMod val="75000"/>
                    </a:schemeClr>
                  </a:solidFill>
                  <a:latin typeface="Arial" panose="020B0604020202020204" pitchFamily="34" charset="0"/>
                  <a:cs typeface="Arial" panose="020B0604020202020204" pitchFamily="34" charset="0"/>
                </a:rPr>
                <a:t>port 3</a:t>
              </a:r>
              <a:endParaRPr lang="zh-CN" altLang="en-US" sz="1600" i="1">
                <a:solidFill>
                  <a:schemeClr val="accent6">
                    <a:lumMod val="75000"/>
                  </a:schemeClr>
                </a:solidFill>
                <a:latin typeface="Arial" panose="020B0604020202020204" pitchFamily="34" charset="0"/>
                <a:cs typeface="Arial" panose="020B0604020202020204" pitchFamily="34" charset="0"/>
              </a:endParaRPr>
            </a:p>
          </p:txBody>
        </p:sp>
        <p:sp>
          <p:nvSpPr>
            <p:cNvPr id="144" name="矩形 143">
              <a:extLst>
                <a:ext uri="{FF2B5EF4-FFF2-40B4-BE49-F238E27FC236}">
                  <a16:creationId xmlns:a16="http://schemas.microsoft.com/office/drawing/2014/main" id="{EFF92DDF-AF22-ACF6-560A-58AE657BC024}"/>
                </a:ext>
              </a:extLst>
            </p:cNvPr>
            <p:cNvSpPr/>
            <p:nvPr/>
          </p:nvSpPr>
          <p:spPr>
            <a:xfrm rot="10800000" flipV="1">
              <a:off x="2960855" y="2408937"/>
              <a:ext cx="664521" cy="25926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45" name="矩形 144">
              <a:extLst>
                <a:ext uri="{FF2B5EF4-FFF2-40B4-BE49-F238E27FC236}">
                  <a16:creationId xmlns:a16="http://schemas.microsoft.com/office/drawing/2014/main" id="{FBE8EF09-C89F-5A53-174F-3528818CB79C}"/>
                </a:ext>
              </a:extLst>
            </p:cNvPr>
            <p:cNvSpPr/>
            <p:nvPr/>
          </p:nvSpPr>
          <p:spPr>
            <a:xfrm>
              <a:off x="2744545" y="4126233"/>
              <a:ext cx="156571" cy="193162"/>
            </a:xfrm>
            <a:prstGeom prst="rect">
              <a:avLst/>
            </a:prstGeom>
            <a:pattFill prst="wdUpDiag">
              <a:fgClr>
                <a:srgbClr val="2C2C2C"/>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46" name="文本框 145">
              <a:extLst>
                <a:ext uri="{FF2B5EF4-FFF2-40B4-BE49-F238E27FC236}">
                  <a16:creationId xmlns:a16="http://schemas.microsoft.com/office/drawing/2014/main" id="{042FD909-7E4D-69F4-7757-998FAE1863A8}"/>
                </a:ext>
              </a:extLst>
            </p:cNvPr>
            <p:cNvSpPr txBox="1"/>
            <p:nvPr/>
          </p:nvSpPr>
          <p:spPr>
            <a:xfrm>
              <a:off x="875313" y="4384329"/>
              <a:ext cx="795463" cy="379065"/>
            </a:xfrm>
            <a:prstGeom prst="rect">
              <a:avLst/>
            </a:prstGeom>
            <a:noFill/>
          </p:spPr>
          <p:txBody>
            <a:bodyPr wrap="none" rtlCol="0">
              <a:spAutoFit/>
            </a:bodyPr>
            <a:lstStyle/>
            <a:p>
              <a:r>
                <a:rPr lang="en-US" altLang="zh-CN" sz="1600" i="1">
                  <a:solidFill>
                    <a:schemeClr val="accent6">
                      <a:lumMod val="75000"/>
                    </a:schemeClr>
                  </a:solidFill>
                  <a:latin typeface="Arial" panose="020B0604020202020204" pitchFamily="34" charset="0"/>
                  <a:cs typeface="Arial" panose="020B0604020202020204" pitchFamily="34" charset="0"/>
                </a:rPr>
                <a:t>port 4</a:t>
              </a:r>
              <a:endParaRPr lang="zh-CN" altLang="en-US" sz="1600" i="1">
                <a:solidFill>
                  <a:schemeClr val="accent6">
                    <a:lumMod val="75000"/>
                  </a:schemeClr>
                </a:solidFill>
                <a:latin typeface="Arial" panose="020B0604020202020204" pitchFamily="34" charset="0"/>
                <a:cs typeface="Arial" panose="020B0604020202020204" pitchFamily="34" charset="0"/>
              </a:endParaRPr>
            </a:p>
          </p:txBody>
        </p:sp>
        <p:sp>
          <p:nvSpPr>
            <p:cNvPr id="147" name="文本框 146">
              <a:extLst>
                <a:ext uri="{FF2B5EF4-FFF2-40B4-BE49-F238E27FC236}">
                  <a16:creationId xmlns:a16="http://schemas.microsoft.com/office/drawing/2014/main" id="{3E8898AA-F914-541A-E3B3-DFDF9CDE110D}"/>
                </a:ext>
              </a:extLst>
            </p:cNvPr>
            <p:cNvSpPr txBox="1"/>
            <p:nvPr/>
          </p:nvSpPr>
          <p:spPr>
            <a:xfrm>
              <a:off x="2101113" y="839106"/>
              <a:ext cx="2604640" cy="723671"/>
            </a:xfrm>
            <a:prstGeom prst="rect">
              <a:avLst/>
            </a:prstGeom>
            <a:noFill/>
          </p:spPr>
          <p:txBody>
            <a:bodyPr wrap="none" rtlCol="0">
              <a:spAutoFit/>
            </a:bodyPr>
            <a:lstStyle/>
            <a:p>
              <a:pPr algn="ctr"/>
              <a:r>
                <a:rPr lang="en-US" altLang="zh-CN">
                  <a:solidFill>
                    <a:schemeClr val="accent6">
                      <a:lumMod val="75000"/>
                    </a:schemeClr>
                  </a:solidFill>
                  <a:latin typeface="Arial" panose="020B0604020202020204" pitchFamily="34" charset="0"/>
                  <a:cs typeface="Arial" panose="020B0604020202020204" pitchFamily="34" charset="0"/>
                </a:rPr>
                <a:t>RF </a:t>
              </a:r>
              <a:r>
                <a:rPr lang="en-US" altLang="zh-CN" i="1">
                  <a:solidFill>
                    <a:schemeClr val="accent6">
                      <a:lumMod val="75000"/>
                    </a:schemeClr>
                  </a:solidFill>
                  <a:latin typeface="Arial" panose="020B0604020202020204" pitchFamily="34" charset="0"/>
                  <a:cs typeface="Arial" panose="020B0604020202020204" pitchFamily="34" charset="0"/>
                </a:rPr>
                <a:t>unequal</a:t>
              </a:r>
              <a:r>
                <a:rPr lang="en-US" altLang="zh-CN">
                  <a:solidFill>
                    <a:schemeClr val="accent6">
                      <a:lumMod val="75000"/>
                    </a:schemeClr>
                  </a:solidFill>
                  <a:latin typeface="Arial" panose="020B0604020202020204" pitchFamily="34" charset="0"/>
                  <a:cs typeface="Arial" panose="020B0604020202020204" pitchFamily="34" charset="0"/>
                </a:rPr>
                <a:t> power </a:t>
              </a:r>
            </a:p>
            <a:p>
              <a:pPr algn="ctr"/>
              <a:r>
                <a:rPr lang="en-US" altLang="zh-CN">
                  <a:solidFill>
                    <a:schemeClr val="accent6">
                      <a:lumMod val="75000"/>
                    </a:schemeClr>
                  </a:solidFill>
                  <a:latin typeface="Arial" panose="020B0604020202020204" pitchFamily="34" charset="0"/>
                  <a:cs typeface="Arial" panose="020B0604020202020204" pitchFamily="34" charset="0"/>
                </a:rPr>
                <a:t>splitter and combiner</a:t>
              </a:r>
              <a:endParaRPr lang="zh-CN" altLang="en-US">
                <a:solidFill>
                  <a:schemeClr val="accent6">
                    <a:lumMod val="75000"/>
                  </a:schemeClr>
                </a:solidFill>
                <a:latin typeface="Arial" panose="020B0604020202020204" pitchFamily="34" charset="0"/>
                <a:cs typeface="Arial" panose="020B0604020202020204" pitchFamily="34" charset="0"/>
              </a:endParaRPr>
            </a:p>
          </p:txBody>
        </p:sp>
        <p:cxnSp>
          <p:nvCxnSpPr>
            <p:cNvPr id="148" name="直接连接符 147">
              <a:extLst>
                <a:ext uri="{FF2B5EF4-FFF2-40B4-BE49-F238E27FC236}">
                  <a16:creationId xmlns:a16="http://schemas.microsoft.com/office/drawing/2014/main" id="{F0BB2B40-6A54-DA32-C13E-BB4D709DB1E3}"/>
                </a:ext>
              </a:extLst>
            </p:cNvPr>
            <p:cNvCxnSpPr>
              <a:cxnSpLocks/>
            </p:cNvCxnSpPr>
            <p:nvPr/>
          </p:nvCxnSpPr>
          <p:spPr>
            <a:xfrm>
              <a:off x="2059108" y="4370658"/>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49" name="直接连接符 148">
              <a:extLst>
                <a:ext uri="{FF2B5EF4-FFF2-40B4-BE49-F238E27FC236}">
                  <a16:creationId xmlns:a16="http://schemas.microsoft.com/office/drawing/2014/main" id="{A15FF686-2550-AE45-67C9-E097F4E44500}"/>
                </a:ext>
              </a:extLst>
            </p:cNvPr>
            <p:cNvCxnSpPr>
              <a:cxnSpLocks/>
            </p:cNvCxnSpPr>
            <p:nvPr/>
          </p:nvCxnSpPr>
          <p:spPr>
            <a:xfrm>
              <a:off x="2053971" y="4543160"/>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0" name="直接连接符 149">
              <a:extLst>
                <a:ext uri="{FF2B5EF4-FFF2-40B4-BE49-F238E27FC236}">
                  <a16:creationId xmlns:a16="http://schemas.microsoft.com/office/drawing/2014/main" id="{F4105383-48C7-E505-0266-CA0594BCA738}"/>
                </a:ext>
              </a:extLst>
            </p:cNvPr>
            <p:cNvCxnSpPr>
              <a:cxnSpLocks/>
            </p:cNvCxnSpPr>
            <p:nvPr/>
          </p:nvCxnSpPr>
          <p:spPr>
            <a:xfrm>
              <a:off x="2239659" y="4006024"/>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1" name="直接连接符 150">
              <a:extLst>
                <a:ext uri="{FF2B5EF4-FFF2-40B4-BE49-F238E27FC236}">
                  <a16:creationId xmlns:a16="http://schemas.microsoft.com/office/drawing/2014/main" id="{2A8432F6-F023-4407-3F5C-F68EC4B23155}"/>
                </a:ext>
              </a:extLst>
            </p:cNvPr>
            <p:cNvCxnSpPr>
              <a:cxnSpLocks/>
            </p:cNvCxnSpPr>
            <p:nvPr/>
          </p:nvCxnSpPr>
          <p:spPr>
            <a:xfrm>
              <a:off x="2243349" y="4108468"/>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2" name="直接连接符 151">
              <a:extLst>
                <a:ext uri="{FF2B5EF4-FFF2-40B4-BE49-F238E27FC236}">
                  <a16:creationId xmlns:a16="http://schemas.microsoft.com/office/drawing/2014/main" id="{D5B044D1-0107-E2AE-AFF2-BA9096A1A8C3}"/>
                </a:ext>
              </a:extLst>
            </p:cNvPr>
            <p:cNvCxnSpPr>
              <a:cxnSpLocks/>
            </p:cNvCxnSpPr>
            <p:nvPr/>
          </p:nvCxnSpPr>
          <p:spPr>
            <a:xfrm>
              <a:off x="3389549" y="4303735"/>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3" name="直接连接符 152">
              <a:extLst>
                <a:ext uri="{FF2B5EF4-FFF2-40B4-BE49-F238E27FC236}">
                  <a16:creationId xmlns:a16="http://schemas.microsoft.com/office/drawing/2014/main" id="{2D1966D0-0A5E-BD2E-BB01-D175256F4276}"/>
                </a:ext>
              </a:extLst>
            </p:cNvPr>
            <p:cNvCxnSpPr>
              <a:cxnSpLocks/>
            </p:cNvCxnSpPr>
            <p:nvPr/>
          </p:nvCxnSpPr>
          <p:spPr>
            <a:xfrm>
              <a:off x="3393269" y="4598935"/>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4" name="直接连接符 153">
              <a:extLst>
                <a:ext uri="{FF2B5EF4-FFF2-40B4-BE49-F238E27FC236}">
                  <a16:creationId xmlns:a16="http://schemas.microsoft.com/office/drawing/2014/main" id="{BD6BB9E4-9EEF-E528-B2C7-8995D2D3E10E}"/>
                </a:ext>
              </a:extLst>
            </p:cNvPr>
            <p:cNvCxnSpPr>
              <a:cxnSpLocks/>
            </p:cNvCxnSpPr>
            <p:nvPr/>
          </p:nvCxnSpPr>
          <p:spPr>
            <a:xfrm>
              <a:off x="3096151" y="3989697"/>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5" name="直接连接符 154">
              <a:extLst>
                <a:ext uri="{FF2B5EF4-FFF2-40B4-BE49-F238E27FC236}">
                  <a16:creationId xmlns:a16="http://schemas.microsoft.com/office/drawing/2014/main" id="{491CE7D0-9866-212E-E1D2-335D4F44316B}"/>
                </a:ext>
              </a:extLst>
            </p:cNvPr>
            <p:cNvCxnSpPr>
              <a:cxnSpLocks/>
            </p:cNvCxnSpPr>
            <p:nvPr/>
          </p:nvCxnSpPr>
          <p:spPr>
            <a:xfrm>
              <a:off x="3095413" y="4134677"/>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6" name="直接连接符 155">
              <a:extLst>
                <a:ext uri="{FF2B5EF4-FFF2-40B4-BE49-F238E27FC236}">
                  <a16:creationId xmlns:a16="http://schemas.microsoft.com/office/drawing/2014/main" id="{6AF626BA-600F-2D91-CBA5-B8D2B09A2ACA}"/>
                </a:ext>
              </a:extLst>
            </p:cNvPr>
            <p:cNvCxnSpPr>
              <a:cxnSpLocks/>
            </p:cNvCxnSpPr>
            <p:nvPr/>
          </p:nvCxnSpPr>
          <p:spPr>
            <a:xfrm>
              <a:off x="2054648" y="2459311"/>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7" name="直接连接符 156">
              <a:extLst>
                <a:ext uri="{FF2B5EF4-FFF2-40B4-BE49-F238E27FC236}">
                  <a16:creationId xmlns:a16="http://schemas.microsoft.com/office/drawing/2014/main" id="{1BD503C4-B889-935D-0961-01386F8B0D74}"/>
                </a:ext>
              </a:extLst>
            </p:cNvPr>
            <p:cNvCxnSpPr>
              <a:cxnSpLocks/>
            </p:cNvCxnSpPr>
            <p:nvPr/>
          </p:nvCxnSpPr>
          <p:spPr>
            <a:xfrm>
              <a:off x="2049511" y="2628755"/>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8" name="直接箭头连接符 157">
              <a:extLst>
                <a:ext uri="{FF2B5EF4-FFF2-40B4-BE49-F238E27FC236}">
                  <a16:creationId xmlns:a16="http://schemas.microsoft.com/office/drawing/2014/main" id="{8536F744-3287-A482-6F71-FD40AB05FFB9}"/>
                </a:ext>
              </a:extLst>
            </p:cNvPr>
            <p:cNvCxnSpPr>
              <a:cxnSpLocks/>
            </p:cNvCxnSpPr>
            <p:nvPr/>
          </p:nvCxnSpPr>
          <p:spPr>
            <a:xfrm>
              <a:off x="2053971" y="4895786"/>
              <a:ext cx="683387" cy="0"/>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cxnSp>
          <p:nvCxnSpPr>
            <p:cNvPr id="159" name="直接箭头连接符 158">
              <a:extLst>
                <a:ext uri="{FF2B5EF4-FFF2-40B4-BE49-F238E27FC236}">
                  <a16:creationId xmlns:a16="http://schemas.microsoft.com/office/drawing/2014/main" id="{D41B0F9D-F079-09A1-E8C0-277ED54528E1}"/>
                </a:ext>
              </a:extLst>
            </p:cNvPr>
            <p:cNvCxnSpPr>
              <a:cxnSpLocks/>
            </p:cNvCxnSpPr>
            <p:nvPr/>
          </p:nvCxnSpPr>
          <p:spPr>
            <a:xfrm>
              <a:off x="2744545" y="4895786"/>
              <a:ext cx="933648" cy="0"/>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cxnSp>
          <p:nvCxnSpPr>
            <p:cNvPr id="160" name="直接箭头连接符 159">
              <a:extLst>
                <a:ext uri="{FF2B5EF4-FFF2-40B4-BE49-F238E27FC236}">
                  <a16:creationId xmlns:a16="http://schemas.microsoft.com/office/drawing/2014/main" id="{D2E7F9A2-8756-49D9-C2AB-10150FDC7908}"/>
                </a:ext>
              </a:extLst>
            </p:cNvPr>
            <p:cNvCxnSpPr>
              <a:cxnSpLocks/>
            </p:cNvCxnSpPr>
            <p:nvPr/>
          </p:nvCxnSpPr>
          <p:spPr>
            <a:xfrm>
              <a:off x="2204046" y="2270663"/>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61" name="文本框 160">
                  <a:extLst>
                    <a:ext uri="{FF2B5EF4-FFF2-40B4-BE49-F238E27FC236}">
                      <a16:creationId xmlns:a16="http://schemas.microsoft.com/office/drawing/2014/main" id="{0D94A3CD-510F-0EEB-CD07-0B73B1D8121E}"/>
                    </a:ext>
                  </a:extLst>
                </p:cNvPr>
                <p:cNvSpPr txBox="1"/>
                <p:nvPr/>
              </p:nvSpPr>
              <p:spPr>
                <a:xfrm>
                  <a:off x="2245646" y="2112746"/>
                  <a:ext cx="299950"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𝑙</m:t>
                            </m:r>
                          </m:sub>
                        </m:sSub>
                      </m:oMath>
                    </m:oMathPara>
                  </a14:m>
                  <a:endParaRPr lang="zh-CN" altLang="en-US"/>
                </a:p>
              </p:txBody>
            </p:sp>
          </mc:Choice>
          <mc:Fallback xmlns="">
            <p:sp>
              <p:nvSpPr>
                <p:cNvPr id="161" name="文本框 160">
                  <a:extLst>
                    <a:ext uri="{FF2B5EF4-FFF2-40B4-BE49-F238E27FC236}">
                      <a16:creationId xmlns:a16="http://schemas.microsoft.com/office/drawing/2014/main" id="{0D94A3CD-510F-0EEB-CD07-0B73B1D8121E}"/>
                    </a:ext>
                  </a:extLst>
                </p:cNvPr>
                <p:cNvSpPr txBox="1">
                  <a:spLocks noRot="1" noChangeAspect="1" noMove="1" noResize="1" noEditPoints="1" noAdjustHandles="1" noChangeArrowheads="1" noChangeShapeType="1" noTextEdit="1"/>
                </p:cNvSpPr>
                <p:nvPr/>
              </p:nvSpPr>
              <p:spPr>
                <a:xfrm>
                  <a:off x="2245646" y="2112746"/>
                  <a:ext cx="299950" cy="310145"/>
                </a:xfrm>
                <a:prstGeom prst="rect">
                  <a:avLst/>
                </a:prstGeom>
                <a:blipFill>
                  <a:blip r:embed="rId12"/>
                  <a:stretch>
                    <a:fillRect l="-20455" r="-9091" b="-15556"/>
                  </a:stretch>
                </a:blipFill>
              </p:spPr>
              <p:txBody>
                <a:bodyPr/>
                <a:lstStyle/>
                <a:p>
                  <a:r>
                    <a:rPr lang="zh-CN" altLang="en-US">
                      <a:noFill/>
                    </a:rPr>
                    <a:t> </a:t>
                  </a:r>
                </a:p>
              </p:txBody>
            </p:sp>
          </mc:Fallback>
        </mc:AlternateContent>
        <p:cxnSp>
          <p:nvCxnSpPr>
            <p:cNvPr id="162" name="直接箭头连接符 161">
              <a:extLst>
                <a:ext uri="{FF2B5EF4-FFF2-40B4-BE49-F238E27FC236}">
                  <a16:creationId xmlns:a16="http://schemas.microsoft.com/office/drawing/2014/main" id="{78FA048C-31E4-945F-6007-7CFE24E33DDC}"/>
                </a:ext>
              </a:extLst>
            </p:cNvPr>
            <p:cNvCxnSpPr>
              <a:cxnSpLocks/>
            </p:cNvCxnSpPr>
            <p:nvPr/>
          </p:nvCxnSpPr>
          <p:spPr>
            <a:xfrm flipH="1" flipV="1">
              <a:off x="2196655" y="2622426"/>
              <a:ext cx="1869" cy="17172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63" name="直接箭头连接符 162">
              <a:extLst>
                <a:ext uri="{FF2B5EF4-FFF2-40B4-BE49-F238E27FC236}">
                  <a16:creationId xmlns:a16="http://schemas.microsoft.com/office/drawing/2014/main" id="{89349564-EA71-A384-5A19-42F01E837954}"/>
                </a:ext>
              </a:extLst>
            </p:cNvPr>
            <p:cNvCxnSpPr>
              <a:cxnSpLocks/>
            </p:cNvCxnSpPr>
            <p:nvPr/>
          </p:nvCxnSpPr>
          <p:spPr>
            <a:xfrm>
              <a:off x="2375960" y="3805329"/>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64" name="文本框 163">
                  <a:extLst>
                    <a:ext uri="{FF2B5EF4-FFF2-40B4-BE49-F238E27FC236}">
                      <a16:creationId xmlns:a16="http://schemas.microsoft.com/office/drawing/2014/main" id="{ED992D9C-87FD-A8AF-FFE8-B665B4692789}"/>
                    </a:ext>
                  </a:extLst>
                </p:cNvPr>
                <p:cNvSpPr txBox="1"/>
                <p:nvPr/>
              </p:nvSpPr>
              <p:spPr>
                <a:xfrm>
                  <a:off x="2395928" y="3713399"/>
                  <a:ext cx="428100"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𝑠</m:t>
                            </m:r>
                            <m:r>
                              <a:rPr lang="en-US" altLang="zh-CN" b="0" i="1" smtClean="0">
                                <a:latin typeface="Cambria Math" panose="02040503050406030204" pitchFamily="18" charset="0"/>
                              </a:rPr>
                              <m:t>1</m:t>
                            </m:r>
                          </m:sub>
                        </m:sSub>
                      </m:oMath>
                    </m:oMathPara>
                  </a14:m>
                  <a:endParaRPr lang="zh-CN" altLang="en-US"/>
                </a:p>
              </p:txBody>
            </p:sp>
          </mc:Choice>
          <mc:Fallback xmlns="">
            <p:sp>
              <p:nvSpPr>
                <p:cNvPr id="164" name="文本框 163">
                  <a:extLst>
                    <a:ext uri="{FF2B5EF4-FFF2-40B4-BE49-F238E27FC236}">
                      <a16:creationId xmlns:a16="http://schemas.microsoft.com/office/drawing/2014/main" id="{ED992D9C-87FD-A8AF-FFE8-B665B4692789}"/>
                    </a:ext>
                  </a:extLst>
                </p:cNvPr>
                <p:cNvSpPr txBox="1">
                  <a:spLocks noRot="1" noChangeAspect="1" noMove="1" noResize="1" noEditPoints="1" noAdjustHandles="1" noChangeArrowheads="1" noChangeShapeType="1" noTextEdit="1"/>
                </p:cNvSpPr>
                <p:nvPr/>
              </p:nvSpPr>
              <p:spPr>
                <a:xfrm>
                  <a:off x="2395928" y="3713399"/>
                  <a:ext cx="428100" cy="310145"/>
                </a:xfrm>
                <a:prstGeom prst="rect">
                  <a:avLst/>
                </a:prstGeom>
                <a:blipFill>
                  <a:blip r:embed="rId13"/>
                  <a:stretch>
                    <a:fillRect l="-14286" r="-4762" b="-15556"/>
                  </a:stretch>
                </a:blipFill>
              </p:spPr>
              <p:txBody>
                <a:bodyPr/>
                <a:lstStyle/>
                <a:p>
                  <a:r>
                    <a:rPr lang="zh-CN" altLang="en-US">
                      <a:noFill/>
                    </a:rPr>
                    <a:t> </a:t>
                  </a:r>
                </a:p>
              </p:txBody>
            </p:sp>
          </mc:Fallback>
        </mc:AlternateContent>
        <p:cxnSp>
          <p:nvCxnSpPr>
            <p:cNvPr id="165" name="直接箭头连接符 164">
              <a:extLst>
                <a:ext uri="{FF2B5EF4-FFF2-40B4-BE49-F238E27FC236}">
                  <a16:creationId xmlns:a16="http://schemas.microsoft.com/office/drawing/2014/main" id="{EFFA5BD5-73A7-D433-2337-DEC0E7636381}"/>
                </a:ext>
              </a:extLst>
            </p:cNvPr>
            <p:cNvCxnSpPr>
              <a:cxnSpLocks/>
            </p:cNvCxnSpPr>
            <p:nvPr/>
          </p:nvCxnSpPr>
          <p:spPr>
            <a:xfrm flipH="1" flipV="1">
              <a:off x="2377058" y="4106250"/>
              <a:ext cx="1869" cy="17172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66" name="文本框 165">
                  <a:extLst>
                    <a:ext uri="{FF2B5EF4-FFF2-40B4-BE49-F238E27FC236}">
                      <a16:creationId xmlns:a16="http://schemas.microsoft.com/office/drawing/2014/main" id="{01F4E980-22C8-D6D1-E137-D1F595C25D2C}"/>
                    </a:ext>
                  </a:extLst>
                </p:cNvPr>
                <p:cNvSpPr txBox="1"/>
                <p:nvPr/>
              </p:nvSpPr>
              <p:spPr>
                <a:xfrm>
                  <a:off x="2230969" y="4519454"/>
                  <a:ext cx="428100"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𝑠</m:t>
                            </m:r>
                            <m:r>
                              <a:rPr lang="en-US" altLang="zh-CN" b="0" i="1" smtClean="0">
                                <a:latin typeface="Cambria Math" panose="02040503050406030204" pitchFamily="18" charset="0"/>
                              </a:rPr>
                              <m:t>2</m:t>
                            </m:r>
                          </m:sub>
                        </m:sSub>
                      </m:oMath>
                    </m:oMathPara>
                  </a14:m>
                  <a:endParaRPr lang="zh-CN" altLang="en-US"/>
                </a:p>
              </p:txBody>
            </p:sp>
          </mc:Choice>
          <mc:Fallback xmlns="">
            <p:sp>
              <p:nvSpPr>
                <p:cNvPr id="166" name="文本框 165">
                  <a:extLst>
                    <a:ext uri="{FF2B5EF4-FFF2-40B4-BE49-F238E27FC236}">
                      <a16:creationId xmlns:a16="http://schemas.microsoft.com/office/drawing/2014/main" id="{01F4E980-22C8-D6D1-E137-D1F595C25D2C}"/>
                    </a:ext>
                  </a:extLst>
                </p:cNvPr>
                <p:cNvSpPr txBox="1">
                  <a:spLocks noRot="1" noChangeAspect="1" noMove="1" noResize="1" noEditPoints="1" noAdjustHandles="1" noChangeArrowheads="1" noChangeShapeType="1" noTextEdit="1"/>
                </p:cNvSpPr>
                <p:nvPr/>
              </p:nvSpPr>
              <p:spPr>
                <a:xfrm>
                  <a:off x="2230969" y="4519454"/>
                  <a:ext cx="428100" cy="310145"/>
                </a:xfrm>
                <a:prstGeom prst="rect">
                  <a:avLst/>
                </a:prstGeom>
                <a:blipFill>
                  <a:blip r:embed="rId14"/>
                  <a:stretch>
                    <a:fillRect l="-14286" r="-4762" b="-13043"/>
                  </a:stretch>
                </a:blipFill>
              </p:spPr>
              <p:txBody>
                <a:bodyPr/>
                <a:lstStyle/>
                <a:p>
                  <a:r>
                    <a:rPr lang="zh-CN" altLang="en-US">
                      <a:noFill/>
                    </a:rPr>
                    <a:t> </a:t>
                  </a:r>
                </a:p>
              </p:txBody>
            </p:sp>
          </mc:Fallback>
        </mc:AlternateContent>
        <p:cxnSp>
          <p:nvCxnSpPr>
            <p:cNvPr id="167" name="直接箭头连接符 166">
              <a:extLst>
                <a:ext uri="{FF2B5EF4-FFF2-40B4-BE49-F238E27FC236}">
                  <a16:creationId xmlns:a16="http://schemas.microsoft.com/office/drawing/2014/main" id="{FA9B1ECF-B2D9-6605-9158-F8C4A5CC6CF4}"/>
                </a:ext>
              </a:extLst>
            </p:cNvPr>
            <p:cNvCxnSpPr>
              <a:cxnSpLocks/>
            </p:cNvCxnSpPr>
            <p:nvPr/>
          </p:nvCxnSpPr>
          <p:spPr>
            <a:xfrm>
              <a:off x="2171521" y="4193717"/>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68" name="直接箭头连接符 167">
              <a:extLst>
                <a:ext uri="{FF2B5EF4-FFF2-40B4-BE49-F238E27FC236}">
                  <a16:creationId xmlns:a16="http://schemas.microsoft.com/office/drawing/2014/main" id="{3DBEEF7E-8CBD-7326-D4C9-EB8EF8B80B6A}"/>
                </a:ext>
              </a:extLst>
            </p:cNvPr>
            <p:cNvCxnSpPr>
              <a:cxnSpLocks/>
            </p:cNvCxnSpPr>
            <p:nvPr/>
          </p:nvCxnSpPr>
          <p:spPr>
            <a:xfrm flipH="1" flipV="1">
              <a:off x="2179064" y="4545643"/>
              <a:ext cx="1869" cy="17172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69" name="直接箭头连接符 168">
              <a:extLst>
                <a:ext uri="{FF2B5EF4-FFF2-40B4-BE49-F238E27FC236}">
                  <a16:creationId xmlns:a16="http://schemas.microsoft.com/office/drawing/2014/main" id="{53B0587E-F7CB-9354-0A9E-DC3C14A81333}"/>
                </a:ext>
              </a:extLst>
            </p:cNvPr>
            <p:cNvCxnSpPr>
              <a:cxnSpLocks/>
            </p:cNvCxnSpPr>
            <p:nvPr/>
          </p:nvCxnSpPr>
          <p:spPr>
            <a:xfrm>
              <a:off x="3245749" y="3793420"/>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70" name="直接箭头连接符 169">
              <a:extLst>
                <a:ext uri="{FF2B5EF4-FFF2-40B4-BE49-F238E27FC236}">
                  <a16:creationId xmlns:a16="http://schemas.microsoft.com/office/drawing/2014/main" id="{70C333B8-62CD-09AB-6D01-232DB9EF520D}"/>
                </a:ext>
              </a:extLst>
            </p:cNvPr>
            <p:cNvCxnSpPr>
              <a:cxnSpLocks/>
            </p:cNvCxnSpPr>
            <p:nvPr/>
          </p:nvCxnSpPr>
          <p:spPr>
            <a:xfrm flipH="1" flipV="1">
              <a:off x="3246880" y="4121663"/>
              <a:ext cx="1869" cy="17172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71" name="直接箭头连接符 170">
              <a:extLst>
                <a:ext uri="{FF2B5EF4-FFF2-40B4-BE49-F238E27FC236}">
                  <a16:creationId xmlns:a16="http://schemas.microsoft.com/office/drawing/2014/main" id="{BBFF3B82-48B8-3C34-1961-F83FB66EE923}"/>
                </a:ext>
              </a:extLst>
            </p:cNvPr>
            <p:cNvCxnSpPr>
              <a:cxnSpLocks/>
            </p:cNvCxnSpPr>
            <p:nvPr/>
          </p:nvCxnSpPr>
          <p:spPr>
            <a:xfrm>
              <a:off x="3526633" y="4126232"/>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72" name="直接箭头连接符 171">
              <a:extLst>
                <a:ext uri="{FF2B5EF4-FFF2-40B4-BE49-F238E27FC236}">
                  <a16:creationId xmlns:a16="http://schemas.microsoft.com/office/drawing/2014/main" id="{2A466851-5774-E45A-150C-E7D9818ABA4A}"/>
                </a:ext>
              </a:extLst>
            </p:cNvPr>
            <p:cNvCxnSpPr>
              <a:cxnSpLocks/>
            </p:cNvCxnSpPr>
            <p:nvPr/>
          </p:nvCxnSpPr>
          <p:spPr>
            <a:xfrm flipH="1" flipV="1">
              <a:off x="3529270" y="4584735"/>
              <a:ext cx="1869" cy="17172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73" name="文本框 172">
                  <a:extLst>
                    <a:ext uri="{FF2B5EF4-FFF2-40B4-BE49-F238E27FC236}">
                      <a16:creationId xmlns:a16="http://schemas.microsoft.com/office/drawing/2014/main" id="{E42EC438-DB73-A2E0-0F63-CD638346CB47}"/>
                    </a:ext>
                  </a:extLst>
                </p:cNvPr>
                <p:cNvSpPr txBox="1"/>
                <p:nvPr/>
              </p:nvSpPr>
              <p:spPr>
                <a:xfrm>
                  <a:off x="3646414" y="4469963"/>
                  <a:ext cx="512456"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𝑚</m:t>
                            </m:r>
                            <m:r>
                              <a:rPr lang="en-US" altLang="zh-CN" b="0" i="1" smtClean="0">
                                <a:latin typeface="Cambria Math" panose="02040503050406030204" pitchFamily="18" charset="0"/>
                              </a:rPr>
                              <m:t>2</m:t>
                            </m:r>
                          </m:sub>
                        </m:sSub>
                      </m:oMath>
                    </m:oMathPara>
                  </a14:m>
                  <a:endParaRPr lang="zh-CN" altLang="en-US"/>
                </a:p>
              </p:txBody>
            </p:sp>
          </mc:Choice>
          <mc:Fallback xmlns="">
            <p:sp>
              <p:nvSpPr>
                <p:cNvPr id="173" name="文本框 172">
                  <a:extLst>
                    <a:ext uri="{FF2B5EF4-FFF2-40B4-BE49-F238E27FC236}">
                      <a16:creationId xmlns:a16="http://schemas.microsoft.com/office/drawing/2014/main" id="{E42EC438-DB73-A2E0-0F63-CD638346CB47}"/>
                    </a:ext>
                  </a:extLst>
                </p:cNvPr>
                <p:cNvSpPr txBox="1">
                  <a:spLocks noRot="1" noChangeAspect="1" noMove="1" noResize="1" noEditPoints="1" noAdjustHandles="1" noChangeArrowheads="1" noChangeShapeType="1" noTextEdit="1"/>
                </p:cNvSpPr>
                <p:nvPr/>
              </p:nvSpPr>
              <p:spPr>
                <a:xfrm>
                  <a:off x="3646414" y="4469963"/>
                  <a:ext cx="512456" cy="310145"/>
                </a:xfrm>
                <a:prstGeom prst="rect">
                  <a:avLst/>
                </a:prstGeom>
                <a:blipFill>
                  <a:blip r:embed="rId15"/>
                  <a:stretch>
                    <a:fillRect l="-13333" r="-4000" b="-15556"/>
                  </a:stretch>
                </a:blipFill>
              </p:spPr>
              <p:txBody>
                <a:bodyPr/>
                <a:lstStyle/>
                <a:p>
                  <a:r>
                    <a:rPr lang="zh-CN" altLang="en-US">
                      <a:noFill/>
                    </a:rPr>
                    <a:t> </a:t>
                  </a:r>
                </a:p>
              </p:txBody>
            </p:sp>
          </mc:Fallback>
        </mc:AlternateContent>
        <p:cxnSp>
          <p:nvCxnSpPr>
            <p:cNvPr id="174" name="直接连接符 173">
              <a:extLst>
                <a:ext uri="{FF2B5EF4-FFF2-40B4-BE49-F238E27FC236}">
                  <a16:creationId xmlns:a16="http://schemas.microsoft.com/office/drawing/2014/main" id="{EA624AD2-6F1D-8148-DA54-D1C349DD9365}"/>
                </a:ext>
              </a:extLst>
            </p:cNvPr>
            <p:cNvCxnSpPr>
              <a:cxnSpLocks/>
            </p:cNvCxnSpPr>
            <p:nvPr/>
          </p:nvCxnSpPr>
          <p:spPr>
            <a:xfrm flipH="1">
              <a:off x="2053971" y="4783508"/>
              <a:ext cx="677" cy="225550"/>
            </a:xfrm>
            <a:prstGeom prst="line">
              <a:avLst/>
            </a:prstGeom>
            <a:ln w="38100"/>
          </p:spPr>
          <p:style>
            <a:lnRef idx="2">
              <a:schemeClr val="dk1"/>
            </a:lnRef>
            <a:fillRef idx="0">
              <a:schemeClr val="dk1"/>
            </a:fillRef>
            <a:effectRef idx="1">
              <a:schemeClr val="dk1"/>
            </a:effectRef>
            <a:fontRef idx="minor">
              <a:schemeClr val="tx1"/>
            </a:fontRef>
          </p:style>
        </p:cxnSp>
        <p:cxnSp>
          <p:nvCxnSpPr>
            <p:cNvPr id="175" name="直接连接符 174">
              <a:extLst>
                <a:ext uri="{FF2B5EF4-FFF2-40B4-BE49-F238E27FC236}">
                  <a16:creationId xmlns:a16="http://schemas.microsoft.com/office/drawing/2014/main" id="{62B809B3-A4F8-111D-EA1B-A7A4142AC766}"/>
                </a:ext>
              </a:extLst>
            </p:cNvPr>
            <p:cNvCxnSpPr>
              <a:cxnSpLocks/>
            </p:cNvCxnSpPr>
            <p:nvPr/>
          </p:nvCxnSpPr>
          <p:spPr>
            <a:xfrm flipH="1">
              <a:off x="2743868" y="4783508"/>
              <a:ext cx="677" cy="225550"/>
            </a:xfrm>
            <a:prstGeom prst="line">
              <a:avLst/>
            </a:prstGeom>
            <a:ln w="38100"/>
          </p:spPr>
          <p:style>
            <a:lnRef idx="2">
              <a:schemeClr val="dk1"/>
            </a:lnRef>
            <a:fillRef idx="0">
              <a:schemeClr val="dk1"/>
            </a:fillRef>
            <a:effectRef idx="1">
              <a:schemeClr val="dk1"/>
            </a:effectRef>
            <a:fontRef idx="minor">
              <a:schemeClr val="tx1"/>
            </a:fontRef>
          </p:style>
        </p:cxnSp>
        <p:cxnSp>
          <p:nvCxnSpPr>
            <p:cNvPr id="176" name="直接连接符 175">
              <a:extLst>
                <a:ext uri="{FF2B5EF4-FFF2-40B4-BE49-F238E27FC236}">
                  <a16:creationId xmlns:a16="http://schemas.microsoft.com/office/drawing/2014/main" id="{B47D8A40-D3A1-9BEB-252A-58DD73FFDE96}"/>
                </a:ext>
              </a:extLst>
            </p:cNvPr>
            <p:cNvCxnSpPr>
              <a:cxnSpLocks/>
            </p:cNvCxnSpPr>
            <p:nvPr/>
          </p:nvCxnSpPr>
          <p:spPr>
            <a:xfrm flipH="1">
              <a:off x="3688686" y="4783508"/>
              <a:ext cx="677" cy="225550"/>
            </a:xfrm>
            <a:prstGeom prst="line">
              <a:avLst/>
            </a:prstGeom>
            <a:ln w="38100"/>
          </p:spPr>
          <p:style>
            <a:lnRef idx="2">
              <a:schemeClr val="dk1"/>
            </a:lnRef>
            <a:fillRef idx="0">
              <a:schemeClr val="dk1"/>
            </a:fillRef>
            <a:effectRef idx="1">
              <a:schemeClr val="dk1"/>
            </a:effectRef>
            <a:fontRef idx="minor">
              <a:schemeClr val="tx1"/>
            </a:fontRef>
          </p:style>
        </p:cxnSp>
        <p:cxnSp>
          <p:nvCxnSpPr>
            <p:cNvPr id="177" name="直接箭头连接符 176">
              <a:extLst>
                <a:ext uri="{FF2B5EF4-FFF2-40B4-BE49-F238E27FC236}">
                  <a16:creationId xmlns:a16="http://schemas.microsoft.com/office/drawing/2014/main" id="{5046B49C-62DF-3A7F-576B-C7385659A09A}"/>
                </a:ext>
              </a:extLst>
            </p:cNvPr>
            <p:cNvCxnSpPr>
              <a:cxnSpLocks/>
            </p:cNvCxnSpPr>
            <p:nvPr/>
          </p:nvCxnSpPr>
          <p:spPr>
            <a:xfrm flipV="1">
              <a:off x="4140124" y="2622426"/>
              <a:ext cx="0" cy="142273"/>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78" name="直接箭头连接符 177">
              <a:extLst>
                <a:ext uri="{FF2B5EF4-FFF2-40B4-BE49-F238E27FC236}">
                  <a16:creationId xmlns:a16="http://schemas.microsoft.com/office/drawing/2014/main" id="{62D74693-294F-7B43-64BA-D17C279724F7}"/>
                </a:ext>
              </a:extLst>
            </p:cNvPr>
            <p:cNvCxnSpPr>
              <a:cxnSpLocks/>
              <a:stCxn id="145" idx="0"/>
            </p:cNvCxnSpPr>
            <p:nvPr/>
          </p:nvCxnSpPr>
          <p:spPr>
            <a:xfrm flipV="1">
              <a:off x="2822831" y="3397059"/>
              <a:ext cx="658557" cy="729174"/>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sp>
          <p:nvSpPr>
            <p:cNvPr id="179" name="文本框 178">
              <a:extLst>
                <a:ext uri="{FF2B5EF4-FFF2-40B4-BE49-F238E27FC236}">
                  <a16:creationId xmlns:a16="http://schemas.microsoft.com/office/drawing/2014/main" id="{3ABCA6EB-0165-9C1C-16AB-C88EBDA13CFB}"/>
                </a:ext>
              </a:extLst>
            </p:cNvPr>
            <p:cNvSpPr txBox="1"/>
            <p:nvPr/>
          </p:nvSpPr>
          <p:spPr>
            <a:xfrm>
              <a:off x="2285344" y="3127608"/>
              <a:ext cx="1845432" cy="344605"/>
            </a:xfrm>
            <a:prstGeom prst="rect">
              <a:avLst/>
            </a:prstGeom>
            <a:noFill/>
          </p:spPr>
          <p:txBody>
            <a:bodyPr wrap="none" rtlCol="0">
              <a:spAutoFit/>
            </a:bodyPr>
            <a:lstStyle/>
            <a:p>
              <a:r>
                <a:rPr lang="en-US" altLang="zh-CN" sz="1400">
                  <a:latin typeface="Arial" panose="020B0604020202020204" pitchFamily="34" charset="0"/>
                  <a:cs typeface="Arial" panose="020B0604020202020204" pitchFamily="34" charset="0"/>
                </a:rPr>
                <a:t>Isolation Resistors</a:t>
              </a:r>
              <a:endParaRPr lang="zh-CN" altLang="en-US" sz="1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0" name="文本框 179">
                  <a:extLst>
                    <a:ext uri="{FF2B5EF4-FFF2-40B4-BE49-F238E27FC236}">
                      <a16:creationId xmlns:a16="http://schemas.microsoft.com/office/drawing/2014/main" id="{A99044A4-C2A7-6F00-122B-B57DD43DF032}"/>
                    </a:ext>
                  </a:extLst>
                </p:cNvPr>
                <p:cNvSpPr txBox="1"/>
                <p:nvPr/>
              </p:nvSpPr>
              <p:spPr>
                <a:xfrm>
                  <a:off x="2218328" y="4915838"/>
                  <a:ext cx="296360"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𝑠</m:t>
                            </m:r>
                          </m:sub>
                        </m:sSub>
                      </m:oMath>
                    </m:oMathPara>
                  </a14:m>
                  <a:endParaRPr lang="zh-CN" altLang="en-US"/>
                </a:p>
              </p:txBody>
            </p:sp>
          </mc:Choice>
          <mc:Fallback xmlns="">
            <p:sp>
              <p:nvSpPr>
                <p:cNvPr id="180" name="文本框 179">
                  <a:extLst>
                    <a:ext uri="{FF2B5EF4-FFF2-40B4-BE49-F238E27FC236}">
                      <a16:creationId xmlns:a16="http://schemas.microsoft.com/office/drawing/2014/main" id="{A99044A4-C2A7-6F00-122B-B57DD43DF032}"/>
                    </a:ext>
                  </a:extLst>
                </p:cNvPr>
                <p:cNvSpPr txBox="1">
                  <a:spLocks noRot="1" noChangeAspect="1" noMove="1" noResize="1" noEditPoints="1" noAdjustHandles="1" noChangeArrowheads="1" noChangeShapeType="1" noTextEdit="1"/>
                </p:cNvSpPr>
                <p:nvPr/>
              </p:nvSpPr>
              <p:spPr>
                <a:xfrm>
                  <a:off x="2218328" y="4915838"/>
                  <a:ext cx="296360" cy="310145"/>
                </a:xfrm>
                <a:prstGeom prst="rect">
                  <a:avLst/>
                </a:prstGeom>
                <a:blipFill>
                  <a:blip r:embed="rId16"/>
                  <a:stretch>
                    <a:fillRect l="-20455" b="-86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1" name="文本框 180">
                  <a:extLst>
                    <a:ext uri="{FF2B5EF4-FFF2-40B4-BE49-F238E27FC236}">
                      <a16:creationId xmlns:a16="http://schemas.microsoft.com/office/drawing/2014/main" id="{319A4247-CDE0-4626-1E1F-03227B78E866}"/>
                    </a:ext>
                  </a:extLst>
                </p:cNvPr>
                <p:cNvSpPr txBox="1"/>
                <p:nvPr/>
              </p:nvSpPr>
              <p:spPr>
                <a:xfrm>
                  <a:off x="2986616" y="4915838"/>
                  <a:ext cx="486324"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𝑚</m:t>
                            </m:r>
                            <m:r>
                              <a:rPr lang="en-US" altLang="zh-CN" b="0" i="1" smtClean="0">
                                <a:latin typeface="Cambria Math" panose="02040503050406030204" pitchFamily="18" charset="0"/>
                              </a:rPr>
                              <m:t>1</m:t>
                            </m:r>
                          </m:sub>
                        </m:sSub>
                      </m:oMath>
                    </m:oMathPara>
                  </a14:m>
                  <a:endParaRPr lang="zh-CN" altLang="en-US"/>
                </a:p>
              </p:txBody>
            </p:sp>
          </mc:Choice>
          <mc:Fallback xmlns="">
            <p:sp>
              <p:nvSpPr>
                <p:cNvPr id="181" name="文本框 180">
                  <a:extLst>
                    <a:ext uri="{FF2B5EF4-FFF2-40B4-BE49-F238E27FC236}">
                      <a16:creationId xmlns:a16="http://schemas.microsoft.com/office/drawing/2014/main" id="{319A4247-CDE0-4626-1E1F-03227B78E866}"/>
                    </a:ext>
                  </a:extLst>
                </p:cNvPr>
                <p:cNvSpPr txBox="1">
                  <a:spLocks noRot="1" noChangeAspect="1" noMove="1" noResize="1" noEditPoints="1" noAdjustHandles="1" noChangeArrowheads="1" noChangeShapeType="1" noTextEdit="1"/>
                </p:cNvSpPr>
                <p:nvPr/>
              </p:nvSpPr>
              <p:spPr>
                <a:xfrm>
                  <a:off x="2986616" y="4915838"/>
                  <a:ext cx="486324" cy="310145"/>
                </a:xfrm>
                <a:prstGeom prst="rect">
                  <a:avLst/>
                </a:prstGeom>
                <a:blipFill>
                  <a:blip r:embed="rId17"/>
                  <a:stretch>
                    <a:fillRect l="-14085" r="-4225"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2" name="文本框 181">
                  <a:extLst>
                    <a:ext uri="{FF2B5EF4-FFF2-40B4-BE49-F238E27FC236}">
                      <a16:creationId xmlns:a16="http://schemas.microsoft.com/office/drawing/2014/main" id="{5FF9FF24-470A-D6BD-697B-75AFB99B3C5A}"/>
                    </a:ext>
                  </a:extLst>
                </p:cNvPr>
                <p:cNvSpPr txBox="1"/>
                <p:nvPr/>
              </p:nvSpPr>
              <p:spPr>
                <a:xfrm>
                  <a:off x="3605687" y="2644271"/>
                  <a:ext cx="324503"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𝑅</m:t>
                            </m:r>
                          </m:e>
                          <m:sub>
                            <m:r>
                              <a:rPr lang="en-US" altLang="zh-CN" b="0" i="1" smtClean="0">
                                <a:latin typeface="Cambria Math" panose="02040503050406030204" pitchFamily="18" charset="0"/>
                              </a:rPr>
                              <m:t>𝑐</m:t>
                            </m:r>
                          </m:sub>
                        </m:sSub>
                      </m:oMath>
                    </m:oMathPara>
                  </a14:m>
                  <a:endParaRPr lang="zh-CN" altLang="en-US"/>
                </a:p>
              </p:txBody>
            </p:sp>
          </mc:Choice>
          <mc:Fallback xmlns="">
            <p:sp>
              <p:nvSpPr>
                <p:cNvPr id="182" name="文本框 181">
                  <a:extLst>
                    <a:ext uri="{FF2B5EF4-FFF2-40B4-BE49-F238E27FC236}">
                      <a16:creationId xmlns:a16="http://schemas.microsoft.com/office/drawing/2014/main" id="{5FF9FF24-470A-D6BD-697B-75AFB99B3C5A}"/>
                    </a:ext>
                  </a:extLst>
                </p:cNvPr>
                <p:cNvSpPr txBox="1">
                  <a:spLocks noRot="1" noChangeAspect="1" noMove="1" noResize="1" noEditPoints="1" noAdjustHandles="1" noChangeArrowheads="1" noChangeShapeType="1" noTextEdit="1"/>
                </p:cNvSpPr>
                <p:nvPr/>
              </p:nvSpPr>
              <p:spPr>
                <a:xfrm>
                  <a:off x="3605687" y="2644271"/>
                  <a:ext cx="324503" cy="310145"/>
                </a:xfrm>
                <a:prstGeom prst="rect">
                  <a:avLst/>
                </a:prstGeom>
                <a:blipFill>
                  <a:blip r:embed="rId18"/>
                  <a:stretch>
                    <a:fillRect l="-21277" r="-2128" b="-86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3" name="文本框 182">
                  <a:extLst>
                    <a:ext uri="{FF2B5EF4-FFF2-40B4-BE49-F238E27FC236}">
                      <a16:creationId xmlns:a16="http://schemas.microsoft.com/office/drawing/2014/main" id="{39F640AA-0E08-6966-2D7E-0C56BBEED676}"/>
                    </a:ext>
                  </a:extLst>
                </p:cNvPr>
                <p:cNvSpPr txBox="1"/>
                <p:nvPr/>
              </p:nvSpPr>
              <p:spPr>
                <a:xfrm>
                  <a:off x="2852234" y="4179738"/>
                  <a:ext cx="318831"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𝑅</m:t>
                            </m:r>
                          </m:e>
                          <m:sub>
                            <m:r>
                              <a:rPr lang="en-US" altLang="zh-CN" b="0" i="1" smtClean="0">
                                <a:latin typeface="Cambria Math" panose="02040503050406030204" pitchFamily="18" charset="0"/>
                              </a:rPr>
                              <m:t>𝑠</m:t>
                            </m:r>
                          </m:sub>
                        </m:sSub>
                      </m:oMath>
                    </m:oMathPara>
                  </a14:m>
                  <a:endParaRPr lang="zh-CN" altLang="en-US"/>
                </a:p>
              </p:txBody>
            </p:sp>
          </mc:Choice>
          <mc:Fallback xmlns="">
            <p:sp>
              <p:nvSpPr>
                <p:cNvPr id="183" name="文本框 182">
                  <a:extLst>
                    <a:ext uri="{FF2B5EF4-FFF2-40B4-BE49-F238E27FC236}">
                      <a16:creationId xmlns:a16="http://schemas.microsoft.com/office/drawing/2014/main" id="{39F640AA-0E08-6966-2D7E-0C56BBEED676}"/>
                    </a:ext>
                  </a:extLst>
                </p:cNvPr>
                <p:cNvSpPr txBox="1">
                  <a:spLocks noRot="1" noChangeAspect="1" noMove="1" noResize="1" noEditPoints="1" noAdjustHandles="1" noChangeArrowheads="1" noChangeShapeType="1" noTextEdit="1"/>
                </p:cNvSpPr>
                <p:nvPr/>
              </p:nvSpPr>
              <p:spPr>
                <a:xfrm>
                  <a:off x="2852234" y="4179738"/>
                  <a:ext cx="318831" cy="310145"/>
                </a:xfrm>
                <a:prstGeom prst="rect">
                  <a:avLst/>
                </a:prstGeom>
                <a:blipFill>
                  <a:blip r:embed="rId19"/>
                  <a:stretch>
                    <a:fillRect l="-19149" b="-8696"/>
                  </a:stretch>
                </a:blipFill>
              </p:spPr>
              <p:txBody>
                <a:bodyPr/>
                <a:lstStyle/>
                <a:p>
                  <a:r>
                    <a:rPr lang="zh-CN" altLang="en-US">
                      <a:noFill/>
                    </a:rPr>
                    <a:t> </a:t>
                  </a:r>
                </a:p>
              </p:txBody>
            </p:sp>
          </mc:Fallback>
        </mc:AlternateContent>
        <p:sp>
          <p:nvSpPr>
            <p:cNvPr id="184" name="矩形 183">
              <a:extLst>
                <a:ext uri="{FF2B5EF4-FFF2-40B4-BE49-F238E27FC236}">
                  <a16:creationId xmlns:a16="http://schemas.microsoft.com/office/drawing/2014/main" id="{86847A2E-C869-49E2-AD3D-783D9D74812D}"/>
                </a:ext>
              </a:extLst>
            </p:cNvPr>
            <p:cNvSpPr/>
            <p:nvPr/>
          </p:nvSpPr>
          <p:spPr>
            <a:xfrm rot="10800000" flipV="1">
              <a:off x="3685309" y="3996375"/>
              <a:ext cx="659527" cy="1317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85" name="矩形 184">
              <a:extLst>
                <a:ext uri="{FF2B5EF4-FFF2-40B4-BE49-F238E27FC236}">
                  <a16:creationId xmlns:a16="http://schemas.microsoft.com/office/drawing/2014/main" id="{9006A971-8A2F-B5ED-5B21-2D945001067B}"/>
                </a:ext>
              </a:extLst>
            </p:cNvPr>
            <p:cNvSpPr/>
            <p:nvPr/>
          </p:nvSpPr>
          <p:spPr>
            <a:xfrm rot="10800000" flipV="1">
              <a:off x="3673577" y="4378214"/>
              <a:ext cx="1479940" cy="1317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cxnSp>
          <p:nvCxnSpPr>
            <p:cNvPr id="186" name="直接连接符 185">
              <a:extLst>
                <a:ext uri="{FF2B5EF4-FFF2-40B4-BE49-F238E27FC236}">
                  <a16:creationId xmlns:a16="http://schemas.microsoft.com/office/drawing/2014/main" id="{545ACCBF-31E4-95B6-3FDD-FD1E15FE1418}"/>
                </a:ext>
              </a:extLst>
            </p:cNvPr>
            <p:cNvCxnSpPr>
              <a:cxnSpLocks/>
            </p:cNvCxnSpPr>
            <p:nvPr/>
          </p:nvCxnSpPr>
          <p:spPr>
            <a:xfrm>
              <a:off x="4052345" y="3978746"/>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87" name="直接连接符 186">
              <a:extLst>
                <a:ext uri="{FF2B5EF4-FFF2-40B4-BE49-F238E27FC236}">
                  <a16:creationId xmlns:a16="http://schemas.microsoft.com/office/drawing/2014/main" id="{579A7A80-C0F3-E1F3-F0C6-D95378C70EB8}"/>
                </a:ext>
              </a:extLst>
            </p:cNvPr>
            <p:cNvCxnSpPr>
              <a:cxnSpLocks/>
            </p:cNvCxnSpPr>
            <p:nvPr/>
          </p:nvCxnSpPr>
          <p:spPr>
            <a:xfrm>
              <a:off x="4051607" y="4141300"/>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88" name="直接箭头连接符 187">
              <a:extLst>
                <a:ext uri="{FF2B5EF4-FFF2-40B4-BE49-F238E27FC236}">
                  <a16:creationId xmlns:a16="http://schemas.microsoft.com/office/drawing/2014/main" id="{3D67A4E3-145B-2AB7-1FEC-AB8E2D2386D2}"/>
                </a:ext>
              </a:extLst>
            </p:cNvPr>
            <p:cNvCxnSpPr>
              <a:cxnSpLocks/>
            </p:cNvCxnSpPr>
            <p:nvPr/>
          </p:nvCxnSpPr>
          <p:spPr>
            <a:xfrm flipH="1" flipV="1">
              <a:off x="4193041" y="4137272"/>
              <a:ext cx="1869" cy="17172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189" name="矩形 188">
              <a:extLst>
                <a:ext uri="{FF2B5EF4-FFF2-40B4-BE49-F238E27FC236}">
                  <a16:creationId xmlns:a16="http://schemas.microsoft.com/office/drawing/2014/main" id="{7684894A-9538-C3B3-2BB9-09A121A46317}"/>
                </a:ext>
              </a:extLst>
            </p:cNvPr>
            <p:cNvSpPr/>
            <p:nvPr/>
          </p:nvSpPr>
          <p:spPr>
            <a:xfrm rot="10800000" flipV="1">
              <a:off x="4341295" y="3683726"/>
              <a:ext cx="221440" cy="21945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0" name="直角三角形 189">
              <a:extLst>
                <a:ext uri="{FF2B5EF4-FFF2-40B4-BE49-F238E27FC236}">
                  <a16:creationId xmlns:a16="http://schemas.microsoft.com/office/drawing/2014/main" id="{8CBD5D91-FB60-D73F-54DC-46371DF94C9B}"/>
                </a:ext>
              </a:extLst>
            </p:cNvPr>
            <p:cNvSpPr/>
            <p:nvPr/>
          </p:nvSpPr>
          <p:spPr>
            <a:xfrm rot="10800000">
              <a:off x="2091522" y="3388164"/>
              <a:ext cx="221470" cy="221469"/>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1" name="矩形 190">
              <a:extLst>
                <a:ext uri="{FF2B5EF4-FFF2-40B4-BE49-F238E27FC236}">
                  <a16:creationId xmlns:a16="http://schemas.microsoft.com/office/drawing/2014/main" id="{3DF03DA4-B140-1205-EF7F-7C08DDE81A00}"/>
                </a:ext>
              </a:extLst>
            </p:cNvPr>
            <p:cNvSpPr/>
            <p:nvPr/>
          </p:nvSpPr>
          <p:spPr>
            <a:xfrm rot="10800000" flipV="1">
              <a:off x="2091662" y="3170356"/>
              <a:ext cx="221440" cy="21945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2" name="矩形 191">
              <a:extLst>
                <a:ext uri="{FF2B5EF4-FFF2-40B4-BE49-F238E27FC236}">
                  <a16:creationId xmlns:a16="http://schemas.microsoft.com/office/drawing/2014/main" id="{1C15E5E3-EA77-0DCF-CFAB-D0C0D6F472FC}"/>
                </a:ext>
              </a:extLst>
            </p:cNvPr>
            <p:cNvSpPr/>
            <p:nvPr/>
          </p:nvSpPr>
          <p:spPr>
            <a:xfrm rot="10800000" flipV="1">
              <a:off x="2311514" y="2948368"/>
              <a:ext cx="659188" cy="1317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3" name="直角三角形 192">
              <a:extLst>
                <a:ext uri="{FF2B5EF4-FFF2-40B4-BE49-F238E27FC236}">
                  <a16:creationId xmlns:a16="http://schemas.microsoft.com/office/drawing/2014/main" id="{AF97C7EA-F050-58FB-E7B4-0F2BC3E8176F}"/>
                </a:ext>
              </a:extLst>
            </p:cNvPr>
            <p:cNvSpPr/>
            <p:nvPr/>
          </p:nvSpPr>
          <p:spPr>
            <a:xfrm rot="16200000">
              <a:off x="2091125" y="2950138"/>
              <a:ext cx="221470" cy="221469"/>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4" name="矩形 193">
              <a:extLst>
                <a:ext uri="{FF2B5EF4-FFF2-40B4-BE49-F238E27FC236}">
                  <a16:creationId xmlns:a16="http://schemas.microsoft.com/office/drawing/2014/main" id="{198241EC-CBCD-5D74-86F9-92C0341EC423}"/>
                </a:ext>
              </a:extLst>
            </p:cNvPr>
            <p:cNvSpPr/>
            <p:nvPr/>
          </p:nvSpPr>
          <p:spPr>
            <a:xfrm rot="10800000" flipV="1">
              <a:off x="2970702" y="2978156"/>
              <a:ext cx="659188" cy="7314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5" name="矩形 194">
              <a:extLst>
                <a:ext uri="{FF2B5EF4-FFF2-40B4-BE49-F238E27FC236}">
                  <a16:creationId xmlns:a16="http://schemas.microsoft.com/office/drawing/2014/main" id="{08D85DE6-FBB5-550A-C411-C57687FED2BF}"/>
                </a:ext>
              </a:extLst>
            </p:cNvPr>
            <p:cNvSpPr/>
            <p:nvPr/>
          </p:nvSpPr>
          <p:spPr>
            <a:xfrm rot="10800000" flipV="1">
              <a:off x="3625375" y="2457174"/>
              <a:ext cx="664521" cy="16525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6" name="矩形 195">
              <a:extLst>
                <a:ext uri="{FF2B5EF4-FFF2-40B4-BE49-F238E27FC236}">
                  <a16:creationId xmlns:a16="http://schemas.microsoft.com/office/drawing/2014/main" id="{E20F15BF-B381-DBFA-E959-96311017AC12}"/>
                </a:ext>
              </a:extLst>
            </p:cNvPr>
            <p:cNvSpPr/>
            <p:nvPr/>
          </p:nvSpPr>
          <p:spPr>
            <a:xfrm rot="10800000" flipV="1">
              <a:off x="3625375" y="2990403"/>
              <a:ext cx="664521"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7" name="直角三角形 196">
              <a:extLst>
                <a:ext uri="{FF2B5EF4-FFF2-40B4-BE49-F238E27FC236}">
                  <a16:creationId xmlns:a16="http://schemas.microsoft.com/office/drawing/2014/main" id="{03E07C95-883B-6396-6B43-1877774DF956}"/>
                </a:ext>
              </a:extLst>
            </p:cNvPr>
            <p:cNvSpPr/>
            <p:nvPr/>
          </p:nvSpPr>
          <p:spPr>
            <a:xfrm rot="5400000">
              <a:off x="4288517" y="2817273"/>
              <a:ext cx="221440" cy="221440"/>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8" name="直角三角形 197">
              <a:extLst>
                <a:ext uri="{FF2B5EF4-FFF2-40B4-BE49-F238E27FC236}">
                  <a16:creationId xmlns:a16="http://schemas.microsoft.com/office/drawing/2014/main" id="{9D8C7550-A7B9-3633-05CF-3B7061C431E9}"/>
                </a:ext>
              </a:extLst>
            </p:cNvPr>
            <p:cNvSpPr/>
            <p:nvPr/>
          </p:nvSpPr>
          <p:spPr>
            <a:xfrm>
              <a:off x="4288792" y="2454384"/>
              <a:ext cx="277632" cy="259263"/>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199" name="矩形 198">
              <a:extLst>
                <a:ext uri="{FF2B5EF4-FFF2-40B4-BE49-F238E27FC236}">
                  <a16:creationId xmlns:a16="http://schemas.microsoft.com/office/drawing/2014/main" id="{EAC8A1E3-815B-3BCD-DA05-CB6BA6956D0C}"/>
                </a:ext>
              </a:extLst>
            </p:cNvPr>
            <p:cNvSpPr/>
            <p:nvPr/>
          </p:nvSpPr>
          <p:spPr>
            <a:xfrm rot="10800000" flipV="1">
              <a:off x="4288883" y="2710249"/>
              <a:ext cx="864633" cy="1317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200" name="矩形 199">
              <a:extLst>
                <a:ext uri="{FF2B5EF4-FFF2-40B4-BE49-F238E27FC236}">
                  <a16:creationId xmlns:a16="http://schemas.microsoft.com/office/drawing/2014/main" id="{FAF628DB-3D62-D02A-8131-46CF3754AB05}"/>
                </a:ext>
              </a:extLst>
            </p:cNvPr>
            <p:cNvSpPr/>
            <p:nvPr/>
          </p:nvSpPr>
          <p:spPr>
            <a:xfrm>
              <a:off x="3440512" y="2671323"/>
              <a:ext cx="178841" cy="308409"/>
            </a:xfrm>
            <a:prstGeom prst="rect">
              <a:avLst/>
            </a:prstGeom>
            <a:pattFill prst="wdUpDiag">
              <a:fgClr>
                <a:srgbClr val="2C2C2C"/>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201" name="椭圆 200">
              <a:extLst>
                <a:ext uri="{FF2B5EF4-FFF2-40B4-BE49-F238E27FC236}">
                  <a16:creationId xmlns:a16="http://schemas.microsoft.com/office/drawing/2014/main" id="{977344DB-AC9B-86FE-5FD7-B2558111DE1B}"/>
                </a:ext>
              </a:extLst>
            </p:cNvPr>
            <p:cNvSpPr/>
            <p:nvPr/>
          </p:nvSpPr>
          <p:spPr>
            <a:xfrm>
              <a:off x="5076660" y="4353682"/>
              <a:ext cx="160057" cy="16005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202" name="椭圆 201">
              <a:extLst>
                <a:ext uri="{FF2B5EF4-FFF2-40B4-BE49-F238E27FC236}">
                  <a16:creationId xmlns:a16="http://schemas.microsoft.com/office/drawing/2014/main" id="{3F8046B5-1F77-CE50-8A0C-7EA48F0653D1}"/>
                </a:ext>
              </a:extLst>
            </p:cNvPr>
            <p:cNvSpPr/>
            <p:nvPr/>
          </p:nvSpPr>
          <p:spPr>
            <a:xfrm>
              <a:off x="5077463" y="2695451"/>
              <a:ext cx="160057" cy="16005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cxnSp>
          <p:nvCxnSpPr>
            <p:cNvPr id="203" name="直接连接符 202">
              <a:extLst>
                <a:ext uri="{FF2B5EF4-FFF2-40B4-BE49-F238E27FC236}">
                  <a16:creationId xmlns:a16="http://schemas.microsoft.com/office/drawing/2014/main" id="{6D0629E8-46A0-74F6-80E0-00DE35D11668}"/>
                </a:ext>
              </a:extLst>
            </p:cNvPr>
            <p:cNvCxnSpPr>
              <a:cxnSpLocks/>
            </p:cNvCxnSpPr>
            <p:nvPr/>
          </p:nvCxnSpPr>
          <p:spPr>
            <a:xfrm flipH="1" flipV="1">
              <a:off x="7010398" y="3276721"/>
              <a:ext cx="306488" cy="4027"/>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04" name="直接连接符 203">
              <a:extLst>
                <a:ext uri="{FF2B5EF4-FFF2-40B4-BE49-F238E27FC236}">
                  <a16:creationId xmlns:a16="http://schemas.microsoft.com/office/drawing/2014/main" id="{91188850-B80B-86D5-1304-89521140E352}"/>
                </a:ext>
              </a:extLst>
            </p:cNvPr>
            <p:cNvCxnSpPr>
              <a:cxnSpLocks/>
              <a:endCxn id="208" idx="2"/>
            </p:cNvCxnSpPr>
            <p:nvPr/>
          </p:nvCxnSpPr>
          <p:spPr>
            <a:xfrm flipV="1">
              <a:off x="7307165" y="3280984"/>
              <a:ext cx="11351" cy="1231334"/>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05" name="直接连接符 204">
              <a:extLst>
                <a:ext uri="{FF2B5EF4-FFF2-40B4-BE49-F238E27FC236}">
                  <a16:creationId xmlns:a16="http://schemas.microsoft.com/office/drawing/2014/main" id="{B569B283-09C0-ED2C-0764-A27E8605B45D}"/>
                </a:ext>
              </a:extLst>
            </p:cNvPr>
            <p:cNvCxnSpPr>
              <a:cxnSpLocks/>
              <a:endCxn id="206" idx="2"/>
            </p:cNvCxnSpPr>
            <p:nvPr/>
          </p:nvCxnSpPr>
          <p:spPr>
            <a:xfrm flipH="1" flipV="1">
              <a:off x="7008662" y="3273380"/>
              <a:ext cx="5763" cy="123893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206" name="矩形 205">
              <a:extLst>
                <a:ext uri="{FF2B5EF4-FFF2-40B4-BE49-F238E27FC236}">
                  <a16:creationId xmlns:a16="http://schemas.microsoft.com/office/drawing/2014/main" id="{0ED4C946-3F6A-AD8E-6319-5347BA0A9DD9}"/>
                </a:ext>
              </a:extLst>
            </p:cNvPr>
            <p:cNvSpPr/>
            <p:nvPr/>
          </p:nvSpPr>
          <p:spPr>
            <a:xfrm rot="18992520" flipH="1">
              <a:off x="6871306" y="3185447"/>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07" name="矩形 206">
              <a:extLst>
                <a:ext uri="{FF2B5EF4-FFF2-40B4-BE49-F238E27FC236}">
                  <a16:creationId xmlns:a16="http://schemas.microsoft.com/office/drawing/2014/main" id="{67B98C3E-E92E-DE90-7E8D-D26DE24FBF61}"/>
                </a:ext>
              </a:extLst>
            </p:cNvPr>
            <p:cNvSpPr/>
            <p:nvPr/>
          </p:nvSpPr>
          <p:spPr>
            <a:xfrm rot="18992520" flipH="1">
              <a:off x="6962272" y="4439342"/>
              <a:ext cx="183931"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08" name="矩形 207">
              <a:extLst>
                <a:ext uri="{FF2B5EF4-FFF2-40B4-BE49-F238E27FC236}">
                  <a16:creationId xmlns:a16="http://schemas.microsoft.com/office/drawing/2014/main" id="{636D991B-3B1A-9EAA-96D9-A0D9FE0ACB9F}"/>
                </a:ext>
              </a:extLst>
            </p:cNvPr>
            <p:cNvSpPr/>
            <p:nvPr/>
          </p:nvSpPr>
          <p:spPr>
            <a:xfrm rot="2889775" flipH="1">
              <a:off x="7261008" y="3196050"/>
              <a:ext cx="190936"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209" name="直接连接符 208">
              <a:extLst>
                <a:ext uri="{FF2B5EF4-FFF2-40B4-BE49-F238E27FC236}">
                  <a16:creationId xmlns:a16="http://schemas.microsoft.com/office/drawing/2014/main" id="{47294A76-66E9-96FB-92B7-8F96C4F3432A}"/>
                </a:ext>
              </a:extLst>
            </p:cNvPr>
            <p:cNvCxnSpPr>
              <a:cxnSpLocks/>
            </p:cNvCxnSpPr>
            <p:nvPr/>
          </p:nvCxnSpPr>
          <p:spPr>
            <a:xfrm flipH="1" flipV="1">
              <a:off x="7354762" y="4452195"/>
              <a:ext cx="228662"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210" name="椭圆 209">
              <a:extLst>
                <a:ext uri="{FF2B5EF4-FFF2-40B4-BE49-F238E27FC236}">
                  <a16:creationId xmlns:a16="http://schemas.microsoft.com/office/drawing/2014/main" id="{BBCC65DC-2777-E20D-C06C-B1428F089FBC}"/>
                </a:ext>
              </a:extLst>
            </p:cNvPr>
            <p:cNvSpPr/>
            <p:nvPr/>
          </p:nvSpPr>
          <p:spPr>
            <a:xfrm>
              <a:off x="5488293" y="4353682"/>
              <a:ext cx="160057" cy="16005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211" name="矩形 210">
              <a:extLst>
                <a:ext uri="{FF2B5EF4-FFF2-40B4-BE49-F238E27FC236}">
                  <a16:creationId xmlns:a16="http://schemas.microsoft.com/office/drawing/2014/main" id="{C2C965C5-CA24-8AE0-F442-CB3EE30CE2EF}"/>
                </a:ext>
              </a:extLst>
            </p:cNvPr>
            <p:cNvSpPr/>
            <p:nvPr/>
          </p:nvSpPr>
          <p:spPr>
            <a:xfrm rot="2889775" flipH="1">
              <a:off x="7164817" y="4446855"/>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12" name="椭圆 211">
              <a:extLst>
                <a:ext uri="{FF2B5EF4-FFF2-40B4-BE49-F238E27FC236}">
                  <a16:creationId xmlns:a16="http://schemas.microsoft.com/office/drawing/2014/main" id="{34AEC77B-03C9-D3FE-7DEE-E9E7FAF800D9}"/>
                </a:ext>
              </a:extLst>
            </p:cNvPr>
            <p:cNvSpPr/>
            <p:nvPr/>
          </p:nvSpPr>
          <p:spPr>
            <a:xfrm>
              <a:off x="7526070" y="4353682"/>
              <a:ext cx="160057" cy="16005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213" name="椭圆 212">
              <a:extLst>
                <a:ext uri="{FF2B5EF4-FFF2-40B4-BE49-F238E27FC236}">
                  <a16:creationId xmlns:a16="http://schemas.microsoft.com/office/drawing/2014/main" id="{92344208-EF6A-94F1-9F89-866ACBAE8678}"/>
                </a:ext>
              </a:extLst>
            </p:cNvPr>
            <p:cNvSpPr/>
            <p:nvPr/>
          </p:nvSpPr>
          <p:spPr>
            <a:xfrm>
              <a:off x="5496363" y="2694403"/>
              <a:ext cx="160057" cy="16005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sp>
          <p:nvSpPr>
            <p:cNvPr id="214" name="椭圆 213">
              <a:extLst>
                <a:ext uri="{FF2B5EF4-FFF2-40B4-BE49-F238E27FC236}">
                  <a16:creationId xmlns:a16="http://schemas.microsoft.com/office/drawing/2014/main" id="{A4141071-5449-F1AC-C0BF-2698ABE672F2}"/>
                </a:ext>
              </a:extLst>
            </p:cNvPr>
            <p:cNvSpPr/>
            <p:nvPr/>
          </p:nvSpPr>
          <p:spPr>
            <a:xfrm>
              <a:off x="7547669" y="2688108"/>
              <a:ext cx="160057" cy="16005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6">
                    <a:lumMod val="75000"/>
                  </a:schemeClr>
                </a:solidFill>
              </a:endParaRPr>
            </a:p>
          </p:txBody>
        </p:sp>
        <p:cxnSp>
          <p:nvCxnSpPr>
            <p:cNvPr id="215" name="直接箭头连接符 214">
              <a:extLst>
                <a:ext uri="{FF2B5EF4-FFF2-40B4-BE49-F238E27FC236}">
                  <a16:creationId xmlns:a16="http://schemas.microsoft.com/office/drawing/2014/main" id="{0ABC693C-7A3C-A748-7549-E1664809C389}"/>
                </a:ext>
              </a:extLst>
            </p:cNvPr>
            <p:cNvCxnSpPr>
              <a:cxnSpLocks/>
            </p:cNvCxnSpPr>
            <p:nvPr/>
          </p:nvCxnSpPr>
          <p:spPr>
            <a:xfrm>
              <a:off x="4195480" y="3825875"/>
              <a:ext cx="0" cy="149669"/>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6" name="文本框 215">
                  <a:extLst>
                    <a:ext uri="{FF2B5EF4-FFF2-40B4-BE49-F238E27FC236}">
                      <a16:creationId xmlns:a16="http://schemas.microsoft.com/office/drawing/2014/main" id="{DCB50267-FAFC-7674-FF59-BA0220CABA2B}"/>
                    </a:ext>
                  </a:extLst>
                </p:cNvPr>
                <p:cNvSpPr txBox="1"/>
                <p:nvPr/>
              </p:nvSpPr>
              <p:spPr>
                <a:xfrm>
                  <a:off x="3820568" y="4048665"/>
                  <a:ext cx="299950"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𝑙</m:t>
                            </m:r>
                          </m:sub>
                        </m:sSub>
                      </m:oMath>
                    </m:oMathPara>
                  </a14:m>
                  <a:endParaRPr lang="zh-CN" altLang="en-US"/>
                </a:p>
              </p:txBody>
            </p:sp>
          </mc:Choice>
          <mc:Fallback xmlns="">
            <p:sp>
              <p:nvSpPr>
                <p:cNvPr id="216" name="文本框 215">
                  <a:extLst>
                    <a:ext uri="{FF2B5EF4-FFF2-40B4-BE49-F238E27FC236}">
                      <a16:creationId xmlns:a16="http://schemas.microsoft.com/office/drawing/2014/main" id="{DCB50267-FAFC-7674-FF59-BA0220CABA2B}"/>
                    </a:ext>
                  </a:extLst>
                </p:cNvPr>
                <p:cNvSpPr txBox="1">
                  <a:spLocks noRot="1" noChangeAspect="1" noMove="1" noResize="1" noEditPoints="1" noAdjustHandles="1" noChangeArrowheads="1" noChangeShapeType="1" noTextEdit="1"/>
                </p:cNvSpPr>
                <p:nvPr/>
              </p:nvSpPr>
              <p:spPr>
                <a:xfrm>
                  <a:off x="3820568" y="4048665"/>
                  <a:ext cx="299950" cy="310145"/>
                </a:xfrm>
                <a:prstGeom prst="rect">
                  <a:avLst/>
                </a:prstGeom>
                <a:blipFill>
                  <a:blip r:embed="rId20"/>
                  <a:stretch>
                    <a:fillRect l="-20455" r="-9091" b="-15217"/>
                  </a:stretch>
                </a:blipFill>
              </p:spPr>
              <p:txBody>
                <a:bodyPr/>
                <a:lstStyle/>
                <a:p>
                  <a:r>
                    <a:rPr lang="zh-CN" altLang="en-US">
                      <a:noFill/>
                    </a:rPr>
                    <a:t> </a:t>
                  </a:r>
                </a:p>
              </p:txBody>
            </p:sp>
          </mc:Fallback>
        </mc:AlternateContent>
        <p:cxnSp>
          <p:nvCxnSpPr>
            <p:cNvPr id="217" name="直接箭头连接符 216">
              <a:extLst>
                <a:ext uri="{FF2B5EF4-FFF2-40B4-BE49-F238E27FC236}">
                  <a16:creationId xmlns:a16="http://schemas.microsoft.com/office/drawing/2014/main" id="{2149F75F-03EF-30B3-1065-28637B250702}"/>
                </a:ext>
              </a:extLst>
            </p:cNvPr>
            <p:cNvCxnSpPr>
              <a:cxnSpLocks/>
              <a:stCxn id="200" idx="2"/>
            </p:cNvCxnSpPr>
            <p:nvPr/>
          </p:nvCxnSpPr>
          <p:spPr>
            <a:xfrm flipH="1">
              <a:off x="3511550" y="2979732"/>
              <a:ext cx="18383" cy="225980"/>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218" name="直接连接符 217">
              <a:extLst>
                <a:ext uri="{FF2B5EF4-FFF2-40B4-BE49-F238E27FC236}">
                  <a16:creationId xmlns:a16="http://schemas.microsoft.com/office/drawing/2014/main" id="{AD9EC6F8-1944-E896-C254-21B7BA4D87C2}"/>
                </a:ext>
              </a:extLst>
            </p:cNvPr>
            <p:cNvCxnSpPr>
              <a:cxnSpLocks/>
            </p:cNvCxnSpPr>
            <p:nvPr/>
          </p:nvCxnSpPr>
          <p:spPr>
            <a:xfrm>
              <a:off x="4010353" y="2437773"/>
              <a:ext cx="288275" cy="0"/>
            </a:xfrm>
            <a:prstGeom prst="line">
              <a:avLst/>
            </a:prstGeom>
            <a:ln w="381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9" name="文本框 218">
                  <a:extLst>
                    <a:ext uri="{FF2B5EF4-FFF2-40B4-BE49-F238E27FC236}">
                      <a16:creationId xmlns:a16="http://schemas.microsoft.com/office/drawing/2014/main" id="{79B31F7D-EC6D-737A-9ECD-AC295D440C9B}"/>
                    </a:ext>
                  </a:extLst>
                </p:cNvPr>
                <p:cNvSpPr txBox="1"/>
                <p:nvPr/>
              </p:nvSpPr>
              <p:spPr>
                <a:xfrm>
                  <a:off x="4211264" y="2157031"/>
                  <a:ext cx="431689"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𝑐</m:t>
                            </m:r>
                            <m:r>
                              <a:rPr lang="en-US" altLang="zh-CN" b="0" i="1" smtClean="0">
                                <a:latin typeface="Cambria Math" panose="02040503050406030204" pitchFamily="18" charset="0"/>
                              </a:rPr>
                              <m:t>1</m:t>
                            </m:r>
                          </m:sub>
                        </m:sSub>
                      </m:oMath>
                    </m:oMathPara>
                  </a14:m>
                  <a:endParaRPr lang="zh-CN" altLang="en-US"/>
                </a:p>
              </p:txBody>
            </p:sp>
          </mc:Choice>
          <mc:Fallback xmlns="">
            <p:sp>
              <p:nvSpPr>
                <p:cNvPr id="219" name="文本框 218">
                  <a:extLst>
                    <a:ext uri="{FF2B5EF4-FFF2-40B4-BE49-F238E27FC236}">
                      <a16:creationId xmlns:a16="http://schemas.microsoft.com/office/drawing/2014/main" id="{79B31F7D-EC6D-737A-9ECD-AC295D440C9B}"/>
                    </a:ext>
                  </a:extLst>
                </p:cNvPr>
                <p:cNvSpPr txBox="1">
                  <a:spLocks noRot="1" noChangeAspect="1" noMove="1" noResize="1" noEditPoints="1" noAdjustHandles="1" noChangeArrowheads="1" noChangeShapeType="1" noTextEdit="1"/>
                </p:cNvSpPr>
                <p:nvPr/>
              </p:nvSpPr>
              <p:spPr>
                <a:xfrm>
                  <a:off x="4211264" y="2157031"/>
                  <a:ext cx="431689" cy="310145"/>
                </a:xfrm>
                <a:prstGeom prst="rect">
                  <a:avLst/>
                </a:prstGeom>
                <a:blipFill>
                  <a:blip r:embed="rId21"/>
                  <a:stretch>
                    <a:fillRect l="-14063" r="-4688" b="-15556"/>
                  </a:stretch>
                </a:blipFill>
              </p:spPr>
              <p:txBody>
                <a:bodyPr/>
                <a:lstStyle/>
                <a:p>
                  <a:r>
                    <a:rPr lang="zh-CN" altLang="en-US">
                      <a:noFill/>
                    </a:rPr>
                    <a:t> </a:t>
                  </a:r>
                </a:p>
              </p:txBody>
            </p:sp>
          </mc:Fallback>
        </mc:AlternateContent>
        <p:cxnSp>
          <p:nvCxnSpPr>
            <p:cNvPr id="220" name="直接箭头连接符 219">
              <a:extLst>
                <a:ext uri="{FF2B5EF4-FFF2-40B4-BE49-F238E27FC236}">
                  <a16:creationId xmlns:a16="http://schemas.microsoft.com/office/drawing/2014/main" id="{66936CD1-4941-636B-1204-B3E2B882E737}"/>
                </a:ext>
              </a:extLst>
            </p:cNvPr>
            <p:cNvCxnSpPr>
              <a:cxnSpLocks/>
            </p:cNvCxnSpPr>
            <p:nvPr/>
          </p:nvCxnSpPr>
          <p:spPr>
            <a:xfrm>
              <a:off x="4154778" y="2243238"/>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21" name="直接连接符 220">
              <a:extLst>
                <a:ext uri="{FF2B5EF4-FFF2-40B4-BE49-F238E27FC236}">
                  <a16:creationId xmlns:a16="http://schemas.microsoft.com/office/drawing/2014/main" id="{D65CADA1-63D8-9775-5508-5012BAF42A54}"/>
                </a:ext>
              </a:extLst>
            </p:cNvPr>
            <p:cNvCxnSpPr>
              <a:cxnSpLocks/>
            </p:cNvCxnSpPr>
            <p:nvPr/>
          </p:nvCxnSpPr>
          <p:spPr>
            <a:xfrm>
              <a:off x="4003269" y="2640783"/>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22" name="直接连接符 221">
              <a:extLst>
                <a:ext uri="{FF2B5EF4-FFF2-40B4-BE49-F238E27FC236}">
                  <a16:creationId xmlns:a16="http://schemas.microsoft.com/office/drawing/2014/main" id="{57A9B3AC-EF57-BDD0-D69D-21DC3781BD40}"/>
                </a:ext>
              </a:extLst>
            </p:cNvPr>
            <p:cNvCxnSpPr>
              <a:cxnSpLocks/>
            </p:cNvCxnSpPr>
            <p:nvPr/>
          </p:nvCxnSpPr>
          <p:spPr>
            <a:xfrm>
              <a:off x="3998714" y="2974748"/>
              <a:ext cx="288275" cy="0"/>
            </a:xfrm>
            <a:prstGeom prst="line">
              <a:avLst/>
            </a:prstGeom>
            <a:ln w="381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23" name="文本框 222">
                  <a:extLst>
                    <a:ext uri="{FF2B5EF4-FFF2-40B4-BE49-F238E27FC236}">
                      <a16:creationId xmlns:a16="http://schemas.microsoft.com/office/drawing/2014/main" id="{739DF5BE-056C-6637-A51B-EBF01FD3FEC5}"/>
                    </a:ext>
                  </a:extLst>
                </p:cNvPr>
                <p:cNvSpPr txBox="1"/>
                <p:nvPr/>
              </p:nvSpPr>
              <p:spPr>
                <a:xfrm>
                  <a:off x="4246514" y="2902971"/>
                  <a:ext cx="431689"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𝑐</m:t>
                            </m:r>
                            <m:r>
                              <a:rPr lang="en-US" altLang="zh-CN" b="0" i="1" smtClean="0">
                                <a:latin typeface="Cambria Math" panose="02040503050406030204" pitchFamily="18" charset="0"/>
                              </a:rPr>
                              <m:t>2</m:t>
                            </m:r>
                          </m:sub>
                        </m:sSub>
                      </m:oMath>
                    </m:oMathPara>
                  </a14:m>
                  <a:endParaRPr lang="zh-CN" altLang="en-US"/>
                </a:p>
              </p:txBody>
            </p:sp>
          </mc:Choice>
          <mc:Fallback xmlns="">
            <p:sp>
              <p:nvSpPr>
                <p:cNvPr id="223" name="文本框 222">
                  <a:extLst>
                    <a:ext uri="{FF2B5EF4-FFF2-40B4-BE49-F238E27FC236}">
                      <a16:creationId xmlns:a16="http://schemas.microsoft.com/office/drawing/2014/main" id="{739DF5BE-056C-6637-A51B-EBF01FD3FEC5}"/>
                    </a:ext>
                  </a:extLst>
                </p:cNvPr>
                <p:cNvSpPr txBox="1">
                  <a:spLocks noRot="1" noChangeAspect="1" noMove="1" noResize="1" noEditPoints="1" noAdjustHandles="1" noChangeArrowheads="1" noChangeShapeType="1" noTextEdit="1"/>
                </p:cNvSpPr>
                <p:nvPr/>
              </p:nvSpPr>
              <p:spPr>
                <a:xfrm>
                  <a:off x="4246514" y="2902971"/>
                  <a:ext cx="431689" cy="310145"/>
                </a:xfrm>
                <a:prstGeom prst="rect">
                  <a:avLst/>
                </a:prstGeom>
                <a:blipFill>
                  <a:blip r:embed="rId22"/>
                  <a:stretch>
                    <a:fillRect l="-14063" r="-4688" b="-13043"/>
                  </a:stretch>
                </a:blipFill>
              </p:spPr>
              <p:txBody>
                <a:bodyPr/>
                <a:lstStyle/>
                <a:p>
                  <a:r>
                    <a:rPr lang="zh-CN" altLang="en-US">
                      <a:noFill/>
                    </a:rPr>
                    <a:t> </a:t>
                  </a:r>
                </a:p>
              </p:txBody>
            </p:sp>
          </mc:Fallback>
        </mc:AlternateContent>
        <p:cxnSp>
          <p:nvCxnSpPr>
            <p:cNvPr id="224" name="直接箭头连接符 223">
              <a:extLst>
                <a:ext uri="{FF2B5EF4-FFF2-40B4-BE49-F238E27FC236}">
                  <a16:creationId xmlns:a16="http://schemas.microsoft.com/office/drawing/2014/main" id="{B38CD132-9524-9E51-8F34-694E4D74E473}"/>
                </a:ext>
              </a:extLst>
            </p:cNvPr>
            <p:cNvCxnSpPr>
              <a:cxnSpLocks/>
            </p:cNvCxnSpPr>
            <p:nvPr/>
          </p:nvCxnSpPr>
          <p:spPr>
            <a:xfrm>
              <a:off x="4141551" y="2836638"/>
              <a:ext cx="0" cy="134186"/>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25" name="直接箭头连接符 224">
              <a:extLst>
                <a:ext uri="{FF2B5EF4-FFF2-40B4-BE49-F238E27FC236}">
                  <a16:creationId xmlns:a16="http://schemas.microsoft.com/office/drawing/2014/main" id="{ED5E0154-5987-0667-2955-40AABAC9D5D2}"/>
                </a:ext>
              </a:extLst>
            </p:cNvPr>
            <p:cNvCxnSpPr>
              <a:cxnSpLocks/>
            </p:cNvCxnSpPr>
            <p:nvPr/>
          </p:nvCxnSpPr>
          <p:spPr>
            <a:xfrm flipV="1">
              <a:off x="4138535" y="3038353"/>
              <a:ext cx="0" cy="142273"/>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26" name="直接连接符 225">
              <a:extLst>
                <a:ext uri="{FF2B5EF4-FFF2-40B4-BE49-F238E27FC236}">
                  <a16:creationId xmlns:a16="http://schemas.microsoft.com/office/drawing/2014/main" id="{A42268A4-BB06-83F8-BAB2-49FF0A05F60F}"/>
                </a:ext>
              </a:extLst>
            </p:cNvPr>
            <p:cNvCxnSpPr>
              <a:cxnSpLocks/>
            </p:cNvCxnSpPr>
            <p:nvPr/>
          </p:nvCxnSpPr>
          <p:spPr>
            <a:xfrm>
              <a:off x="4001680" y="3056710"/>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27" name="直接箭头连接符 226">
              <a:extLst>
                <a:ext uri="{FF2B5EF4-FFF2-40B4-BE49-F238E27FC236}">
                  <a16:creationId xmlns:a16="http://schemas.microsoft.com/office/drawing/2014/main" id="{4356B860-AD91-791E-C080-D65B501A2363}"/>
                </a:ext>
              </a:extLst>
            </p:cNvPr>
            <p:cNvCxnSpPr>
              <a:cxnSpLocks/>
            </p:cNvCxnSpPr>
            <p:nvPr/>
          </p:nvCxnSpPr>
          <p:spPr>
            <a:xfrm>
              <a:off x="2948861" y="1930228"/>
              <a:ext cx="676515" cy="0"/>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cxnSp>
          <p:nvCxnSpPr>
            <p:cNvPr id="228" name="直接箭头连接符 227">
              <a:extLst>
                <a:ext uri="{FF2B5EF4-FFF2-40B4-BE49-F238E27FC236}">
                  <a16:creationId xmlns:a16="http://schemas.microsoft.com/office/drawing/2014/main" id="{EC459ADB-E575-5962-F9C2-C4F9C3015551}"/>
                </a:ext>
              </a:extLst>
            </p:cNvPr>
            <p:cNvCxnSpPr>
              <a:cxnSpLocks/>
            </p:cNvCxnSpPr>
            <p:nvPr/>
          </p:nvCxnSpPr>
          <p:spPr>
            <a:xfrm>
              <a:off x="3625376" y="1929640"/>
              <a:ext cx="663104" cy="0"/>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cxnSp>
          <p:nvCxnSpPr>
            <p:cNvPr id="229" name="直接连接符 228">
              <a:extLst>
                <a:ext uri="{FF2B5EF4-FFF2-40B4-BE49-F238E27FC236}">
                  <a16:creationId xmlns:a16="http://schemas.microsoft.com/office/drawing/2014/main" id="{CC7986E1-FD3F-1BAE-A9BE-B491937FEBD7}"/>
                </a:ext>
              </a:extLst>
            </p:cNvPr>
            <p:cNvCxnSpPr>
              <a:cxnSpLocks/>
            </p:cNvCxnSpPr>
            <p:nvPr/>
          </p:nvCxnSpPr>
          <p:spPr>
            <a:xfrm flipH="1">
              <a:off x="2948184" y="1817950"/>
              <a:ext cx="677" cy="225550"/>
            </a:xfrm>
            <a:prstGeom prst="line">
              <a:avLst/>
            </a:prstGeom>
            <a:ln w="38100"/>
          </p:spPr>
          <p:style>
            <a:lnRef idx="2">
              <a:schemeClr val="dk1"/>
            </a:lnRef>
            <a:fillRef idx="0">
              <a:schemeClr val="dk1"/>
            </a:fillRef>
            <a:effectRef idx="1">
              <a:schemeClr val="dk1"/>
            </a:effectRef>
            <a:fontRef idx="minor">
              <a:schemeClr val="tx1"/>
            </a:fontRef>
          </p:style>
        </p:cxnSp>
        <p:cxnSp>
          <p:nvCxnSpPr>
            <p:cNvPr id="230" name="直接连接符 229">
              <a:extLst>
                <a:ext uri="{FF2B5EF4-FFF2-40B4-BE49-F238E27FC236}">
                  <a16:creationId xmlns:a16="http://schemas.microsoft.com/office/drawing/2014/main" id="{FB744A6C-9AD5-577E-720B-D0475282AABE}"/>
                </a:ext>
              </a:extLst>
            </p:cNvPr>
            <p:cNvCxnSpPr>
              <a:cxnSpLocks/>
            </p:cNvCxnSpPr>
            <p:nvPr/>
          </p:nvCxnSpPr>
          <p:spPr>
            <a:xfrm flipH="1">
              <a:off x="3637971" y="1835513"/>
              <a:ext cx="677" cy="225550"/>
            </a:xfrm>
            <a:prstGeom prst="line">
              <a:avLst/>
            </a:prstGeom>
            <a:ln w="38100"/>
          </p:spPr>
          <p:style>
            <a:lnRef idx="2">
              <a:schemeClr val="dk1"/>
            </a:lnRef>
            <a:fillRef idx="0">
              <a:schemeClr val="dk1"/>
            </a:fillRef>
            <a:effectRef idx="1">
              <a:schemeClr val="dk1"/>
            </a:effectRef>
            <a:fontRef idx="minor">
              <a:schemeClr val="tx1"/>
            </a:fontRef>
          </p:style>
        </p:cxnSp>
        <p:cxnSp>
          <p:nvCxnSpPr>
            <p:cNvPr id="231" name="直接连接符 230">
              <a:extLst>
                <a:ext uri="{FF2B5EF4-FFF2-40B4-BE49-F238E27FC236}">
                  <a16:creationId xmlns:a16="http://schemas.microsoft.com/office/drawing/2014/main" id="{C768182E-8290-FFE3-C4CF-F18274CD4044}"/>
                </a:ext>
              </a:extLst>
            </p:cNvPr>
            <p:cNvCxnSpPr>
              <a:cxnSpLocks/>
            </p:cNvCxnSpPr>
            <p:nvPr/>
          </p:nvCxnSpPr>
          <p:spPr>
            <a:xfrm flipH="1">
              <a:off x="4289172" y="1832006"/>
              <a:ext cx="677" cy="225550"/>
            </a:xfrm>
            <a:prstGeom prst="line">
              <a:avLst/>
            </a:prstGeom>
            <a:ln w="381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32" name="文本框 231">
                  <a:extLst>
                    <a:ext uri="{FF2B5EF4-FFF2-40B4-BE49-F238E27FC236}">
                      <a16:creationId xmlns:a16="http://schemas.microsoft.com/office/drawing/2014/main" id="{BFAB4F02-D9A9-9888-1ED8-C0F9DBA6C0D3}"/>
                    </a:ext>
                  </a:extLst>
                </p:cNvPr>
                <p:cNvSpPr txBox="1"/>
                <p:nvPr/>
              </p:nvSpPr>
              <p:spPr>
                <a:xfrm>
                  <a:off x="3846218" y="1523999"/>
                  <a:ext cx="302033"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𝑐</m:t>
                            </m:r>
                          </m:sub>
                        </m:sSub>
                      </m:oMath>
                    </m:oMathPara>
                  </a14:m>
                  <a:endParaRPr lang="zh-CN" altLang="en-US"/>
                </a:p>
              </p:txBody>
            </p:sp>
          </mc:Choice>
          <mc:Fallback xmlns="">
            <p:sp>
              <p:nvSpPr>
                <p:cNvPr id="232" name="文本框 231">
                  <a:extLst>
                    <a:ext uri="{FF2B5EF4-FFF2-40B4-BE49-F238E27FC236}">
                      <a16:creationId xmlns:a16="http://schemas.microsoft.com/office/drawing/2014/main" id="{BFAB4F02-D9A9-9888-1ED8-C0F9DBA6C0D3}"/>
                    </a:ext>
                  </a:extLst>
                </p:cNvPr>
                <p:cNvSpPr txBox="1">
                  <a:spLocks noRot="1" noChangeAspect="1" noMove="1" noResize="1" noEditPoints="1" noAdjustHandles="1" noChangeArrowheads="1" noChangeShapeType="1" noTextEdit="1"/>
                </p:cNvSpPr>
                <p:nvPr/>
              </p:nvSpPr>
              <p:spPr>
                <a:xfrm>
                  <a:off x="3846218" y="1523999"/>
                  <a:ext cx="302033" cy="310145"/>
                </a:xfrm>
                <a:prstGeom prst="rect">
                  <a:avLst/>
                </a:prstGeom>
                <a:blipFill>
                  <a:blip r:embed="rId23"/>
                  <a:stretch>
                    <a:fillRect l="-22727" r="-2273" b="-86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3" name="文本框 232">
                  <a:extLst>
                    <a:ext uri="{FF2B5EF4-FFF2-40B4-BE49-F238E27FC236}">
                      <a16:creationId xmlns:a16="http://schemas.microsoft.com/office/drawing/2014/main" id="{62B01AE0-551A-C431-3475-6BDF2E09F76F}"/>
                    </a:ext>
                  </a:extLst>
                </p:cNvPr>
                <p:cNvSpPr txBox="1"/>
                <p:nvPr/>
              </p:nvSpPr>
              <p:spPr>
                <a:xfrm>
                  <a:off x="3042534" y="1538574"/>
                  <a:ext cx="486324"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𝑚</m:t>
                            </m:r>
                            <m:r>
                              <a:rPr lang="en-US" altLang="zh-CN" b="0" i="1" smtClean="0">
                                <a:latin typeface="Cambria Math" panose="02040503050406030204" pitchFamily="18" charset="0"/>
                              </a:rPr>
                              <m:t>2</m:t>
                            </m:r>
                          </m:sub>
                        </m:sSub>
                      </m:oMath>
                    </m:oMathPara>
                  </a14:m>
                  <a:endParaRPr lang="zh-CN" altLang="en-US"/>
                </a:p>
              </p:txBody>
            </p:sp>
          </mc:Choice>
          <mc:Fallback xmlns="">
            <p:sp>
              <p:nvSpPr>
                <p:cNvPr id="233" name="文本框 232">
                  <a:extLst>
                    <a:ext uri="{FF2B5EF4-FFF2-40B4-BE49-F238E27FC236}">
                      <a16:creationId xmlns:a16="http://schemas.microsoft.com/office/drawing/2014/main" id="{62B01AE0-551A-C431-3475-6BDF2E09F76F}"/>
                    </a:ext>
                  </a:extLst>
                </p:cNvPr>
                <p:cNvSpPr txBox="1">
                  <a:spLocks noRot="1" noChangeAspect="1" noMove="1" noResize="1" noEditPoints="1" noAdjustHandles="1" noChangeArrowheads="1" noChangeShapeType="1" noTextEdit="1"/>
                </p:cNvSpPr>
                <p:nvPr/>
              </p:nvSpPr>
              <p:spPr>
                <a:xfrm>
                  <a:off x="3042534" y="1538574"/>
                  <a:ext cx="486324" cy="310145"/>
                </a:xfrm>
                <a:prstGeom prst="rect">
                  <a:avLst/>
                </a:prstGeom>
                <a:blipFill>
                  <a:blip r:embed="rId24"/>
                  <a:stretch>
                    <a:fillRect l="-12676" r="-4225" b="-13043"/>
                  </a:stretch>
                </a:blipFill>
              </p:spPr>
              <p:txBody>
                <a:bodyPr/>
                <a:lstStyle/>
                <a:p>
                  <a:r>
                    <a:rPr lang="zh-CN" altLang="en-US">
                      <a:noFill/>
                    </a:rPr>
                    <a:t> </a:t>
                  </a:r>
                </a:p>
              </p:txBody>
            </p:sp>
          </mc:Fallback>
        </mc:AlternateContent>
        <p:cxnSp>
          <p:nvCxnSpPr>
            <p:cNvPr id="234" name="直接箭头连接符 233">
              <a:extLst>
                <a:ext uri="{FF2B5EF4-FFF2-40B4-BE49-F238E27FC236}">
                  <a16:creationId xmlns:a16="http://schemas.microsoft.com/office/drawing/2014/main" id="{CDB2BA49-8E3E-C6CA-816B-442C5EB7C53D}"/>
                </a:ext>
              </a:extLst>
            </p:cNvPr>
            <p:cNvCxnSpPr>
              <a:cxnSpLocks/>
            </p:cNvCxnSpPr>
            <p:nvPr/>
          </p:nvCxnSpPr>
          <p:spPr>
            <a:xfrm flipV="1">
              <a:off x="3221150" y="2668387"/>
              <a:ext cx="0" cy="142273"/>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35" name="直接连接符 234">
              <a:extLst>
                <a:ext uri="{FF2B5EF4-FFF2-40B4-BE49-F238E27FC236}">
                  <a16:creationId xmlns:a16="http://schemas.microsoft.com/office/drawing/2014/main" id="{8C1E32E2-5C2A-7F4B-8A04-A1A51B008BFE}"/>
                </a:ext>
              </a:extLst>
            </p:cNvPr>
            <p:cNvCxnSpPr>
              <a:cxnSpLocks/>
            </p:cNvCxnSpPr>
            <p:nvPr/>
          </p:nvCxnSpPr>
          <p:spPr>
            <a:xfrm>
              <a:off x="3091379" y="2391646"/>
              <a:ext cx="288275" cy="0"/>
            </a:xfrm>
            <a:prstGeom prst="line">
              <a:avLst/>
            </a:prstGeom>
            <a:ln w="381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36" name="文本框 235">
                  <a:extLst>
                    <a:ext uri="{FF2B5EF4-FFF2-40B4-BE49-F238E27FC236}">
                      <a16:creationId xmlns:a16="http://schemas.microsoft.com/office/drawing/2014/main" id="{EDC6BCCE-A679-B78D-028C-61D2775401F1}"/>
                    </a:ext>
                  </a:extLst>
                </p:cNvPr>
                <p:cNvSpPr txBox="1"/>
                <p:nvPr/>
              </p:nvSpPr>
              <p:spPr>
                <a:xfrm>
                  <a:off x="2696937" y="2050700"/>
                  <a:ext cx="512456"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𝑚</m:t>
                            </m:r>
                            <m:r>
                              <a:rPr lang="en-US" altLang="zh-CN" b="0" i="1" smtClean="0">
                                <a:latin typeface="Cambria Math" panose="02040503050406030204" pitchFamily="18" charset="0"/>
                              </a:rPr>
                              <m:t>3</m:t>
                            </m:r>
                          </m:sub>
                        </m:sSub>
                      </m:oMath>
                    </m:oMathPara>
                  </a14:m>
                  <a:endParaRPr lang="zh-CN" altLang="en-US"/>
                </a:p>
              </p:txBody>
            </p:sp>
          </mc:Choice>
          <mc:Fallback xmlns="">
            <p:sp>
              <p:nvSpPr>
                <p:cNvPr id="236" name="文本框 235">
                  <a:extLst>
                    <a:ext uri="{FF2B5EF4-FFF2-40B4-BE49-F238E27FC236}">
                      <a16:creationId xmlns:a16="http://schemas.microsoft.com/office/drawing/2014/main" id="{EDC6BCCE-A679-B78D-028C-61D2775401F1}"/>
                    </a:ext>
                  </a:extLst>
                </p:cNvPr>
                <p:cNvSpPr txBox="1">
                  <a:spLocks noRot="1" noChangeAspect="1" noMove="1" noResize="1" noEditPoints="1" noAdjustHandles="1" noChangeArrowheads="1" noChangeShapeType="1" noTextEdit="1"/>
                </p:cNvSpPr>
                <p:nvPr/>
              </p:nvSpPr>
              <p:spPr>
                <a:xfrm>
                  <a:off x="2696937" y="2050700"/>
                  <a:ext cx="512456" cy="310145"/>
                </a:xfrm>
                <a:prstGeom prst="rect">
                  <a:avLst/>
                </a:prstGeom>
                <a:blipFill>
                  <a:blip r:embed="rId25"/>
                  <a:stretch>
                    <a:fillRect l="-11842" r="-2632" b="-13043"/>
                  </a:stretch>
                </a:blipFill>
              </p:spPr>
              <p:txBody>
                <a:bodyPr/>
                <a:lstStyle/>
                <a:p>
                  <a:r>
                    <a:rPr lang="zh-CN" altLang="en-US">
                      <a:noFill/>
                    </a:rPr>
                    <a:t> </a:t>
                  </a:r>
                </a:p>
              </p:txBody>
            </p:sp>
          </mc:Fallback>
        </mc:AlternateContent>
        <p:cxnSp>
          <p:nvCxnSpPr>
            <p:cNvPr id="237" name="直接箭头连接符 236">
              <a:extLst>
                <a:ext uri="{FF2B5EF4-FFF2-40B4-BE49-F238E27FC236}">
                  <a16:creationId xmlns:a16="http://schemas.microsoft.com/office/drawing/2014/main" id="{9BBFD26E-18EC-7BC7-A053-A93968BE5DB8}"/>
                </a:ext>
              </a:extLst>
            </p:cNvPr>
            <p:cNvCxnSpPr>
              <a:cxnSpLocks/>
            </p:cNvCxnSpPr>
            <p:nvPr/>
          </p:nvCxnSpPr>
          <p:spPr>
            <a:xfrm>
              <a:off x="3235804" y="2197111"/>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38" name="直接连接符 237">
              <a:extLst>
                <a:ext uri="{FF2B5EF4-FFF2-40B4-BE49-F238E27FC236}">
                  <a16:creationId xmlns:a16="http://schemas.microsoft.com/office/drawing/2014/main" id="{93CC9D52-188D-3469-D798-195F4E805F57}"/>
                </a:ext>
              </a:extLst>
            </p:cNvPr>
            <p:cNvCxnSpPr>
              <a:cxnSpLocks/>
            </p:cNvCxnSpPr>
            <p:nvPr/>
          </p:nvCxnSpPr>
          <p:spPr>
            <a:xfrm>
              <a:off x="3084295" y="2686744"/>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39" name="直接连接符 238">
              <a:extLst>
                <a:ext uri="{FF2B5EF4-FFF2-40B4-BE49-F238E27FC236}">
                  <a16:creationId xmlns:a16="http://schemas.microsoft.com/office/drawing/2014/main" id="{B2AE2913-FC14-9A1E-F6F4-694ACEF78CC6}"/>
                </a:ext>
              </a:extLst>
            </p:cNvPr>
            <p:cNvCxnSpPr>
              <a:cxnSpLocks/>
            </p:cNvCxnSpPr>
            <p:nvPr/>
          </p:nvCxnSpPr>
          <p:spPr>
            <a:xfrm>
              <a:off x="2981127" y="2958874"/>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40" name="直接箭头连接符 239">
              <a:extLst>
                <a:ext uri="{FF2B5EF4-FFF2-40B4-BE49-F238E27FC236}">
                  <a16:creationId xmlns:a16="http://schemas.microsoft.com/office/drawing/2014/main" id="{8A91025B-1200-3D68-96FB-D59EACC67BA3}"/>
                </a:ext>
              </a:extLst>
            </p:cNvPr>
            <p:cNvCxnSpPr>
              <a:cxnSpLocks/>
            </p:cNvCxnSpPr>
            <p:nvPr/>
          </p:nvCxnSpPr>
          <p:spPr>
            <a:xfrm>
              <a:off x="3123964" y="2820764"/>
              <a:ext cx="0" cy="134186"/>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41" name="直接箭头连接符 240">
              <a:extLst>
                <a:ext uri="{FF2B5EF4-FFF2-40B4-BE49-F238E27FC236}">
                  <a16:creationId xmlns:a16="http://schemas.microsoft.com/office/drawing/2014/main" id="{E63CA3A7-05A1-6328-16E5-2BBE6F90F77D}"/>
                </a:ext>
              </a:extLst>
            </p:cNvPr>
            <p:cNvCxnSpPr>
              <a:cxnSpLocks/>
            </p:cNvCxnSpPr>
            <p:nvPr/>
          </p:nvCxnSpPr>
          <p:spPr>
            <a:xfrm flipV="1">
              <a:off x="3120948" y="3052651"/>
              <a:ext cx="0" cy="142273"/>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42" name="直接连接符 241">
              <a:extLst>
                <a:ext uri="{FF2B5EF4-FFF2-40B4-BE49-F238E27FC236}">
                  <a16:creationId xmlns:a16="http://schemas.microsoft.com/office/drawing/2014/main" id="{88091B90-00CF-A467-B99F-350EF1582806}"/>
                </a:ext>
              </a:extLst>
            </p:cNvPr>
            <p:cNvCxnSpPr>
              <a:cxnSpLocks/>
            </p:cNvCxnSpPr>
            <p:nvPr/>
          </p:nvCxnSpPr>
          <p:spPr>
            <a:xfrm>
              <a:off x="2984093" y="3071008"/>
              <a:ext cx="288952" cy="0"/>
            </a:xfrm>
            <a:prstGeom prst="line">
              <a:avLst/>
            </a:prstGeom>
            <a:ln w="381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43" name="文本框 242">
                  <a:extLst>
                    <a:ext uri="{FF2B5EF4-FFF2-40B4-BE49-F238E27FC236}">
                      <a16:creationId xmlns:a16="http://schemas.microsoft.com/office/drawing/2014/main" id="{E763E589-2BC6-00D9-941B-DB6ECB43428C}"/>
                    </a:ext>
                  </a:extLst>
                </p:cNvPr>
                <p:cNvSpPr txBox="1"/>
                <p:nvPr/>
              </p:nvSpPr>
              <p:spPr>
                <a:xfrm>
                  <a:off x="2523330" y="2654877"/>
                  <a:ext cx="512456"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𝑚</m:t>
                            </m:r>
                            <m:r>
                              <a:rPr lang="en-US" altLang="zh-CN" b="0" i="1" smtClean="0">
                                <a:latin typeface="Cambria Math" panose="02040503050406030204" pitchFamily="18" charset="0"/>
                              </a:rPr>
                              <m:t>4</m:t>
                            </m:r>
                          </m:sub>
                        </m:sSub>
                      </m:oMath>
                    </m:oMathPara>
                  </a14:m>
                  <a:endParaRPr lang="zh-CN" altLang="en-US"/>
                </a:p>
              </p:txBody>
            </p:sp>
          </mc:Choice>
          <mc:Fallback xmlns="">
            <p:sp>
              <p:nvSpPr>
                <p:cNvPr id="243" name="文本框 242">
                  <a:extLst>
                    <a:ext uri="{FF2B5EF4-FFF2-40B4-BE49-F238E27FC236}">
                      <a16:creationId xmlns:a16="http://schemas.microsoft.com/office/drawing/2014/main" id="{E763E589-2BC6-00D9-941B-DB6ECB43428C}"/>
                    </a:ext>
                  </a:extLst>
                </p:cNvPr>
                <p:cNvSpPr txBox="1">
                  <a:spLocks noRot="1" noChangeAspect="1" noMove="1" noResize="1" noEditPoints="1" noAdjustHandles="1" noChangeArrowheads="1" noChangeShapeType="1" noTextEdit="1"/>
                </p:cNvSpPr>
                <p:nvPr/>
              </p:nvSpPr>
              <p:spPr>
                <a:xfrm>
                  <a:off x="2523330" y="2654877"/>
                  <a:ext cx="512456" cy="310145"/>
                </a:xfrm>
                <a:prstGeom prst="rect">
                  <a:avLst/>
                </a:prstGeom>
                <a:blipFill>
                  <a:blip r:embed="rId26"/>
                  <a:stretch>
                    <a:fillRect l="-12000" r="-4000" b="-15556"/>
                  </a:stretch>
                </a:blipFill>
              </p:spPr>
              <p:txBody>
                <a:bodyPr/>
                <a:lstStyle/>
                <a:p>
                  <a:r>
                    <a:rPr lang="zh-CN" altLang="en-US">
                      <a:noFill/>
                    </a:rPr>
                    <a:t> </a:t>
                  </a:r>
                </a:p>
              </p:txBody>
            </p:sp>
          </mc:Fallback>
        </mc:AlternateContent>
        <p:cxnSp>
          <p:nvCxnSpPr>
            <p:cNvPr id="244" name="直接连接符 243">
              <a:extLst>
                <a:ext uri="{FF2B5EF4-FFF2-40B4-BE49-F238E27FC236}">
                  <a16:creationId xmlns:a16="http://schemas.microsoft.com/office/drawing/2014/main" id="{7FA5D16D-7A23-F7EA-7A6B-A03069A56ABC}"/>
                </a:ext>
              </a:extLst>
            </p:cNvPr>
            <p:cNvCxnSpPr>
              <a:cxnSpLocks/>
            </p:cNvCxnSpPr>
            <p:nvPr/>
          </p:nvCxnSpPr>
          <p:spPr>
            <a:xfrm>
              <a:off x="4054419" y="3460064"/>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45" name="直接连接符 244">
              <a:extLst>
                <a:ext uri="{FF2B5EF4-FFF2-40B4-BE49-F238E27FC236}">
                  <a16:creationId xmlns:a16="http://schemas.microsoft.com/office/drawing/2014/main" id="{FD2075C3-A4AE-66D0-76B2-35127A02AAA3}"/>
                </a:ext>
              </a:extLst>
            </p:cNvPr>
            <p:cNvCxnSpPr>
              <a:cxnSpLocks/>
            </p:cNvCxnSpPr>
            <p:nvPr/>
          </p:nvCxnSpPr>
          <p:spPr>
            <a:xfrm>
              <a:off x="4053681" y="3622618"/>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246" name="直接箭头连接符 245">
              <a:extLst>
                <a:ext uri="{FF2B5EF4-FFF2-40B4-BE49-F238E27FC236}">
                  <a16:creationId xmlns:a16="http://schemas.microsoft.com/office/drawing/2014/main" id="{6FFF890C-1C61-FA12-57CA-C3168A47EF28}"/>
                </a:ext>
              </a:extLst>
            </p:cNvPr>
            <p:cNvCxnSpPr>
              <a:cxnSpLocks/>
            </p:cNvCxnSpPr>
            <p:nvPr/>
          </p:nvCxnSpPr>
          <p:spPr>
            <a:xfrm flipV="1">
              <a:off x="4196647" y="3624933"/>
              <a:ext cx="1076" cy="13743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47" name="直接箭头连接符 246">
              <a:extLst>
                <a:ext uri="{FF2B5EF4-FFF2-40B4-BE49-F238E27FC236}">
                  <a16:creationId xmlns:a16="http://schemas.microsoft.com/office/drawing/2014/main" id="{E3A7D5DA-C89F-9158-8FB0-C040BC100864}"/>
                </a:ext>
              </a:extLst>
            </p:cNvPr>
            <p:cNvCxnSpPr>
              <a:cxnSpLocks/>
            </p:cNvCxnSpPr>
            <p:nvPr/>
          </p:nvCxnSpPr>
          <p:spPr>
            <a:xfrm>
              <a:off x="4195970" y="3268138"/>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48" name="文本框 247">
                  <a:extLst>
                    <a:ext uri="{FF2B5EF4-FFF2-40B4-BE49-F238E27FC236}">
                      <a16:creationId xmlns:a16="http://schemas.microsoft.com/office/drawing/2014/main" id="{1440C37B-9C43-03B5-EFEC-FC4AEC19DA39}"/>
                    </a:ext>
                  </a:extLst>
                </p:cNvPr>
                <p:cNvSpPr txBox="1"/>
                <p:nvPr/>
              </p:nvSpPr>
              <p:spPr>
                <a:xfrm>
                  <a:off x="3783218" y="3556630"/>
                  <a:ext cx="299950" cy="310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𝑙</m:t>
                            </m:r>
                          </m:sub>
                        </m:sSub>
                      </m:oMath>
                    </m:oMathPara>
                  </a14:m>
                  <a:endParaRPr lang="zh-CN" altLang="en-US"/>
                </a:p>
              </p:txBody>
            </p:sp>
          </mc:Choice>
          <mc:Fallback xmlns="">
            <p:sp>
              <p:nvSpPr>
                <p:cNvPr id="248" name="文本框 247">
                  <a:extLst>
                    <a:ext uri="{FF2B5EF4-FFF2-40B4-BE49-F238E27FC236}">
                      <a16:creationId xmlns:a16="http://schemas.microsoft.com/office/drawing/2014/main" id="{1440C37B-9C43-03B5-EFEC-FC4AEC19DA39}"/>
                    </a:ext>
                  </a:extLst>
                </p:cNvPr>
                <p:cNvSpPr txBox="1">
                  <a:spLocks noRot="1" noChangeAspect="1" noMove="1" noResize="1" noEditPoints="1" noAdjustHandles="1" noChangeArrowheads="1" noChangeShapeType="1" noTextEdit="1"/>
                </p:cNvSpPr>
                <p:nvPr/>
              </p:nvSpPr>
              <p:spPr>
                <a:xfrm>
                  <a:off x="3783218" y="3556630"/>
                  <a:ext cx="299950" cy="310145"/>
                </a:xfrm>
                <a:prstGeom prst="rect">
                  <a:avLst/>
                </a:prstGeom>
                <a:blipFill>
                  <a:blip r:embed="rId27"/>
                  <a:stretch>
                    <a:fillRect l="-22727" r="-6818" b="-15217"/>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424617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E5125B3-1E40-3AFB-3471-D1B554F5632E}"/>
              </a:ext>
            </a:extLst>
          </p:cNvPr>
          <p:cNvSpPr>
            <a:spLocks noGrp="1"/>
          </p:cNvSpPr>
          <p:nvPr>
            <p:ph type="body" sz="quarter" idx="10"/>
          </p:nvPr>
        </p:nvSpPr>
        <p:spPr/>
        <p:txBody>
          <a:bodyPr/>
          <a:lstStyle/>
          <a:p>
            <a:r>
              <a:rPr lang="en-US" altLang="zh-CN" dirty="0"/>
              <a:t>RF Coupler Network with Our Proposed Unit</a:t>
            </a:r>
            <a:endParaRPr lang="zh-CN" altLang="en-US" dirty="0"/>
          </a:p>
        </p:txBody>
      </p:sp>
      <p:pic>
        <p:nvPicPr>
          <p:cNvPr id="4" name="图片 3">
            <a:extLst>
              <a:ext uri="{FF2B5EF4-FFF2-40B4-BE49-F238E27FC236}">
                <a16:creationId xmlns:a16="http://schemas.microsoft.com/office/drawing/2014/main" id="{FFE5F17C-ECC2-0F4E-F738-61BCB45A83C0}"/>
              </a:ext>
            </a:extLst>
          </p:cNvPr>
          <p:cNvPicPr>
            <a:picLocks noChangeAspect="1"/>
          </p:cNvPicPr>
          <p:nvPr/>
        </p:nvPicPr>
        <p:blipFill>
          <a:blip r:embed="rId3"/>
          <a:stretch>
            <a:fillRect/>
          </a:stretch>
        </p:blipFill>
        <p:spPr>
          <a:xfrm>
            <a:off x="226779" y="911334"/>
            <a:ext cx="5195360" cy="2241236"/>
          </a:xfrm>
          <a:prstGeom prst="rect">
            <a:avLst/>
          </a:prstGeom>
        </p:spPr>
      </p:pic>
      <p:pic>
        <p:nvPicPr>
          <p:cNvPr id="6" name="图片 5">
            <a:extLst>
              <a:ext uri="{FF2B5EF4-FFF2-40B4-BE49-F238E27FC236}">
                <a16:creationId xmlns:a16="http://schemas.microsoft.com/office/drawing/2014/main" id="{00CCECF8-8B2A-7978-3B42-CC79150F1031}"/>
              </a:ext>
            </a:extLst>
          </p:cNvPr>
          <p:cNvPicPr>
            <a:picLocks noChangeAspect="1"/>
          </p:cNvPicPr>
          <p:nvPr/>
        </p:nvPicPr>
        <p:blipFill>
          <a:blip r:embed="rId4"/>
          <a:stretch>
            <a:fillRect/>
          </a:stretch>
        </p:blipFill>
        <p:spPr>
          <a:xfrm>
            <a:off x="-9524" y="3207693"/>
            <a:ext cx="12192000" cy="3577699"/>
          </a:xfrm>
          <a:prstGeom prst="rect">
            <a:avLst/>
          </a:prstGeom>
        </p:spPr>
      </p:pic>
      <p:pic>
        <p:nvPicPr>
          <p:cNvPr id="499" name="图片 498">
            <a:extLst>
              <a:ext uri="{FF2B5EF4-FFF2-40B4-BE49-F238E27FC236}">
                <a16:creationId xmlns:a16="http://schemas.microsoft.com/office/drawing/2014/main" id="{D0D3708F-DB9B-3EE0-CB22-531C1EF6DE28}"/>
              </a:ext>
            </a:extLst>
          </p:cNvPr>
          <p:cNvPicPr>
            <a:picLocks noChangeAspect="1"/>
          </p:cNvPicPr>
          <p:nvPr/>
        </p:nvPicPr>
        <p:blipFill>
          <a:blip r:embed="rId5"/>
          <a:srcRect t="3360"/>
          <a:stretch>
            <a:fillRect/>
          </a:stretch>
        </p:blipFill>
        <p:spPr>
          <a:xfrm>
            <a:off x="5414481" y="986318"/>
            <a:ext cx="6646679" cy="2156747"/>
          </a:xfrm>
          <a:prstGeom prst="rect">
            <a:avLst/>
          </a:prstGeom>
        </p:spPr>
      </p:pic>
    </p:spTree>
    <p:extLst>
      <p:ext uri="{BB962C8B-B14F-4D97-AF65-F5344CB8AC3E}">
        <p14:creationId xmlns:p14="http://schemas.microsoft.com/office/powerpoint/2010/main" val="229489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B8947D1-175B-B69F-D5A4-DA22BCCE4547}"/>
              </a:ext>
            </a:extLst>
          </p:cNvPr>
          <p:cNvSpPr>
            <a:spLocks noGrp="1"/>
          </p:cNvSpPr>
          <p:nvPr>
            <p:ph type="body" sz="quarter" idx="10"/>
          </p:nvPr>
        </p:nvSpPr>
        <p:spPr/>
        <p:txBody>
          <a:bodyPr/>
          <a:lstStyle/>
          <a:p>
            <a:r>
              <a:rPr lang="en-US" altLang="zh-CN" dirty="0"/>
              <a:t>Fitting Ability of Different RF Coupler Networks</a:t>
            </a:r>
            <a:endParaRPr lang="zh-CN" altLang="en-US" dirty="0"/>
          </a:p>
        </p:txBody>
      </p:sp>
      <p:pic>
        <p:nvPicPr>
          <p:cNvPr id="5" name="图片 4">
            <a:extLst>
              <a:ext uri="{FF2B5EF4-FFF2-40B4-BE49-F238E27FC236}">
                <a16:creationId xmlns:a16="http://schemas.microsoft.com/office/drawing/2014/main" id="{600A5912-0C7D-C68E-6263-0007478ED067}"/>
              </a:ext>
            </a:extLst>
          </p:cNvPr>
          <p:cNvPicPr>
            <a:picLocks noChangeAspect="1"/>
          </p:cNvPicPr>
          <p:nvPr/>
        </p:nvPicPr>
        <p:blipFill>
          <a:blip r:embed="rId3"/>
          <a:srcRect t="3915"/>
          <a:stretch>
            <a:fillRect/>
          </a:stretch>
        </p:blipFill>
        <p:spPr>
          <a:xfrm>
            <a:off x="153362" y="3416691"/>
            <a:ext cx="5814813" cy="3233634"/>
          </a:xfrm>
          <a:prstGeom prst="rect">
            <a:avLst/>
          </a:prstGeom>
        </p:spPr>
      </p:pic>
      <p:pic>
        <p:nvPicPr>
          <p:cNvPr id="7" name="图片 6">
            <a:extLst>
              <a:ext uri="{FF2B5EF4-FFF2-40B4-BE49-F238E27FC236}">
                <a16:creationId xmlns:a16="http://schemas.microsoft.com/office/drawing/2014/main" id="{EF3D4D4B-2ED7-5491-837E-5F9445B2B613}"/>
              </a:ext>
            </a:extLst>
          </p:cNvPr>
          <p:cNvPicPr>
            <a:picLocks noChangeAspect="1"/>
          </p:cNvPicPr>
          <p:nvPr/>
        </p:nvPicPr>
        <p:blipFill>
          <a:blip r:embed="rId4"/>
          <a:stretch>
            <a:fillRect/>
          </a:stretch>
        </p:blipFill>
        <p:spPr>
          <a:xfrm>
            <a:off x="6096000" y="3293401"/>
            <a:ext cx="5814813" cy="3267068"/>
          </a:xfrm>
          <a:prstGeom prst="rect">
            <a:avLst/>
          </a:prstGeom>
        </p:spPr>
      </p:pic>
      <p:sp>
        <p:nvSpPr>
          <p:cNvPr id="8" name="文本框 7">
            <a:extLst>
              <a:ext uri="{FF2B5EF4-FFF2-40B4-BE49-F238E27FC236}">
                <a16:creationId xmlns:a16="http://schemas.microsoft.com/office/drawing/2014/main" id="{724961F9-BB42-38F1-3B3F-7DCF8F8E113D}"/>
              </a:ext>
            </a:extLst>
          </p:cNvPr>
          <p:cNvSpPr txBox="1"/>
          <p:nvPr/>
        </p:nvSpPr>
        <p:spPr>
          <a:xfrm>
            <a:off x="386161" y="2826649"/>
            <a:ext cx="2812950" cy="369332"/>
          </a:xfrm>
          <a:prstGeom prst="rect">
            <a:avLst/>
          </a:prstGeom>
          <a:noFill/>
        </p:spPr>
        <p:txBody>
          <a:bodyPr wrap="none" rtlCol="0">
            <a:spAutoFit/>
          </a:bodyPr>
          <a:lstStyle/>
          <a:p>
            <a:r>
              <a:rPr lang="en-US" altLang="zh-CN" b="1" dirty="0"/>
              <a:t>-3dB RF Coupler Network</a:t>
            </a:r>
            <a:endParaRPr lang="zh-CN" altLang="en-US" b="1" dirty="0"/>
          </a:p>
        </p:txBody>
      </p:sp>
      <p:sp>
        <p:nvSpPr>
          <p:cNvPr id="9" name="文本框 8">
            <a:extLst>
              <a:ext uri="{FF2B5EF4-FFF2-40B4-BE49-F238E27FC236}">
                <a16:creationId xmlns:a16="http://schemas.microsoft.com/office/drawing/2014/main" id="{88723AFC-9704-414E-F10D-ECB7604CFFDB}"/>
              </a:ext>
            </a:extLst>
          </p:cNvPr>
          <p:cNvSpPr txBox="1"/>
          <p:nvPr/>
        </p:nvSpPr>
        <p:spPr>
          <a:xfrm>
            <a:off x="3802765" y="2826649"/>
            <a:ext cx="3791935" cy="369332"/>
          </a:xfrm>
          <a:prstGeom prst="rect">
            <a:avLst/>
          </a:prstGeom>
          <a:noFill/>
        </p:spPr>
        <p:txBody>
          <a:bodyPr wrap="none" rtlCol="0">
            <a:spAutoFit/>
          </a:bodyPr>
          <a:lstStyle/>
          <a:p>
            <a:r>
              <a:rPr lang="en-US" altLang="zh-CN" b="1" dirty="0"/>
              <a:t>Unequal Sym. RF Coupler Network</a:t>
            </a:r>
            <a:endParaRPr lang="zh-CN" altLang="en-US" b="1" dirty="0"/>
          </a:p>
        </p:txBody>
      </p:sp>
      <p:sp>
        <p:nvSpPr>
          <p:cNvPr id="10" name="文本框 9">
            <a:extLst>
              <a:ext uri="{FF2B5EF4-FFF2-40B4-BE49-F238E27FC236}">
                <a16:creationId xmlns:a16="http://schemas.microsoft.com/office/drawing/2014/main" id="{959D518C-07BD-90B4-3A43-2247788C1BA7}"/>
              </a:ext>
            </a:extLst>
          </p:cNvPr>
          <p:cNvSpPr txBox="1"/>
          <p:nvPr/>
        </p:nvSpPr>
        <p:spPr>
          <a:xfrm>
            <a:off x="7932616" y="2865200"/>
            <a:ext cx="4022255" cy="369332"/>
          </a:xfrm>
          <a:prstGeom prst="rect">
            <a:avLst/>
          </a:prstGeom>
          <a:noFill/>
        </p:spPr>
        <p:txBody>
          <a:bodyPr wrap="none" rtlCol="0">
            <a:spAutoFit/>
          </a:bodyPr>
          <a:lstStyle/>
          <a:p>
            <a:r>
              <a:rPr lang="en-US" altLang="zh-CN" b="1" dirty="0"/>
              <a:t>Weighted </a:t>
            </a:r>
            <a:r>
              <a:rPr lang="en-US" altLang="zh-CN" b="1" dirty="0" err="1"/>
              <a:t>Asym</a:t>
            </a:r>
            <a:r>
              <a:rPr lang="en-US" altLang="zh-CN" b="1" dirty="0"/>
              <a:t>. RF Coupler Network</a:t>
            </a:r>
            <a:endParaRPr lang="zh-CN" altLang="en-US" b="1" dirty="0"/>
          </a:p>
        </p:txBody>
      </p:sp>
      <p:pic>
        <p:nvPicPr>
          <p:cNvPr id="12" name="图片 11">
            <a:extLst>
              <a:ext uri="{FF2B5EF4-FFF2-40B4-BE49-F238E27FC236}">
                <a16:creationId xmlns:a16="http://schemas.microsoft.com/office/drawing/2014/main" id="{1F5AA6F5-092D-786E-553F-79BF7E2D57E1}"/>
              </a:ext>
            </a:extLst>
          </p:cNvPr>
          <p:cNvPicPr>
            <a:picLocks noChangeAspect="1"/>
          </p:cNvPicPr>
          <p:nvPr/>
        </p:nvPicPr>
        <p:blipFill>
          <a:blip r:embed="rId5"/>
          <a:stretch>
            <a:fillRect/>
          </a:stretch>
        </p:blipFill>
        <p:spPr>
          <a:xfrm>
            <a:off x="4592393" y="894786"/>
            <a:ext cx="2040582" cy="1918616"/>
          </a:xfrm>
          <a:prstGeom prst="rect">
            <a:avLst/>
          </a:prstGeom>
        </p:spPr>
      </p:pic>
      <p:pic>
        <p:nvPicPr>
          <p:cNvPr id="14" name="图片 13">
            <a:extLst>
              <a:ext uri="{FF2B5EF4-FFF2-40B4-BE49-F238E27FC236}">
                <a16:creationId xmlns:a16="http://schemas.microsoft.com/office/drawing/2014/main" id="{D91B2567-F407-C3CC-0CD0-0E3C32B1118B}"/>
              </a:ext>
            </a:extLst>
          </p:cNvPr>
          <p:cNvPicPr>
            <a:picLocks noChangeAspect="1"/>
          </p:cNvPicPr>
          <p:nvPr/>
        </p:nvPicPr>
        <p:blipFill>
          <a:blip r:embed="rId6"/>
          <a:stretch>
            <a:fillRect/>
          </a:stretch>
        </p:blipFill>
        <p:spPr>
          <a:xfrm>
            <a:off x="8593716" y="917150"/>
            <a:ext cx="2244926" cy="1918616"/>
          </a:xfrm>
          <a:prstGeom prst="rect">
            <a:avLst/>
          </a:prstGeom>
        </p:spPr>
      </p:pic>
      <p:pic>
        <p:nvPicPr>
          <p:cNvPr id="16" name="图片 15">
            <a:extLst>
              <a:ext uri="{FF2B5EF4-FFF2-40B4-BE49-F238E27FC236}">
                <a16:creationId xmlns:a16="http://schemas.microsoft.com/office/drawing/2014/main" id="{53EE0FF9-87B6-A33B-D1D3-88DABF7D89BB}"/>
              </a:ext>
            </a:extLst>
          </p:cNvPr>
          <p:cNvPicPr>
            <a:picLocks noChangeAspect="1"/>
          </p:cNvPicPr>
          <p:nvPr/>
        </p:nvPicPr>
        <p:blipFill>
          <a:blip r:embed="rId7"/>
          <a:stretch>
            <a:fillRect/>
          </a:stretch>
        </p:blipFill>
        <p:spPr>
          <a:xfrm>
            <a:off x="669242" y="894786"/>
            <a:ext cx="2134576" cy="1931838"/>
          </a:xfrm>
          <a:prstGeom prst="rect">
            <a:avLst/>
          </a:prstGeom>
        </p:spPr>
      </p:pic>
    </p:spTree>
    <p:extLst>
      <p:ext uri="{BB962C8B-B14F-4D97-AF65-F5344CB8AC3E}">
        <p14:creationId xmlns:p14="http://schemas.microsoft.com/office/powerpoint/2010/main" val="201715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687708-BED8-9EBB-E32E-919270B79BDC}"/>
              </a:ext>
            </a:extLst>
          </p:cNvPr>
          <p:cNvSpPr>
            <a:spLocks noGrp="1"/>
          </p:cNvSpPr>
          <p:nvPr>
            <p:ph type="body" sz="quarter" idx="10"/>
          </p:nvPr>
        </p:nvSpPr>
        <p:spPr>
          <a:xfrm>
            <a:off x="1330140" y="1"/>
            <a:ext cx="10852336" cy="856210"/>
          </a:xfrm>
        </p:spPr>
        <p:txBody>
          <a:bodyPr/>
          <a:lstStyle/>
          <a:p>
            <a:r>
              <a:rPr lang="en-US" altLang="zh-CN" dirty="0"/>
              <a:t>Bias Module: RF Shifters Supported Complex Value</a:t>
            </a:r>
            <a:endParaRPr lang="zh-CN" altLang="en-US" dirty="0"/>
          </a:p>
        </p:txBody>
      </p:sp>
      <p:grpSp>
        <p:nvGrpSpPr>
          <p:cNvPr id="3" name="组合 2">
            <a:extLst>
              <a:ext uri="{FF2B5EF4-FFF2-40B4-BE49-F238E27FC236}">
                <a16:creationId xmlns:a16="http://schemas.microsoft.com/office/drawing/2014/main" id="{19E6C970-7308-FE56-D4CC-7482CB8C4FC8}"/>
              </a:ext>
            </a:extLst>
          </p:cNvPr>
          <p:cNvGrpSpPr/>
          <p:nvPr/>
        </p:nvGrpSpPr>
        <p:grpSpPr>
          <a:xfrm>
            <a:off x="5335166" y="1644093"/>
            <a:ext cx="6325225" cy="3335120"/>
            <a:chOff x="561794" y="503180"/>
            <a:chExt cx="6144700" cy="3239934"/>
          </a:xfrm>
        </p:grpSpPr>
        <p:cxnSp>
          <p:nvCxnSpPr>
            <p:cNvPr id="5" name="直接连接符 4">
              <a:extLst>
                <a:ext uri="{FF2B5EF4-FFF2-40B4-BE49-F238E27FC236}">
                  <a16:creationId xmlns:a16="http://schemas.microsoft.com/office/drawing/2014/main" id="{BDAF2C8B-39B0-C05D-68F6-FB493D7336AA}"/>
                </a:ext>
              </a:extLst>
            </p:cNvPr>
            <p:cNvCxnSpPr>
              <a:cxnSpLocks/>
            </p:cNvCxnSpPr>
            <p:nvPr/>
          </p:nvCxnSpPr>
          <p:spPr>
            <a:xfrm>
              <a:off x="647463" y="1320744"/>
              <a:ext cx="419342"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6" name="矩形: 圆角 5">
              <a:extLst>
                <a:ext uri="{FF2B5EF4-FFF2-40B4-BE49-F238E27FC236}">
                  <a16:creationId xmlns:a16="http://schemas.microsoft.com/office/drawing/2014/main" id="{E92BA888-E73E-DBED-DD84-B611964378EB}"/>
                </a:ext>
              </a:extLst>
            </p:cNvPr>
            <p:cNvSpPr/>
            <p:nvPr/>
          </p:nvSpPr>
          <p:spPr>
            <a:xfrm>
              <a:off x="701148" y="503180"/>
              <a:ext cx="5852999" cy="3239934"/>
            </a:xfrm>
            <a:prstGeom prst="roundRect">
              <a:avLst>
                <a:gd name="adj" fmla="val 5177"/>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2F017E96-427B-4A65-1F93-1A340EB0692A}"/>
                </a:ext>
              </a:extLst>
            </p:cNvPr>
            <p:cNvSpPr/>
            <p:nvPr/>
          </p:nvSpPr>
          <p:spPr>
            <a:xfrm flipH="1">
              <a:off x="561794" y="1181280"/>
              <a:ext cx="268192" cy="268192"/>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428CBA03-CA3A-F3E8-D6DD-9964C4420D89}"/>
                </a:ext>
              </a:extLst>
            </p:cNvPr>
            <p:cNvGrpSpPr/>
            <p:nvPr/>
          </p:nvGrpSpPr>
          <p:grpSpPr>
            <a:xfrm>
              <a:off x="3259733" y="524233"/>
              <a:ext cx="3237658" cy="3047543"/>
              <a:chOff x="3822118" y="4524293"/>
              <a:chExt cx="3237658" cy="3047543"/>
            </a:xfrm>
          </p:grpSpPr>
          <p:cxnSp>
            <p:nvCxnSpPr>
              <p:cNvPr id="43" name="直接连接符 42">
                <a:extLst>
                  <a:ext uri="{FF2B5EF4-FFF2-40B4-BE49-F238E27FC236}">
                    <a16:creationId xmlns:a16="http://schemas.microsoft.com/office/drawing/2014/main" id="{F95E0E15-E269-1965-05EE-26B796B0CA8A}"/>
                  </a:ext>
                </a:extLst>
              </p:cNvPr>
              <p:cNvCxnSpPr>
                <a:cxnSpLocks/>
                <a:endCxn id="67" idx="6"/>
              </p:cNvCxnSpPr>
              <p:nvPr/>
            </p:nvCxnSpPr>
            <p:spPr>
              <a:xfrm>
                <a:off x="3822118" y="5326560"/>
                <a:ext cx="442726"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grpSp>
            <p:nvGrpSpPr>
              <p:cNvPr id="44" name="组合 43">
                <a:extLst>
                  <a:ext uri="{FF2B5EF4-FFF2-40B4-BE49-F238E27FC236}">
                    <a16:creationId xmlns:a16="http://schemas.microsoft.com/office/drawing/2014/main" id="{FFEDEF61-6E60-E703-5FDC-7CBE5D75216B}"/>
                  </a:ext>
                </a:extLst>
              </p:cNvPr>
              <p:cNvGrpSpPr/>
              <p:nvPr/>
            </p:nvGrpSpPr>
            <p:grpSpPr>
              <a:xfrm>
                <a:off x="4264844" y="4524293"/>
                <a:ext cx="2794932" cy="3047543"/>
                <a:chOff x="1033100" y="527151"/>
                <a:chExt cx="2794932" cy="3047543"/>
              </a:xfrm>
            </p:grpSpPr>
            <p:sp>
              <p:nvSpPr>
                <p:cNvPr id="54" name="矩形: 圆角 53">
                  <a:extLst>
                    <a:ext uri="{FF2B5EF4-FFF2-40B4-BE49-F238E27FC236}">
                      <a16:creationId xmlns:a16="http://schemas.microsoft.com/office/drawing/2014/main" id="{9106DDA1-7480-6D67-CFEF-DF805587E81B}"/>
                    </a:ext>
                  </a:extLst>
                </p:cNvPr>
                <p:cNvSpPr/>
                <p:nvPr/>
              </p:nvSpPr>
              <p:spPr>
                <a:xfrm>
                  <a:off x="1117820" y="900030"/>
                  <a:ext cx="2391386" cy="2674664"/>
                </a:xfrm>
                <a:prstGeom prst="roundRect">
                  <a:avLst>
                    <a:gd name="adj" fmla="val 12195"/>
                  </a:avLst>
                </a:prstGeom>
                <a:noFill/>
                <a:ln w="38100">
                  <a:solidFill>
                    <a:schemeClr val="tx2">
                      <a:lumMod val="75000"/>
                      <a:lumOff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a:extLst>
                    <a:ext uri="{FF2B5EF4-FFF2-40B4-BE49-F238E27FC236}">
                      <a16:creationId xmlns:a16="http://schemas.microsoft.com/office/drawing/2014/main" id="{863CDC73-6C20-C193-8938-BDFD07C9F9E4}"/>
                    </a:ext>
                  </a:extLst>
                </p:cNvPr>
                <p:cNvSpPr txBox="1"/>
                <p:nvPr/>
              </p:nvSpPr>
              <p:spPr>
                <a:xfrm>
                  <a:off x="1082321" y="1544537"/>
                  <a:ext cx="774571" cy="369332"/>
                </a:xfrm>
                <a:prstGeom prst="rect">
                  <a:avLst/>
                </a:prstGeom>
                <a:noFill/>
              </p:spPr>
              <p:txBody>
                <a:bodyPr wrap="none" rtlCol="0">
                  <a:spAutoFit/>
                </a:bodyPr>
                <a:lstStyle/>
                <a:p>
                  <a:r>
                    <a:rPr lang="en-US" altLang="zh-CN" i="1">
                      <a:solidFill>
                        <a:srgbClr val="156082"/>
                      </a:solidFill>
                      <a:latin typeface="Arial" panose="020B0604020202020204" pitchFamily="34" charset="0"/>
                      <a:cs typeface="Arial" panose="020B0604020202020204" pitchFamily="34" charset="0"/>
                    </a:rPr>
                    <a:t>port 1</a:t>
                  </a:r>
                  <a:endParaRPr lang="zh-CN" altLang="en-US" i="1">
                    <a:solidFill>
                      <a:srgbClr val="156082"/>
                    </a:solidFill>
                    <a:latin typeface="Arial" panose="020B0604020202020204" pitchFamily="34" charset="0"/>
                    <a:cs typeface="Arial" panose="020B0604020202020204" pitchFamily="34" charset="0"/>
                  </a:endParaRPr>
                </a:p>
              </p:txBody>
            </p:sp>
            <p:cxnSp>
              <p:nvCxnSpPr>
                <p:cNvPr id="56" name="直接连接符 55">
                  <a:extLst>
                    <a:ext uri="{FF2B5EF4-FFF2-40B4-BE49-F238E27FC236}">
                      <a16:creationId xmlns:a16="http://schemas.microsoft.com/office/drawing/2014/main" id="{BC6D3E28-12AA-B59E-1399-5C995EF001DE}"/>
                    </a:ext>
                  </a:extLst>
                </p:cNvPr>
                <p:cNvCxnSpPr>
                  <a:cxnSpLocks/>
                </p:cNvCxnSpPr>
                <p:nvPr/>
              </p:nvCxnSpPr>
              <p:spPr>
                <a:xfrm flipH="1">
                  <a:off x="2770822" y="1298511"/>
                  <a:ext cx="1057210"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7" name="直接连接符 56">
                  <a:extLst>
                    <a:ext uri="{FF2B5EF4-FFF2-40B4-BE49-F238E27FC236}">
                      <a16:creationId xmlns:a16="http://schemas.microsoft.com/office/drawing/2014/main" id="{DAF4EB5B-C975-930F-16A7-96251B027124}"/>
                    </a:ext>
                  </a:extLst>
                </p:cNvPr>
                <p:cNvCxnSpPr>
                  <a:cxnSpLocks/>
                </p:cNvCxnSpPr>
                <p:nvPr/>
              </p:nvCxnSpPr>
              <p:spPr>
                <a:xfrm flipH="1">
                  <a:off x="2162844" y="1331280"/>
                  <a:ext cx="244659"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8" name="直接连接符 57">
                  <a:extLst>
                    <a:ext uri="{FF2B5EF4-FFF2-40B4-BE49-F238E27FC236}">
                      <a16:creationId xmlns:a16="http://schemas.microsoft.com/office/drawing/2014/main" id="{E1E0F0A6-3767-6974-6109-74487897DDEC}"/>
                    </a:ext>
                  </a:extLst>
                </p:cNvPr>
                <p:cNvCxnSpPr>
                  <a:cxnSpLocks/>
                  <a:stCxn id="62" idx="2"/>
                </p:cNvCxnSpPr>
                <p:nvPr/>
              </p:nvCxnSpPr>
              <p:spPr>
                <a:xfrm flipH="1">
                  <a:off x="1887501" y="2986815"/>
                  <a:ext cx="306488" cy="4027"/>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9" name="直接连接符 58">
                  <a:extLst>
                    <a:ext uri="{FF2B5EF4-FFF2-40B4-BE49-F238E27FC236}">
                      <a16:creationId xmlns:a16="http://schemas.microsoft.com/office/drawing/2014/main" id="{7FBBC925-66F0-048D-3B9B-96AC2C59B411}"/>
                    </a:ext>
                  </a:extLst>
                </p:cNvPr>
                <p:cNvCxnSpPr>
                  <a:cxnSpLocks/>
                </p:cNvCxnSpPr>
                <p:nvPr/>
              </p:nvCxnSpPr>
              <p:spPr>
                <a:xfrm flipH="1">
                  <a:off x="1224620" y="1329418"/>
                  <a:ext cx="629344"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0" name="直接连接符 59">
                  <a:extLst>
                    <a:ext uri="{FF2B5EF4-FFF2-40B4-BE49-F238E27FC236}">
                      <a16:creationId xmlns:a16="http://schemas.microsoft.com/office/drawing/2014/main" id="{53EFB464-7B9E-9AE5-A4C1-48E7BABE615E}"/>
                    </a:ext>
                  </a:extLst>
                </p:cNvPr>
                <p:cNvCxnSpPr>
                  <a:cxnSpLocks/>
                </p:cNvCxnSpPr>
                <p:nvPr/>
              </p:nvCxnSpPr>
              <p:spPr>
                <a:xfrm>
                  <a:off x="2184268" y="1273748"/>
                  <a:ext cx="0" cy="1731166"/>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1" name="直接连接符 60">
                  <a:extLst>
                    <a:ext uri="{FF2B5EF4-FFF2-40B4-BE49-F238E27FC236}">
                      <a16:creationId xmlns:a16="http://schemas.microsoft.com/office/drawing/2014/main" id="{C2CF0B6A-7648-3746-3EA5-8CCBC17A5E5B}"/>
                    </a:ext>
                  </a:extLst>
                </p:cNvPr>
                <p:cNvCxnSpPr>
                  <a:cxnSpLocks/>
                </p:cNvCxnSpPr>
                <p:nvPr/>
              </p:nvCxnSpPr>
              <p:spPr>
                <a:xfrm>
                  <a:off x="1891528" y="1264220"/>
                  <a:ext cx="0" cy="1731166"/>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62" name="矩形 61">
                  <a:extLst>
                    <a:ext uri="{FF2B5EF4-FFF2-40B4-BE49-F238E27FC236}">
                      <a16:creationId xmlns:a16="http://schemas.microsoft.com/office/drawing/2014/main" id="{CC269C2D-F541-7A0B-9B59-F7D423EACF00}"/>
                    </a:ext>
                  </a:extLst>
                </p:cNvPr>
                <p:cNvSpPr/>
                <p:nvPr/>
              </p:nvSpPr>
              <p:spPr>
                <a:xfrm rot="18710225" flipH="1" flipV="1">
                  <a:off x="2136481" y="2969850"/>
                  <a:ext cx="190936"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8DFB922E-B2EB-A0F8-97A6-8C660E1764F3}"/>
                    </a:ext>
                  </a:extLst>
                </p:cNvPr>
                <p:cNvSpPr/>
                <p:nvPr/>
              </p:nvSpPr>
              <p:spPr>
                <a:xfrm rot="2607480" flipH="1" flipV="1">
                  <a:off x="1748409" y="2980217"/>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extLst>
                    <a:ext uri="{FF2B5EF4-FFF2-40B4-BE49-F238E27FC236}">
                      <a16:creationId xmlns:a16="http://schemas.microsoft.com/office/drawing/2014/main" id="{8ACB991D-840F-5B19-5125-6FE3CCFA5AF7}"/>
                    </a:ext>
                  </a:extLst>
                </p:cNvPr>
                <p:cNvSpPr/>
                <p:nvPr/>
              </p:nvSpPr>
              <p:spPr>
                <a:xfrm rot="2607480" flipH="1" flipV="1">
                  <a:off x="1830502" y="1244964"/>
                  <a:ext cx="195535"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60C6DC0E-E8A0-97DE-FF08-7C067857EEAB}"/>
                    </a:ext>
                  </a:extLst>
                </p:cNvPr>
                <p:cNvSpPr/>
                <p:nvPr/>
              </p:nvSpPr>
              <p:spPr>
                <a:xfrm rot="18710225" flipH="1" flipV="1">
                  <a:off x="2025203" y="1256860"/>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31D388C6-FD80-7190-8499-11362E3BFA6C}"/>
                    </a:ext>
                  </a:extLst>
                </p:cNvPr>
                <p:cNvSpPr/>
                <p:nvPr/>
              </p:nvSpPr>
              <p:spPr>
                <a:xfrm flipH="1" flipV="1">
                  <a:off x="3409416" y="1218660"/>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573CC8E0-6F20-DDED-5590-3AD29AF49D64}"/>
                    </a:ext>
                  </a:extLst>
                </p:cNvPr>
                <p:cNvSpPr/>
                <p:nvPr/>
              </p:nvSpPr>
              <p:spPr>
                <a:xfrm flipH="1" flipV="1">
                  <a:off x="1033100" y="1238676"/>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连接符 67">
                  <a:extLst>
                    <a:ext uri="{FF2B5EF4-FFF2-40B4-BE49-F238E27FC236}">
                      <a16:creationId xmlns:a16="http://schemas.microsoft.com/office/drawing/2014/main" id="{BAE2554F-FF9F-86DA-A861-0BFE8E4768B4}"/>
                    </a:ext>
                  </a:extLst>
                </p:cNvPr>
                <p:cNvCxnSpPr>
                  <a:cxnSpLocks/>
                  <a:stCxn id="71" idx="2"/>
                </p:cNvCxnSpPr>
                <p:nvPr/>
              </p:nvCxnSpPr>
              <p:spPr>
                <a:xfrm flipH="1">
                  <a:off x="2437564" y="2982012"/>
                  <a:ext cx="306488" cy="4027"/>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9" name="直接连接符 68">
                  <a:extLst>
                    <a:ext uri="{FF2B5EF4-FFF2-40B4-BE49-F238E27FC236}">
                      <a16:creationId xmlns:a16="http://schemas.microsoft.com/office/drawing/2014/main" id="{29E663D9-FED4-DD17-DC30-4D8AC2586C68}"/>
                    </a:ext>
                  </a:extLst>
                </p:cNvPr>
                <p:cNvCxnSpPr>
                  <a:cxnSpLocks/>
                </p:cNvCxnSpPr>
                <p:nvPr/>
              </p:nvCxnSpPr>
              <p:spPr>
                <a:xfrm>
                  <a:off x="2734331" y="1264220"/>
                  <a:ext cx="0" cy="1740694"/>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0" name="直接连接符 69">
                  <a:extLst>
                    <a:ext uri="{FF2B5EF4-FFF2-40B4-BE49-F238E27FC236}">
                      <a16:creationId xmlns:a16="http://schemas.microsoft.com/office/drawing/2014/main" id="{A3BB3801-B566-1BA8-53B2-65E0BDA453A4}"/>
                    </a:ext>
                  </a:extLst>
                </p:cNvPr>
                <p:cNvCxnSpPr>
                  <a:cxnSpLocks/>
                </p:cNvCxnSpPr>
                <p:nvPr/>
              </p:nvCxnSpPr>
              <p:spPr>
                <a:xfrm>
                  <a:off x="2441591" y="1268945"/>
                  <a:ext cx="0" cy="1735969"/>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71" name="矩形 70">
                  <a:extLst>
                    <a:ext uri="{FF2B5EF4-FFF2-40B4-BE49-F238E27FC236}">
                      <a16:creationId xmlns:a16="http://schemas.microsoft.com/office/drawing/2014/main" id="{1881ED6E-7C33-2578-5F0B-7C40328D2191}"/>
                    </a:ext>
                  </a:extLst>
                </p:cNvPr>
                <p:cNvSpPr/>
                <p:nvPr/>
              </p:nvSpPr>
              <p:spPr>
                <a:xfrm rot="18710225" flipH="1" flipV="1">
                  <a:off x="2686544" y="2965047"/>
                  <a:ext cx="190936"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A9F07CD3-C7B2-B1B0-3905-A5426E63CCFC}"/>
                    </a:ext>
                  </a:extLst>
                </p:cNvPr>
                <p:cNvSpPr/>
                <p:nvPr/>
              </p:nvSpPr>
              <p:spPr>
                <a:xfrm rot="2607480" flipH="1" flipV="1">
                  <a:off x="2298472" y="2975414"/>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a:extLst>
                    <a:ext uri="{FF2B5EF4-FFF2-40B4-BE49-F238E27FC236}">
                      <a16:creationId xmlns:a16="http://schemas.microsoft.com/office/drawing/2014/main" id="{566556C9-3B5C-AC1F-A4E1-9494E9311F53}"/>
                    </a:ext>
                  </a:extLst>
                </p:cNvPr>
                <p:cNvSpPr/>
                <p:nvPr/>
              </p:nvSpPr>
              <p:spPr>
                <a:xfrm rot="2607480" flipH="1" flipV="1">
                  <a:off x="2388990" y="1239700"/>
                  <a:ext cx="183931"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a:extLst>
                    <a:ext uri="{FF2B5EF4-FFF2-40B4-BE49-F238E27FC236}">
                      <a16:creationId xmlns:a16="http://schemas.microsoft.com/office/drawing/2014/main" id="{8B9D50C5-BDBA-B057-9EE5-258D5E64F7F7}"/>
                    </a:ext>
                  </a:extLst>
                </p:cNvPr>
                <p:cNvSpPr/>
                <p:nvPr/>
              </p:nvSpPr>
              <p:spPr>
                <a:xfrm rot="18710225" flipH="1" flipV="1">
                  <a:off x="2593239" y="1213772"/>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a:extLst>
                    <a:ext uri="{FF2B5EF4-FFF2-40B4-BE49-F238E27FC236}">
                      <a16:creationId xmlns:a16="http://schemas.microsoft.com/office/drawing/2014/main" id="{DB14C430-05E3-7F0E-4DC2-0A54F2E29100}"/>
                    </a:ext>
                  </a:extLst>
                </p:cNvPr>
                <p:cNvSpPr txBox="1"/>
                <p:nvPr/>
              </p:nvSpPr>
              <p:spPr>
                <a:xfrm>
                  <a:off x="1117288" y="527151"/>
                  <a:ext cx="2452916" cy="400110"/>
                </a:xfrm>
                <a:prstGeom prst="rect">
                  <a:avLst/>
                </a:prstGeom>
                <a:noFill/>
              </p:spPr>
              <p:txBody>
                <a:bodyPr wrap="none" rtlCol="0">
                  <a:spAutoFit/>
                </a:bodyPr>
                <a:lstStyle/>
                <a:p>
                  <a:r>
                    <a:rPr lang="en-US" altLang="zh-CN" sz="2000">
                      <a:solidFill>
                        <a:srgbClr val="156082"/>
                      </a:solidFill>
                      <a:latin typeface="Arial" panose="020B0604020202020204" pitchFamily="34" charset="0"/>
                      <a:cs typeface="Arial" panose="020B0604020202020204" pitchFamily="34" charset="0"/>
                    </a:rPr>
                    <a:t>RF phase delay line</a:t>
                  </a:r>
                  <a:endParaRPr lang="zh-CN" altLang="en-US" sz="2000">
                    <a:solidFill>
                      <a:srgbClr val="156082"/>
                    </a:solidFill>
                    <a:latin typeface="Arial" panose="020B0604020202020204" pitchFamily="34" charset="0"/>
                    <a:cs typeface="Arial" panose="020B0604020202020204" pitchFamily="34" charset="0"/>
                  </a:endParaRPr>
                </a:p>
              </p:txBody>
            </p:sp>
            <p:sp>
              <p:nvSpPr>
                <p:cNvPr id="76" name="文本框 75">
                  <a:extLst>
                    <a:ext uri="{FF2B5EF4-FFF2-40B4-BE49-F238E27FC236}">
                      <a16:creationId xmlns:a16="http://schemas.microsoft.com/office/drawing/2014/main" id="{E3563F8A-6540-146E-5502-37E898DCFCFE}"/>
                    </a:ext>
                  </a:extLst>
                </p:cNvPr>
                <p:cNvSpPr txBox="1"/>
                <p:nvPr/>
              </p:nvSpPr>
              <p:spPr>
                <a:xfrm>
                  <a:off x="2958481" y="1421286"/>
                  <a:ext cx="774571" cy="369332"/>
                </a:xfrm>
                <a:prstGeom prst="rect">
                  <a:avLst/>
                </a:prstGeom>
                <a:noFill/>
              </p:spPr>
              <p:txBody>
                <a:bodyPr wrap="none" rtlCol="0">
                  <a:spAutoFit/>
                </a:bodyPr>
                <a:lstStyle/>
                <a:p>
                  <a:r>
                    <a:rPr lang="en-US" altLang="zh-CN" i="1">
                      <a:solidFill>
                        <a:srgbClr val="156082"/>
                      </a:solidFill>
                      <a:latin typeface="Arial" panose="020B0604020202020204" pitchFamily="34" charset="0"/>
                      <a:cs typeface="Arial" panose="020B0604020202020204" pitchFamily="34" charset="0"/>
                    </a:rPr>
                    <a:t>port 2</a:t>
                  </a:r>
                  <a:endParaRPr lang="zh-CN" altLang="en-US" i="1">
                    <a:solidFill>
                      <a:srgbClr val="156082"/>
                    </a:solidFill>
                    <a:latin typeface="Arial" panose="020B0604020202020204" pitchFamily="34" charset="0"/>
                    <a:cs typeface="Arial" panose="020B0604020202020204" pitchFamily="34" charset="0"/>
                  </a:endParaRPr>
                </a:p>
              </p:txBody>
            </p:sp>
          </p:grpSp>
          <p:cxnSp>
            <p:nvCxnSpPr>
              <p:cNvPr id="45" name="直接连接符 44">
                <a:extLst>
                  <a:ext uri="{FF2B5EF4-FFF2-40B4-BE49-F238E27FC236}">
                    <a16:creationId xmlns:a16="http://schemas.microsoft.com/office/drawing/2014/main" id="{6363E236-B7D8-6395-2CDC-C37DA32AA3AD}"/>
                  </a:ext>
                </a:extLst>
              </p:cNvPr>
              <p:cNvCxnSpPr>
                <a:cxnSpLocks/>
              </p:cNvCxnSpPr>
              <p:nvPr/>
            </p:nvCxnSpPr>
            <p:spPr>
              <a:xfrm>
                <a:off x="4648629" y="5246649"/>
                <a:ext cx="28827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46" name="直接连接符 45">
                <a:extLst>
                  <a:ext uri="{FF2B5EF4-FFF2-40B4-BE49-F238E27FC236}">
                    <a16:creationId xmlns:a16="http://schemas.microsoft.com/office/drawing/2014/main" id="{4106F25A-A579-87EA-5DBA-A45EA0CBCD43}"/>
                  </a:ext>
                </a:extLst>
              </p:cNvPr>
              <p:cNvCxnSpPr>
                <a:cxnSpLocks/>
              </p:cNvCxnSpPr>
              <p:nvPr/>
            </p:nvCxnSpPr>
            <p:spPr>
              <a:xfrm>
                <a:off x="4645080" y="5406565"/>
                <a:ext cx="288952"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47" name="直接箭头连接符 46">
                <a:extLst>
                  <a:ext uri="{FF2B5EF4-FFF2-40B4-BE49-F238E27FC236}">
                    <a16:creationId xmlns:a16="http://schemas.microsoft.com/office/drawing/2014/main" id="{B96DFDB0-5785-275C-BBC7-108347E4BA78}"/>
                  </a:ext>
                </a:extLst>
              </p:cNvPr>
              <p:cNvCxnSpPr>
                <a:cxnSpLocks/>
              </p:cNvCxnSpPr>
              <p:nvPr/>
            </p:nvCxnSpPr>
            <p:spPr>
              <a:xfrm>
                <a:off x="4783735" y="5054825"/>
                <a:ext cx="0" cy="19061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AB66616B-0B19-C347-639C-8D8AB9E73D51}"/>
                      </a:ext>
                    </a:extLst>
                  </p:cNvPr>
                  <p:cNvSpPr txBox="1"/>
                  <p:nvPr/>
                </p:nvSpPr>
                <p:spPr>
                  <a:xfrm>
                    <a:off x="4839628" y="4908025"/>
                    <a:ext cx="31624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𝐷</m:t>
                              </m:r>
                            </m:e>
                            <m:sub>
                              <m:r>
                                <a:rPr lang="en-US" altLang="zh-CN" sz="2000" b="0" i="1" smtClean="0">
                                  <a:latin typeface="Cambria Math" panose="02040503050406030204" pitchFamily="18" charset="0"/>
                                </a:rPr>
                                <m:t>𝑙</m:t>
                              </m:r>
                            </m:sub>
                          </m:sSub>
                        </m:oMath>
                      </m:oMathPara>
                    </a14:m>
                    <a:endParaRPr lang="zh-CN" altLang="en-US" sz="2000"/>
                  </a:p>
                </p:txBody>
              </p:sp>
            </mc:Choice>
            <mc:Fallback xmlns="">
              <p:sp>
                <p:nvSpPr>
                  <p:cNvPr id="48" name="文本框 47">
                    <a:extLst>
                      <a:ext uri="{FF2B5EF4-FFF2-40B4-BE49-F238E27FC236}">
                        <a16:creationId xmlns:a16="http://schemas.microsoft.com/office/drawing/2014/main" id="{AB66616B-0B19-C347-639C-8D8AB9E73D51}"/>
                      </a:ext>
                    </a:extLst>
                  </p:cNvPr>
                  <p:cNvSpPr txBox="1">
                    <a:spLocks noRot="1" noChangeAspect="1" noMove="1" noResize="1" noEditPoints="1" noAdjustHandles="1" noChangeArrowheads="1" noChangeShapeType="1" noTextEdit="1"/>
                  </p:cNvSpPr>
                  <p:nvPr/>
                </p:nvSpPr>
                <p:spPr>
                  <a:xfrm>
                    <a:off x="4839628" y="4908025"/>
                    <a:ext cx="316240" cy="307777"/>
                  </a:xfrm>
                  <a:prstGeom prst="rect">
                    <a:avLst/>
                  </a:prstGeom>
                  <a:blipFill>
                    <a:blip r:embed="rId3"/>
                    <a:stretch>
                      <a:fillRect l="-17308" r="-3846" b="-16000"/>
                    </a:stretch>
                  </a:blipFill>
                </p:spPr>
                <p:txBody>
                  <a:bodyPr/>
                  <a:lstStyle/>
                  <a:p>
                    <a:r>
                      <a:rPr lang="en-US">
                        <a:noFill/>
                      </a:rPr>
                      <a:t> </a:t>
                    </a:r>
                  </a:p>
                </p:txBody>
              </p:sp>
            </mc:Fallback>
          </mc:AlternateContent>
          <p:cxnSp>
            <p:nvCxnSpPr>
              <p:cNvPr id="49" name="直接箭头连接符 48">
                <a:extLst>
                  <a:ext uri="{FF2B5EF4-FFF2-40B4-BE49-F238E27FC236}">
                    <a16:creationId xmlns:a16="http://schemas.microsoft.com/office/drawing/2014/main" id="{F1F2A7E9-EEDC-B40A-A132-67F4E1065199}"/>
                  </a:ext>
                </a:extLst>
              </p:cNvPr>
              <p:cNvCxnSpPr>
                <a:cxnSpLocks/>
              </p:cNvCxnSpPr>
              <p:nvPr/>
            </p:nvCxnSpPr>
            <p:spPr>
              <a:xfrm flipH="1" flipV="1">
                <a:off x="4784284" y="5412940"/>
                <a:ext cx="1869" cy="17172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50" name="直接箭头连接符 49">
                <a:extLst>
                  <a:ext uri="{FF2B5EF4-FFF2-40B4-BE49-F238E27FC236}">
                    <a16:creationId xmlns:a16="http://schemas.microsoft.com/office/drawing/2014/main" id="{2664CF12-5D8B-57B3-C462-E82F044FD21C}"/>
                  </a:ext>
                </a:extLst>
              </p:cNvPr>
              <p:cNvCxnSpPr>
                <a:cxnSpLocks/>
              </p:cNvCxnSpPr>
              <p:nvPr/>
            </p:nvCxnSpPr>
            <p:spPr>
              <a:xfrm>
                <a:off x="6162637" y="5387469"/>
                <a:ext cx="0" cy="1518863"/>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cxnSp>
            <p:nvCxnSpPr>
              <p:cNvPr id="51" name="直接连接符 50">
                <a:extLst>
                  <a:ext uri="{FF2B5EF4-FFF2-40B4-BE49-F238E27FC236}">
                    <a16:creationId xmlns:a16="http://schemas.microsoft.com/office/drawing/2014/main" id="{B7312CDF-EC72-8DE4-3C77-18DEA75CCAAA}"/>
                  </a:ext>
                </a:extLst>
              </p:cNvPr>
              <p:cNvCxnSpPr>
                <a:cxnSpLocks/>
              </p:cNvCxnSpPr>
              <p:nvPr/>
            </p:nvCxnSpPr>
            <p:spPr>
              <a:xfrm>
                <a:off x="6077461" y="5376352"/>
                <a:ext cx="170196"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52" name="直接连接符 51">
                <a:extLst>
                  <a:ext uri="{FF2B5EF4-FFF2-40B4-BE49-F238E27FC236}">
                    <a16:creationId xmlns:a16="http://schemas.microsoft.com/office/drawing/2014/main" id="{027CE6F0-7D56-E815-B37E-4406F3C1A0A1}"/>
                  </a:ext>
                </a:extLst>
              </p:cNvPr>
              <p:cNvCxnSpPr>
                <a:cxnSpLocks/>
              </p:cNvCxnSpPr>
              <p:nvPr/>
            </p:nvCxnSpPr>
            <p:spPr>
              <a:xfrm>
                <a:off x="6077461" y="6916149"/>
                <a:ext cx="170196" cy="0"/>
              </a:xfrm>
              <a:prstGeom prst="line">
                <a:avLst/>
              </a:prstGeom>
              <a:ln w="381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7D815CAB-E7CC-CC85-99F4-6837EF415C7F}"/>
                      </a:ext>
                    </a:extLst>
                  </p:cNvPr>
                  <p:cNvSpPr txBox="1"/>
                  <p:nvPr/>
                </p:nvSpPr>
                <p:spPr>
                  <a:xfrm>
                    <a:off x="6187313" y="5952029"/>
                    <a:ext cx="338362" cy="331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𝐿</m:t>
                              </m:r>
                            </m:e>
                            <m:sub>
                              <m:r>
                                <a:rPr lang="en-US" altLang="zh-CN" sz="2000" b="0" i="1" smtClean="0">
                                  <a:latin typeface="Cambria Math" panose="02040503050406030204" pitchFamily="18" charset="0"/>
                                </a:rPr>
                                <m:t>𝑝</m:t>
                              </m:r>
                            </m:sub>
                          </m:sSub>
                        </m:oMath>
                      </m:oMathPara>
                    </a14:m>
                    <a:endParaRPr lang="zh-CN" altLang="en-US" sz="2000"/>
                  </a:p>
                </p:txBody>
              </p:sp>
            </mc:Choice>
            <mc:Fallback xmlns="">
              <p:sp>
                <p:nvSpPr>
                  <p:cNvPr id="53" name="文本框 52">
                    <a:extLst>
                      <a:ext uri="{FF2B5EF4-FFF2-40B4-BE49-F238E27FC236}">
                        <a16:creationId xmlns:a16="http://schemas.microsoft.com/office/drawing/2014/main" id="{7D815CAB-E7CC-CC85-99F4-6837EF415C7F}"/>
                      </a:ext>
                    </a:extLst>
                  </p:cNvPr>
                  <p:cNvSpPr txBox="1">
                    <a:spLocks noRot="1" noChangeAspect="1" noMove="1" noResize="1" noEditPoints="1" noAdjustHandles="1" noChangeArrowheads="1" noChangeShapeType="1" noTextEdit="1"/>
                  </p:cNvSpPr>
                  <p:nvPr/>
                </p:nvSpPr>
                <p:spPr>
                  <a:xfrm>
                    <a:off x="6187313" y="5952029"/>
                    <a:ext cx="338362" cy="331437"/>
                  </a:xfrm>
                  <a:prstGeom prst="rect">
                    <a:avLst/>
                  </a:prstGeom>
                  <a:blipFill>
                    <a:blip r:embed="rId4"/>
                    <a:stretch>
                      <a:fillRect l="-14286" r="-3571" b="-22222"/>
                    </a:stretch>
                  </a:blipFill>
                </p:spPr>
                <p:txBody>
                  <a:bodyPr/>
                  <a:lstStyle/>
                  <a:p>
                    <a:r>
                      <a:rPr lang="en-US">
                        <a:noFill/>
                      </a:rPr>
                      <a:t> </a:t>
                    </a:r>
                  </a:p>
                </p:txBody>
              </p:sp>
            </mc:Fallback>
          </mc:AlternateContent>
        </p:grpSp>
        <p:grpSp>
          <p:nvGrpSpPr>
            <p:cNvPr id="10" name="组合 9">
              <a:extLst>
                <a:ext uri="{FF2B5EF4-FFF2-40B4-BE49-F238E27FC236}">
                  <a16:creationId xmlns:a16="http://schemas.microsoft.com/office/drawing/2014/main" id="{77EC0279-86BC-1445-C5E4-62C58D78655A}"/>
                </a:ext>
              </a:extLst>
            </p:cNvPr>
            <p:cNvGrpSpPr/>
            <p:nvPr/>
          </p:nvGrpSpPr>
          <p:grpSpPr>
            <a:xfrm>
              <a:off x="969340" y="503180"/>
              <a:ext cx="2339992" cy="3068596"/>
              <a:chOff x="1386726" y="4122658"/>
              <a:chExt cx="2339992" cy="3068596"/>
            </a:xfrm>
          </p:grpSpPr>
          <p:cxnSp>
            <p:nvCxnSpPr>
              <p:cNvPr id="18" name="直接连接符 17">
                <a:extLst>
                  <a:ext uri="{FF2B5EF4-FFF2-40B4-BE49-F238E27FC236}">
                    <a16:creationId xmlns:a16="http://schemas.microsoft.com/office/drawing/2014/main" id="{CF0740BB-CED4-D2D1-7FC2-E5A0F09BE323}"/>
                  </a:ext>
                </a:extLst>
              </p:cNvPr>
              <p:cNvCxnSpPr>
                <a:cxnSpLocks/>
              </p:cNvCxnSpPr>
              <p:nvPr/>
            </p:nvCxnSpPr>
            <p:spPr>
              <a:xfrm>
                <a:off x="2988656" y="5868928"/>
                <a:ext cx="0" cy="673805"/>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9" name="直接连接符 18">
                <a:extLst>
                  <a:ext uri="{FF2B5EF4-FFF2-40B4-BE49-F238E27FC236}">
                    <a16:creationId xmlns:a16="http://schemas.microsoft.com/office/drawing/2014/main" id="{1B028ED6-EDCF-7D64-F87F-85D2BD1D8149}"/>
                  </a:ext>
                </a:extLst>
              </p:cNvPr>
              <p:cNvCxnSpPr>
                <a:cxnSpLocks/>
              </p:cNvCxnSpPr>
              <p:nvPr/>
            </p:nvCxnSpPr>
            <p:spPr>
              <a:xfrm>
                <a:off x="2120615" y="5877051"/>
                <a:ext cx="0" cy="673805"/>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0" name="直接连接符 19">
                <a:extLst>
                  <a:ext uri="{FF2B5EF4-FFF2-40B4-BE49-F238E27FC236}">
                    <a16:creationId xmlns:a16="http://schemas.microsoft.com/office/drawing/2014/main" id="{14BB12F5-3A61-B4AF-6285-939995028A93}"/>
                  </a:ext>
                </a:extLst>
              </p:cNvPr>
              <p:cNvCxnSpPr>
                <a:cxnSpLocks/>
              </p:cNvCxnSpPr>
              <p:nvPr/>
            </p:nvCxnSpPr>
            <p:spPr>
              <a:xfrm>
                <a:off x="2120615" y="4908643"/>
                <a:ext cx="0" cy="673805"/>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21" name="文本框 20">
                <a:extLst>
                  <a:ext uri="{FF2B5EF4-FFF2-40B4-BE49-F238E27FC236}">
                    <a16:creationId xmlns:a16="http://schemas.microsoft.com/office/drawing/2014/main" id="{DAF29FE5-DBD4-0637-95EC-F55FF93CFB3B}"/>
                  </a:ext>
                </a:extLst>
              </p:cNvPr>
              <p:cNvSpPr txBox="1"/>
              <p:nvPr/>
            </p:nvSpPr>
            <p:spPr>
              <a:xfrm rot="10800000" flipV="1">
                <a:off x="1513928" y="4512415"/>
                <a:ext cx="774571" cy="369332"/>
              </a:xfrm>
              <a:prstGeom prst="rect">
                <a:avLst/>
              </a:prstGeom>
              <a:noFill/>
            </p:spPr>
            <p:txBody>
              <a:bodyPr wrap="none" rtlCol="0">
                <a:spAutoFit/>
              </a:bodyPr>
              <a:lstStyle/>
              <a:p>
                <a:r>
                  <a:rPr lang="en-US" altLang="zh-CN" i="1">
                    <a:solidFill>
                      <a:schemeClr val="accent5">
                        <a:lumMod val="75000"/>
                      </a:schemeClr>
                    </a:solidFill>
                    <a:latin typeface="Arial" panose="020B0604020202020204" pitchFamily="34" charset="0"/>
                    <a:cs typeface="Arial" panose="020B0604020202020204" pitchFamily="34" charset="0"/>
                  </a:rPr>
                  <a:t>port 1</a:t>
                </a:r>
                <a:endParaRPr lang="zh-CN" altLang="en-US" i="1">
                  <a:solidFill>
                    <a:schemeClr val="accent5">
                      <a:lumMod val="75000"/>
                    </a:schemeClr>
                  </a:solidFill>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B3B8D306-F93D-98BA-6D88-678BED83DBEC}"/>
                  </a:ext>
                </a:extLst>
              </p:cNvPr>
              <p:cNvSpPr txBox="1"/>
              <p:nvPr/>
            </p:nvSpPr>
            <p:spPr>
              <a:xfrm rot="10800000" flipV="1">
                <a:off x="2824168" y="4518870"/>
                <a:ext cx="774571" cy="369332"/>
              </a:xfrm>
              <a:prstGeom prst="rect">
                <a:avLst/>
              </a:prstGeom>
              <a:noFill/>
            </p:spPr>
            <p:txBody>
              <a:bodyPr wrap="none" rtlCol="0">
                <a:spAutoFit/>
              </a:bodyPr>
              <a:lstStyle/>
              <a:p>
                <a:r>
                  <a:rPr lang="en-US" altLang="zh-CN" i="1">
                    <a:solidFill>
                      <a:schemeClr val="accent5">
                        <a:lumMod val="75000"/>
                      </a:schemeClr>
                    </a:solidFill>
                    <a:latin typeface="Arial" panose="020B0604020202020204" pitchFamily="34" charset="0"/>
                    <a:cs typeface="Arial" panose="020B0604020202020204" pitchFamily="34" charset="0"/>
                  </a:rPr>
                  <a:t>port 2</a:t>
                </a:r>
                <a:endParaRPr lang="zh-CN" altLang="en-US" i="1">
                  <a:solidFill>
                    <a:schemeClr val="accent5">
                      <a:lumMod val="75000"/>
                    </a:schemeClr>
                  </a:solidFill>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8AD3E058-9FF7-AB6E-5359-0332AA4A62D3}"/>
                  </a:ext>
                </a:extLst>
              </p:cNvPr>
              <p:cNvSpPr/>
              <p:nvPr/>
            </p:nvSpPr>
            <p:spPr>
              <a:xfrm rot="10800000">
                <a:off x="2013495" y="5543081"/>
                <a:ext cx="214240" cy="408948"/>
              </a:xfrm>
              <a:prstGeom prst="rect">
                <a:avLst/>
              </a:prstGeom>
              <a:pattFill prst="wdUpDiag">
                <a:fgClr>
                  <a:srgbClr val="2C2C2C"/>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cxnSp>
            <p:nvCxnSpPr>
              <p:cNvPr id="24" name="直接连接符 23">
                <a:extLst>
                  <a:ext uri="{FF2B5EF4-FFF2-40B4-BE49-F238E27FC236}">
                    <a16:creationId xmlns:a16="http://schemas.microsoft.com/office/drawing/2014/main" id="{20186530-5B22-25AF-71A1-1A5E47A6FFA1}"/>
                  </a:ext>
                </a:extLst>
              </p:cNvPr>
              <p:cNvCxnSpPr>
                <a:cxnSpLocks/>
              </p:cNvCxnSpPr>
              <p:nvPr/>
            </p:nvCxnSpPr>
            <p:spPr>
              <a:xfrm>
                <a:off x="2990215" y="4908643"/>
                <a:ext cx="0" cy="673805"/>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25" name="矩形 24">
                <a:extLst>
                  <a:ext uri="{FF2B5EF4-FFF2-40B4-BE49-F238E27FC236}">
                    <a16:creationId xmlns:a16="http://schemas.microsoft.com/office/drawing/2014/main" id="{A86B4991-834F-6F63-4C29-98D4778DCBF6}"/>
                  </a:ext>
                </a:extLst>
              </p:cNvPr>
              <p:cNvSpPr/>
              <p:nvPr/>
            </p:nvSpPr>
            <p:spPr>
              <a:xfrm rot="10800000">
                <a:off x="2881536" y="5543082"/>
                <a:ext cx="214240" cy="408948"/>
              </a:xfrm>
              <a:prstGeom prst="rect">
                <a:avLst/>
              </a:prstGeom>
              <a:pattFill prst="wdUpDiag">
                <a:fgClr>
                  <a:srgbClr val="2C2C2C"/>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grpSp>
            <p:nvGrpSpPr>
              <p:cNvPr id="26" name="组合 25">
                <a:extLst>
                  <a:ext uri="{FF2B5EF4-FFF2-40B4-BE49-F238E27FC236}">
                    <a16:creationId xmlns:a16="http://schemas.microsoft.com/office/drawing/2014/main" id="{0910D21A-5B22-67D2-A957-9C41FB554247}"/>
                  </a:ext>
                </a:extLst>
              </p:cNvPr>
              <p:cNvGrpSpPr/>
              <p:nvPr/>
            </p:nvGrpSpPr>
            <p:grpSpPr>
              <a:xfrm>
                <a:off x="1849126" y="6542733"/>
                <a:ext cx="542223" cy="196423"/>
                <a:chOff x="4395537" y="2910884"/>
                <a:chExt cx="542223" cy="196423"/>
              </a:xfrm>
            </p:grpSpPr>
            <p:cxnSp>
              <p:nvCxnSpPr>
                <p:cNvPr id="40" name="直接连接符 39">
                  <a:extLst>
                    <a:ext uri="{FF2B5EF4-FFF2-40B4-BE49-F238E27FC236}">
                      <a16:creationId xmlns:a16="http://schemas.microsoft.com/office/drawing/2014/main" id="{914627D0-FC13-C377-831C-43A4C408CB83}"/>
                    </a:ext>
                  </a:extLst>
                </p:cNvPr>
                <p:cNvCxnSpPr>
                  <a:cxnSpLocks/>
                </p:cNvCxnSpPr>
                <p:nvPr/>
              </p:nvCxnSpPr>
              <p:spPr>
                <a:xfrm>
                  <a:off x="4395537" y="2910884"/>
                  <a:ext cx="542223"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41" name="直接连接符 40">
                  <a:extLst>
                    <a:ext uri="{FF2B5EF4-FFF2-40B4-BE49-F238E27FC236}">
                      <a16:creationId xmlns:a16="http://schemas.microsoft.com/office/drawing/2014/main" id="{44C5736D-137B-3045-049E-7EAA7317A8CB}"/>
                    </a:ext>
                  </a:extLst>
                </p:cNvPr>
                <p:cNvCxnSpPr>
                  <a:cxnSpLocks/>
                </p:cNvCxnSpPr>
                <p:nvPr/>
              </p:nvCxnSpPr>
              <p:spPr>
                <a:xfrm>
                  <a:off x="4467263" y="3009096"/>
                  <a:ext cx="398770"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42" name="直接连接符 41">
                  <a:extLst>
                    <a:ext uri="{FF2B5EF4-FFF2-40B4-BE49-F238E27FC236}">
                      <a16:creationId xmlns:a16="http://schemas.microsoft.com/office/drawing/2014/main" id="{AA104BB4-ADEC-1411-2A9C-13DC9C9578DA}"/>
                    </a:ext>
                  </a:extLst>
                </p:cNvPr>
                <p:cNvCxnSpPr>
                  <a:cxnSpLocks/>
                </p:cNvCxnSpPr>
                <p:nvPr/>
              </p:nvCxnSpPr>
              <p:spPr>
                <a:xfrm>
                  <a:off x="4537380" y="3107307"/>
                  <a:ext cx="258536" cy="0"/>
                </a:xfrm>
                <a:prstGeom prst="line">
                  <a:avLst/>
                </a:prstGeom>
                <a:ln w="28575"/>
              </p:spPr>
              <p:style>
                <a:lnRef idx="2">
                  <a:schemeClr val="dk1"/>
                </a:lnRef>
                <a:fillRef idx="0">
                  <a:schemeClr val="dk1"/>
                </a:fillRef>
                <a:effectRef idx="1">
                  <a:schemeClr val="dk1"/>
                </a:effectRef>
                <a:fontRef idx="minor">
                  <a:schemeClr val="tx1"/>
                </a:fontRef>
              </p:style>
            </p:cxnSp>
          </p:grpSp>
          <p:grpSp>
            <p:nvGrpSpPr>
              <p:cNvPr id="27" name="组合 26">
                <a:extLst>
                  <a:ext uri="{FF2B5EF4-FFF2-40B4-BE49-F238E27FC236}">
                    <a16:creationId xmlns:a16="http://schemas.microsoft.com/office/drawing/2014/main" id="{149FF36A-4E9C-9CD3-5091-6B2868506AE3}"/>
                  </a:ext>
                </a:extLst>
              </p:cNvPr>
              <p:cNvGrpSpPr/>
              <p:nvPr/>
            </p:nvGrpSpPr>
            <p:grpSpPr>
              <a:xfrm>
                <a:off x="2717544" y="6550856"/>
                <a:ext cx="542223" cy="196423"/>
                <a:chOff x="5263955" y="2919007"/>
                <a:chExt cx="542223" cy="196423"/>
              </a:xfrm>
            </p:grpSpPr>
            <p:cxnSp>
              <p:nvCxnSpPr>
                <p:cNvPr id="37" name="直接连接符 36">
                  <a:extLst>
                    <a:ext uri="{FF2B5EF4-FFF2-40B4-BE49-F238E27FC236}">
                      <a16:creationId xmlns:a16="http://schemas.microsoft.com/office/drawing/2014/main" id="{96FDB3B0-1482-324A-FB59-BA93D2B3C0FA}"/>
                    </a:ext>
                  </a:extLst>
                </p:cNvPr>
                <p:cNvCxnSpPr>
                  <a:cxnSpLocks/>
                </p:cNvCxnSpPr>
                <p:nvPr/>
              </p:nvCxnSpPr>
              <p:spPr>
                <a:xfrm>
                  <a:off x="5263955" y="2919007"/>
                  <a:ext cx="542223"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38" name="直接连接符 37">
                  <a:extLst>
                    <a:ext uri="{FF2B5EF4-FFF2-40B4-BE49-F238E27FC236}">
                      <a16:creationId xmlns:a16="http://schemas.microsoft.com/office/drawing/2014/main" id="{FDDC68FC-8435-A2E9-3D74-8D8590CBBFC0}"/>
                    </a:ext>
                  </a:extLst>
                </p:cNvPr>
                <p:cNvCxnSpPr>
                  <a:cxnSpLocks/>
                </p:cNvCxnSpPr>
                <p:nvPr/>
              </p:nvCxnSpPr>
              <p:spPr>
                <a:xfrm>
                  <a:off x="5335681" y="3017219"/>
                  <a:ext cx="398770"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39" name="直接连接符 38">
                  <a:extLst>
                    <a:ext uri="{FF2B5EF4-FFF2-40B4-BE49-F238E27FC236}">
                      <a16:creationId xmlns:a16="http://schemas.microsoft.com/office/drawing/2014/main" id="{C230AA43-4A3D-A9D6-37C8-5ED7B8403714}"/>
                    </a:ext>
                  </a:extLst>
                </p:cNvPr>
                <p:cNvCxnSpPr>
                  <a:cxnSpLocks/>
                </p:cNvCxnSpPr>
                <p:nvPr/>
              </p:nvCxnSpPr>
              <p:spPr>
                <a:xfrm>
                  <a:off x="5405798" y="3115430"/>
                  <a:ext cx="258536" cy="0"/>
                </a:xfrm>
                <a:prstGeom prst="line">
                  <a:avLst/>
                </a:prstGeom>
                <a:ln w="28575"/>
              </p:spPr>
              <p:style>
                <a:lnRef idx="2">
                  <a:schemeClr val="dk1"/>
                </a:lnRef>
                <a:fillRef idx="0">
                  <a:schemeClr val="dk1"/>
                </a:fillRef>
                <a:effectRef idx="1">
                  <a:schemeClr val="dk1"/>
                </a:effectRef>
                <a:fontRef idx="minor">
                  <a:schemeClr val="tx1"/>
                </a:fontRef>
              </p:style>
            </p:cxnSp>
          </p:grpSp>
          <p:sp>
            <p:nvSpPr>
              <p:cNvPr id="28" name="矩形: 圆角 27">
                <a:extLst>
                  <a:ext uri="{FF2B5EF4-FFF2-40B4-BE49-F238E27FC236}">
                    <a16:creationId xmlns:a16="http://schemas.microsoft.com/office/drawing/2014/main" id="{A7D3C70C-2214-EDFB-9632-C9064C7FC783}"/>
                  </a:ext>
                </a:extLst>
              </p:cNvPr>
              <p:cNvSpPr/>
              <p:nvPr/>
            </p:nvSpPr>
            <p:spPr>
              <a:xfrm>
                <a:off x="1470744" y="4516590"/>
                <a:ext cx="2175110" cy="2674664"/>
              </a:xfrm>
              <a:prstGeom prst="roundRect">
                <a:avLst>
                  <a:gd name="adj" fmla="val 12195"/>
                </a:avLst>
              </a:prstGeom>
              <a:noFill/>
              <a:ln w="38100">
                <a:solidFill>
                  <a:schemeClr val="accent5">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a:extLst>
                  <a:ext uri="{FF2B5EF4-FFF2-40B4-BE49-F238E27FC236}">
                    <a16:creationId xmlns:a16="http://schemas.microsoft.com/office/drawing/2014/main" id="{7346DA1F-8612-08C8-ED71-1E5120EF0F5E}"/>
                  </a:ext>
                </a:extLst>
              </p:cNvPr>
              <p:cNvCxnSpPr>
                <a:cxnSpLocks/>
              </p:cNvCxnSpPr>
              <p:nvPr/>
            </p:nvCxnSpPr>
            <p:spPr>
              <a:xfrm>
                <a:off x="1501032" y="4940222"/>
                <a:ext cx="2051940"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30" name="椭圆 29">
                <a:extLst>
                  <a:ext uri="{FF2B5EF4-FFF2-40B4-BE49-F238E27FC236}">
                    <a16:creationId xmlns:a16="http://schemas.microsoft.com/office/drawing/2014/main" id="{2ED956DD-2DB1-87F9-BF2D-A21BC1081588}"/>
                  </a:ext>
                </a:extLst>
              </p:cNvPr>
              <p:cNvSpPr/>
              <p:nvPr/>
            </p:nvSpPr>
            <p:spPr>
              <a:xfrm flipH="1">
                <a:off x="1386726" y="4852559"/>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87BEE4F4-B71B-FCB8-76D1-C241715E91BE}"/>
                  </a:ext>
                </a:extLst>
              </p:cNvPr>
              <p:cNvSpPr/>
              <p:nvPr/>
            </p:nvSpPr>
            <p:spPr>
              <a:xfrm flipH="1">
                <a:off x="3545234" y="4852559"/>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0C1C828A-0CD5-4F60-40E2-4C2F57D3C96D}"/>
                  </a:ext>
                </a:extLst>
              </p:cNvPr>
              <p:cNvSpPr/>
              <p:nvPr/>
            </p:nvSpPr>
            <p:spPr>
              <a:xfrm rot="5400000">
                <a:off x="2429241" y="4738827"/>
                <a:ext cx="214240" cy="408948"/>
              </a:xfrm>
              <a:prstGeom prst="rect">
                <a:avLst/>
              </a:prstGeom>
              <a:pattFill prst="wdUpDiag">
                <a:fgClr>
                  <a:srgbClr val="2C2C2C"/>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sp>
            <p:nvSpPr>
              <p:cNvPr id="33" name="文本框 32">
                <a:extLst>
                  <a:ext uri="{FF2B5EF4-FFF2-40B4-BE49-F238E27FC236}">
                    <a16:creationId xmlns:a16="http://schemas.microsoft.com/office/drawing/2014/main" id="{50291113-6371-C072-8567-E20C5F21451F}"/>
                  </a:ext>
                </a:extLst>
              </p:cNvPr>
              <p:cNvSpPr txBox="1"/>
              <p:nvPr/>
            </p:nvSpPr>
            <p:spPr>
              <a:xfrm>
                <a:off x="1728378" y="4122658"/>
                <a:ext cx="1750800" cy="400110"/>
              </a:xfrm>
              <a:prstGeom prst="rect">
                <a:avLst/>
              </a:prstGeom>
              <a:noFill/>
            </p:spPr>
            <p:txBody>
              <a:bodyPr wrap="none" rtlCol="0">
                <a:spAutoFit/>
              </a:bodyPr>
              <a:lstStyle/>
              <a:p>
                <a:r>
                  <a:rPr lang="en-US" altLang="zh-CN" sz="2000">
                    <a:solidFill>
                      <a:schemeClr val="accent5">
                        <a:lumMod val="75000"/>
                      </a:schemeClr>
                    </a:solidFill>
                    <a:latin typeface="Arial" panose="020B0604020202020204" pitchFamily="34" charset="0"/>
                    <a:cs typeface="Arial" panose="020B0604020202020204" pitchFamily="34" charset="0"/>
                  </a:rPr>
                  <a:t>RF attenuator</a:t>
                </a:r>
                <a:endParaRPr lang="zh-CN" altLang="en-US" sz="2000">
                  <a:solidFill>
                    <a:schemeClr val="accent5">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AD1C739A-EAB1-8DF6-53DF-9ACE9D9D0425}"/>
                      </a:ext>
                    </a:extLst>
                  </p:cNvPr>
                  <p:cNvSpPr txBox="1"/>
                  <p:nvPr/>
                </p:nvSpPr>
                <p:spPr>
                  <a:xfrm>
                    <a:off x="2368507" y="5044264"/>
                    <a:ext cx="35888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i="1">
                                  <a:latin typeface="Cambria Math" panose="02040503050406030204" pitchFamily="18" charset="0"/>
                                </a:rPr>
                                <m:t>R</m:t>
                              </m:r>
                            </m:e>
                            <m:sub>
                              <m:r>
                                <a:rPr lang="en-US" altLang="zh-CN" sz="2000" b="0" i="1" smtClean="0">
                                  <a:latin typeface="Cambria Math" panose="02040503050406030204" pitchFamily="18" charset="0"/>
                                </a:rPr>
                                <m:t>2</m:t>
                              </m:r>
                            </m:sub>
                          </m:sSub>
                        </m:oMath>
                      </m:oMathPara>
                    </a14:m>
                    <a:endParaRPr lang="zh-CN" altLang="en-US" sz="2000"/>
                  </a:p>
                </p:txBody>
              </p:sp>
            </mc:Choice>
            <mc:Fallback xmlns="">
              <p:sp>
                <p:nvSpPr>
                  <p:cNvPr id="34" name="文本框 33">
                    <a:extLst>
                      <a:ext uri="{FF2B5EF4-FFF2-40B4-BE49-F238E27FC236}">
                        <a16:creationId xmlns:a16="http://schemas.microsoft.com/office/drawing/2014/main" id="{AD1C739A-EAB1-8DF6-53DF-9ACE9D9D0425}"/>
                      </a:ext>
                    </a:extLst>
                  </p:cNvPr>
                  <p:cNvSpPr txBox="1">
                    <a:spLocks noRot="1" noChangeAspect="1" noMove="1" noResize="1" noEditPoints="1" noAdjustHandles="1" noChangeArrowheads="1" noChangeShapeType="1" noTextEdit="1"/>
                  </p:cNvSpPr>
                  <p:nvPr/>
                </p:nvSpPr>
                <p:spPr>
                  <a:xfrm>
                    <a:off x="2368507" y="5044264"/>
                    <a:ext cx="358880" cy="307777"/>
                  </a:xfrm>
                  <a:prstGeom prst="rect">
                    <a:avLst/>
                  </a:prstGeom>
                  <a:blipFill>
                    <a:blip r:embed="rId5"/>
                    <a:stretch>
                      <a:fillRect l="-13559" r="-3390"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F5A600E3-B503-E67F-C071-3273293798FC}"/>
                      </a:ext>
                    </a:extLst>
                  </p:cNvPr>
                  <p:cNvSpPr txBox="1"/>
                  <p:nvPr/>
                </p:nvSpPr>
                <p:spPr>
                  <a:xfrm>
                    <a:off x="2211824" y="5598891"/>
                    <a:ext cx="35291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i="1">
                                  <a:latin typeface="Cambria Math" panose="02040503050406030204" pitchFamily="18" charset="0"/>
                                </a:rPr>
                                <m:t>R</m:t>
                              </m:r>
                            </m:e>
                            <m:sub>
                              <m:r>
                                <a:rPr lang="en-US" altLang="zh-CN" sz="2000" b="0" i="1" smtClean="0">
                                  <a:latin typeface="Cambria Math" panose="02040503050406030204" pitchFamily="18" charset="0"/>
                                </a:rPr>
                                <m:t>1</m:t>
                              </m:r>
                            </m:sub>
                          </m:sSub>
                        </m:oMath>
                      </m:oMathPara>
                    </a14:m>
                    <a:endParaRPr lang="zh-CN" altLang="en-US" sz="2000"/>
                  </a:p>
                </p:txBody>
              </p:sp>
            </mc:Choice>
            <mc:Fallback xmlns="">
              <p:sp>
                <p:nvSpPr>
                  <p:cNvPr id="35" name="文本框 34">
                    <a:extLst>
                      <a:ext uri="{FF2B5EF4-FFF2-40B4-BE49-F238E27FC236}">
                        <a16:creationId xmlns:a16="http://schemas.microsoft.com/office/drawing/2014/main" id="{F5A600E3-B503-E67F-C071-3273293798FC}"/>
                      </a:ext>
                    </a:extLst>
                  </p:cNvPr>
                  <p:cNvSpPr txBox="1">
                    <a:spLocks noRot="1" noChangeAspect="1" noMove="1" noResize="1" noEditPoints="1" noAdjustHandles="1" noChangeArrowheads="1" noChangeShapeType="1" noTextEdit="1"/>
                  </p:cNvSpPr>
                  <p:nvPr/>
                </p:nvSpPr>
                <p:spPr>
                  <a:xfrm>
                    <a:off x="2211824" y="5598891"/>
                    <a:ext cx="352917" cy="307777"/>
                  </a:xfrm>
                  <a:prstGeom prst="rect">
                    <a:avLst/>
                  </a:prstGeom>
                  <a:blipFill>
                    <a:blip r:embed="rId6"/>
                    <a:stretch>
                      <a:fillRect l="-15517" r="-3448"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F567408E-7112-E0F1-4E3A-02ED494BBAAF}"/>
                      </a:ext>
                    </a:extLst>
                  </p:cNvPr>
                  <p:cNvSpPr txBox="1"/>
                  <p:nvPr/>
                </p:nvSpPr>
                <p:spPr>
                  <a:xfrm>
                    <a:off x="3114009" y="5594830"/>
                    <a:ext cx="35291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i="1">
                                  <a:latin typeface="Cambria Math" panose="02040503050406030204" pitchFamily="18" charset="0"/>
                                </a:rPr>
                                <m:t>R</m:t>
                              </m:r>
                            </m:e>
                            <m:sub>
                              <m:r>
                                <a:rPr lang="en-US" altLang="zh-CN" sz="2000" b="0" i="1" smtClean="0">
                                  <a:latin typeface="Cambria Math" panose="02040503050406030204" pitchFamily="18" charset="0"/>
                                </a:rPr>
                                <m:t>1</m:t>
                              </m:r>
                            </m:sub>
                          </m:sSub>
                        </m:oMath>
                      </m:oMathPara>
                    </a14:m>
                    <a:endParaRPr lang="zh-CN" altLang="en-US" sz="2000"/>
                  </a:p>
                </p:txBody>
              </p:sp>
            </mc:Choice>
            <mc:Fallback xmlns="">
              <p:sp>
                <p:nvSpPr>
                  <p:cNvPr id="36" name="文本框 35">
                    <a:extLst>
                      <a:ext uri="{FF2B5EF4-FFF2-40B4-BE49-F238E27FC236}">
                        <a16:creationId xmlns:a16="http://schemas.microsoft.com/office/drawing/2014/main" id="{F567408E-7112-E0F1-4E3A-02ED494BBAAF}"/>
                      </a:ext>
                    </a:extLst>
                  </p:cNvPr>
                  <p:cNvSpPr txBox="1">
                    <a:spLocks noRot="1" noChangeAspect="1" noMove="1" noResize="1" noEditPoints="1" noAdjustHandles="1" noChangeArrowheads="1" noChangeShapeType="1" noTextEdit="1"/>
                  </p:cNvSpPr>
                  <p:nvPr/>
                </p:nvSpPr>
                <p:spPr>
                  <a:xfrm>
                    <a:off x="3114009" y="5594830"/>
                    <a:ext cx="352917" cy="307777"/>
                  </a:xfrm>
                  <a:prstGeom prst="rect">
                    <a:avLst/>
                  </a:prstGeom>
                  <a:blipFill>
                    <a:blip r:embed="rId6"/>
                    <a:stretch>
                      <a:fillRect l="-15517" r="-3448" b="-16000"/>
                    </a:stretch>
                  </a:blipFill>
                </p:spPr>
                <p:txBody>
                  <a:bodyPr/>
                  <a:lstStyle/>
                  <a:p>
                    <a:r>
                      <a:rPr lang="en-US">
                        <a:noFill/>
                      </a:rPr>
                      <a:t> </a:t>
                    </a:r>
                  </a:p>
                </p:txBody>
              </p:sp>
            </mc:Fallback>
          </mc:AlternateContent>
        </p:grpSp>
        <p:sp>
          <p:nvSpPr>
            <p:cNvPr id="11" name="椭圆 10">
              <a:extLst>
                <a:ext uri="{FF2B5EF4-FFF2-40B4-BE49-F238E27FC236}">
                  <a16:creationId xmlns:a16="http://schemas.microsoft.com/office/drawing/2014/main" id="{B134C24F-0F75-2739-FAFB-EDBF8CFEA707}"/>
                </a:ext>
              </a:extLst>
            </p:cNvPr>
            <p:cNvSpPr/>
            <p:nvPr/>
          </p:nvSpPr>
          <p:spPr>
            <a:xfrm flipH="1">
              <a:off x="6418927" y="1158298"/>
              <a:ext cx="287567" cy="28756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2AB9BC90-C299-ACD9-BDAB-230047FA548A}"/>
                </a:ext>
              </a:extLst>
            </p:cNvPr>
            <p:cNvSpPr txBox="1"/>
            <p:nvPr/>
          </p:nvSpPr>
          <p:spPr>
            <a:xfrm>
              <a:off x="1573583" y="3202444"/>
              <a:ext cx="1069524" cy="369332"/>
            </a:xfrm>
            <a:prstGeom prst="rect">
              <a:avLst/>
            </a:prstGeom>
            <a:noFill/>
          </p:spPr>
          <p:txBody>
            <a:bodyPr wrap="none" rtlCol="0">
              <a:spAutoFit/>
            </a:bodyPr>
            <a:lstStyle/>
            <a:p>
              <a:r>
                <a:rPr lang="en-US" altLang="zh-CN">
                  <a:latin typeface="Arial" panose="020B0604020202020204" pitchFamily="34" charset="0"/>
                  <a:cs typeface="Arial" panose="020B0604020202020204" pitchFamily="34" charset="0"/>
                </a:rPr>
                <a:t>RF GND</a:t>
              </a:r>
              <a:endParaRPr lang="zh-CN" altLang="en-US">
                <a:latin typeface="Arial" panose="020B0604020202020204" pitchFamily="34" charset="0"/>
                <a:cs typeface="Arial" panose="020B0604020202020204" pitchFamily="34" charset="0"/>
              </a:endParaRPr>
            </a:p>
          </p:txBody>
        </p:sp>
        <p:cxnSp>
          <p:nvCxnSpPr>
            <p:cNvPr id="13" name="直接箭头连接符 12">
              <a:extLst>
                <a:ext uri="{FF2B5EF4-FFF2-40B4-BE49-F238E27FC236}">
                  <a16:creationId xmlns:a16="http://schemas.microsoft.com/office/drawing/2014/main" id="{07287247-9E86-F80A-1DCA-23959A858582}"/>
                </a:ext>
              </a:extLst>
            </p:cNvPr>
            <p:cNvCxnSpPr>
              <a:cxnSpLocks/>
            </p:cNvCxnSpPr>
            <p:nvPr/>
          </p:nvCxnSpPr>
          <p:spPr>
            <a:xfrm>
              <a:off x="4908296" y="3127801"/>
              <a:ext cx="252175"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4" name="直接箭头连接符 13">
              <a:extLst>
                <a:ext uri="{FF2B5EF4-FFF2-40B4-BE49-F238E27FC236}">
                  <a16:creationId xmlns:a16="http://schemas.microsoft.com/office/drawing/2014/main" id="{514A4475-9254-01A7-6AF4-B4DEE2CE9992}"/>
                </a:ext>
              </a:extLst>
            </p:cNvPr>
            <p:cNvCxnSpPr>
              <a:cxnSpLocks/>
            </p:cNvCxnSpPr>
            <p:nvPr/>
          </p:nvCxnSpPr>
          <p:spPr>
            <a:xfrm flipH="1">
              <a:off x="5364772" y="3118191"/>
              <a:ext cx="235480"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5" name="直接连接符 14">
              <a:extLst>
                <a:ext uri="{FF2B5EF4-FFF2-40B4-BE49-F238E27FC236}">
                  <a16:creationId xmlns:a16="http://schemas.microsoft.com/office/drawing/2014/main" id="{4D205417-A311-FF83-DC3C-84D893259023}"/>
                </a:ext>
              </a:extLst>
            </p:cNvPr>
            <p:cNvCxnSpPr>
              <a:cxnSpLocks/>
            </p:cNvCxnSpPr>
            <p:nvPr/>
          </p:nvCxnSpPr>
          <p:spPr>
            <a:xfrm>
              <a:off x="5160471" y="2883359"/>
              <a:ext cx="0" cy="374873"/>
            </a:xfrm>
            <a:prstGeom prst="line">
              <a:avLst/>
            </a:prstGeom>
            <a:ln w="38100"/>
          </p:spPr>
          <p:style>
            <a:lnRef idx="2">
              <a:schemeClr val="dk1"/>
            </a:lnRef>
            <a:fillRef idx="0">
              <a:schemeClr val="dk1"/>
            </a:fillRef>
            <a:effectRef idx="1">
              <a:schemeClr val="dk1"/>
            </a:effectRef>
            <a:fontRef idx="minor">
              <a:schemeClr val="tx1"/>
            </a:fontRef>
          </p:style>
        </p:cxnSp>
        <p:cxnSp>
          <p:nvCxnSpPr>
            <p:cNvPr id="16" name="直接连接符 15">
              <a:extLst>
                <a:ext uri="{FF2B5EF4-FFF2-40B4-BE49-F238E27FC236}">
                  <a16:creationId xmlns:a16="http://schemas.microsoft.com/office/drawing/2014/main" id="{DA15514A-3522-E7E1-52EB-676F3F076A7A}"/>
                </a:ext>
              </a:extLst>
            </p:cNvPr>
            <p:cNvCxnSpPr>
              <a:cxnSpLocks/>
            </p:cNvCxnSpPr>
            <p:nvPr/>
          </p:nvCxnSpPr>
          <p:spPr>
            <a:xfrm>
              <a:off x="5355156" y="2885541"/>
              <a:ext cx="0" cy="372691"/>
            </a:xfrm>
            <a:prstGeom prst="line">
              <a:avLst/>
            </a:prstGeom>
            <a:ln w="3810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662CD1BD-EAA0-EE84-00D3-3F61BA32B1B9}"/>
                    </a:ext>
                  </a:extLst>
                </p:cNvPr>
                <p:cNvSpPr txBox="1"/>
                <p:nvPr/>
              </p:nvSpPr>
              <p:spPr>
                <a:xfrm>
                  <a:off x="5123941" y="3230148"/>
                  <a:ext cx="365035" cy="331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𝐷</m:t>
                            </m:r>
                          </m:e>
                          <m:sub>
                            <m:r>
                              <a:rPr lang="en-US" altLang="zh-CN" sz="2000" b="0" i="1" smtClean="0">
                                <a:latin typeface="Cambria Math" panose="02040503050406030204" pitchFamily="18" charset="0"/>
                              </a:rPr>
                              <m:t>𝑝</m:t>
                            </m:r>
                          </m:sub>
                        </m:sSub>
                      </m:oMath>
                    </m:oMathPara>
                  </a14:m>
                  <a:endParaRPr lang="zh-CN" altLang="en-US" sz="2000"/>
                </a:p>
              </p:txBody>
            </p:sp>
          </mc:Choice>
          <mc:Fallback xmlns="">
            <p:sp>
              <p:nvSpPr>
                <p:cNvPr id="17" name="文本框 16">
                  <a:extLst>
                    <a:ext uri="{FF2B5EF4-FFF2-40B4-BE49-F238E27FC236}">
                      <a16:creationId xmlns:a16="http://schemas.microsoft.com/office/drawing/2014/main" id="{662CD1BD-EAA0-EE84-00D3-3F61BA32B1B9}"/>
                    </a:ext>
                  </a:extLst>
                </p:cNvPr>
                <p:cNvSpPr txBox="1">
                  <a:spLocks noRot="1" noChangeAspect="1" noMove="1" noResize="1" noEditPoints="1" noAdjustHandles="1" noChangeArrowheads="1" noChangeShapeType="1" noTextEdit="1"/>
                </p:cNvSpPr>
                <p:nvPr/>
              </p:nvSpPr>
              <p:spPr>
                <a:xfrm>
                  <a:off x="5123941" y="3230148"/>
                  <a:ext cx="365035" cy="331437"/>
                </a:xfrm>
                <a:prstGeom prst="rect">
                  <a:avLst/>
                </a:prstGeom>
                <a:blipFill>
                  <a:blip r:embed="rId7"/>
                  <a:stretch>
                    <a:fillRect l="-15000" r="-5000" b="-22222"/>
                  </a:stretch>
                </a:blipFill>
              </p:spPr>
              <p:txBody>
                <a:bodyPr/>
                <a:lstStyle/>
                <a:p>
                  <a:r>
                    <a:rPr lang="en-US">
                      <a:noFill/>
                    </a:rPr>
                    <a:t> </a:t>
                  </a:r>
                </a:p>
              </p:txBody>
            </p:sp>
          </mc:Fallback>
        </mc:AlternateContent>
      </p:grpSp>
      <p:grpSp>
        <p:nvGrpSpPr>
          <p:cNvPr id="4" name="组合 3">
            <a:extLst>
              <a:ext uri="{FF2B5EF4-FFF2-40B4-BE49-F238E27FC236}">
                <a16:creationId xmlns:a16="http://schemas.microsoft.com/office/drawing/2014/main" id="{6FCEF1CC-239B-5063-E639-456F3787F9C4}"/>
              </a:ext>
            </a:extLst>
          </p:cNvPr>
          <p:cNvGrpSpPr/>
          <p:nvPr/>
        </p:nvGrpSpPr>
        <p:grpSpPr>
          <a:xfrm>
            <a:off x="1022315" y="1209958"/>
            <a:ext cx="3108455" cy="2486421"/>
            <a:chOff x="6570664" y="183301"/>
            <a:chExt cx="4161272" cy="3197378"/>
          </a:xfrm>
        </p:grpSpPr>
        <p:grpSp>
          <p:nvGrpSpPr>
            <p:cNvPr id="8" name="组合 7">
              <a:extLst>
                <a:ext uri="{FF2B5EF4-FFF2-40B4-BE49-F238E27FC236}">
                  <a16:creationId xmlns:a16="http://schemas.microsoft.com/office/drawing/2014/main" id="{21D5DCCD-88D3-EC3D-DE8F-F54196C772D3}"/>
                </a:ext>
              </a:extLst>
            </p:cNvPr>
            <p:cNvGrpSpPr/>
            <p:nvPr/>
          </p:nvGrpSpPr>
          <p:grpSpPr>
            <a:xfrm>
              <a:off x="6570664" y="183301"/>
              <a:ext cx="4161272" cy="2122685"/>
              <a:chOff x="6227764" y="183301"/>
              <a:chExt cx="4161272" cy="2122685"/>
            </a:xfrm>
          </p:grpSpPr>
          <p:grpSp>
            <p:nvGrpSpPr>
              <p:cNvPr id="79" name="组合 78">
                <a:extLst>
                  <a:ext uri="{FF2B5EF4-FFF2-40B4-BE49-F238E27FC236}">
                    <a16:creationId xmlns:a16="http://schemas.microsoft.com/office/drawing/2014/main" id="{62ADA7B0-5979-8835-538F-E9058D8C3B34}"/>
                  </a:ext>
                </a:extLst>
              </p:cNvPr>
              <p:cNvGrpSpPr/>
              <p:nvPr/>
            </p:nvGrpSpPr>
            <p:grpSpPr>
              <a:xfrm>
                <a:off x="6227764" y="392366"/>
                <a:ext cx="4161272" cy="1913620"/>
                <a:chOff x="6227764" y="319796"/>
                <a:chExt cx="4161272" cy="1913620"/>
              </a:xfrm>
            </p:grpSpPr>
            <p:sp>
              <p:nvSpPr>
                <p:cNvPr id="106" name="椭圆 105">
                  <a:extLst>
                    <a:ext uri="{FF2B5EF4-FFF2-40B4-BE49-F238E27FC236}">
                      <a16:creationId xmlns:a16="http://schemas.microsoft.com/office/drawing/2014/main" id="{438ED250-1894-6B34-DBA6-27981E86D210}"/>
                    </a:ext>
                  </a:extLst>
                </p:cNvPr>
                <p:cNvSpPr/>
                <p:nvPr/>
              </p:nvSpPr>
              <p:spPr>
                <a:xfrm>
                  <a:off x="7899199" y="395024"/>
                  <a:ext cx="1789224" cy="1838392"/>
                </a:xfrm>
                <a:prstGeom prst="ellipse">
                  <a:avLst/>
                </a:prstGeom>
                <a:solidFill>
                  <a:srgbClr val="DDDDFD"/>
                </a:solidFill>
                <a:ln w="38100">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07" name="椭圆 106">
                  <a:extLst>
                    <a:ext uri="{FF2B5EF4-FFF2-40B4-BE49-F238E27FC236}">
                      <a16:creationId xmlns:a16="http://schemas.microsoft.com/office/drawing/2014/main" id="{0BB9A24B-D64C-4F69-D715-AC24D2144D72}"/>
                    </a:ext>
                  </a:extLst>
                </p:cNvPr>
                <p:cNvSpPr/>
                <p:nvPr/>
              </p:nvSpPr>
              <p:spPr>
                <a:xfrm>
                  <a:off x="7899199" y="1125386"/>
                  <a:ext cx="512806" cy="512806"/>
                </a:xfrm>
                <a:prstGeom prst="ellipse">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108" name="直接箭头连接符 107">
                  <a:extLst>
                    <a:ext uri="{FF2B5EF4-FFF2-40B4-BE49-F238E27FC236}">
                      <a16:creationId xmlns:a16="http://schemas.microsoft.com/office/drawing/2014/main" id="{7E281792-0D95-BCAF-5933-B4A8D8CD4BA3}"/>
                    </a:ext>
                  </a:extLst>
                </p:cNvPr>
                <p:cNvCxnSpPr>
                  <a:cxnSpLocks/>
                  <a:stCxn id="117" idx="3"/>
                  <a:endCxn id="107" idx="1"/>
                </p:cNvCxnSpPr>
                <p:nvPr/>
              </p:nvCxnSpPr>
              <p:spPr>
                <a:xfrm>
                  <a:off x="6865379" y="527546"/>
                  <a:ext cx="1108919" cy="67293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09" name="直接箭头连接符 108">
                  <a:extLst>
                    <a:ext uri="{FF2B5EF4-FFF2-40B4-BE49-F238E27FC236}">
                      <a16:creationId xmlns:a16="http://schemas.microsoft.com/office/drawing/2014/main" id="{FAC61171-9190-4278-59B4-5E2E7243E0B0}"/>
                    </a:ext>
                  </a:extLst>
                </p:cNvPr>
                <p:cNvCxnSpPr>
                  <a:cxnSpLocks/>
                  <a:endCxn id="107" idx="2"/>
                </p:cNvCxnSpPr>
                <p:nvPr/>
              </p:nvCxnSpPr>
              <p:spPr>
                <a:xfrm>
                  <a:off x="6589707" y="1381789"/>
                  <a:ext cx="1309492"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10" name="直接箭头连接符 109">
                  <a:extLst>
                    <a:ext uri="{FF2B5EF4-FFF2-40B4-BE49-F238E27FC236}">
                      <a16:creationId xmlns:a16="http://schemas.microsoft.com/office/drawing/2014/main" id="{6A37ED38-9C11-FF9A-BC24-7693954974E6}"/>
                    </a:ext>
                  </a:extLst>
                </p:cNvPr>
                <p:cNvCxnSpPr>
                  <a:cxnSpLocks/>
                  <a:stCxn id="119" idx="3"/>
                  <a:endCxn id="107" idx="3"/>
                </p:cNvCxnSpPr>
                <p:nvPr/>
              </p:nvCxnSpPr>
              <p:spPr>
                <a:xfrm flipV="1">
                  <a:off x="6727480" y="1563093"/>
                  <a:ext cx="1246818" cy="40478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11" name="直接箭头连接符 110">
                  <a:extLst>
                    <a:ext uri="{FF2B5EF4-FFF2-40B4-BE49-F238E27FC236}">
                      <a16:creationId xmlns:a16="http://schemas.microsoft.com/office/drawing/2014/main" id="{A7E451A2-449F-29E5-6FEE-3939B8A9BE03}"/>
                    </a:ext>
                  </a:extLst>
                </p:cNvPr>
                <p:cNvCxnSpPr>
                  <a:cxnSpLocks/>
                  <a:stCxn id="113" idx="3"/>
                </p:cNvCxnSpPr>
                <p:nvPr/>
              </p:nvCxnSpPr>
              <p:spPr>
                <a:xfrm>
                  <a:off x="9662578" y="1381547"/>
                  <a:ext cx="726458"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12" name="直接箭头连接符 111">
                  <a:extLst>
                    <a:ext uri="{FF2B5EF4-FFF2-40B4-BE49-F238E27FC236}">
                      <a16:creationId xmlns:a16="http://schemas.microsoft.com/office/drawing/2014/main" id="{57AE909B-F83E-90AE-1C40-3E025C8F76E4}"/>
                    </a:ext>
                  </a:extLst>
                </p:cNvPr>
                <p:cNvCxnSpPr>
                  <a:cxnSpLocks/>
                  <a:stCxn id="107" idx="6"/>
                  <a:endCxn id="113" idx="1"/>
                </p:cNvCxnSpPr>
                <p:nvPr/>
              </p:nvCxnSpPr>
              <p:spPr>
                <a:xfrm flipV="1">
                  <a:off x="8412005" y="1381547"/>
                  <a:ext cx="352429" cy="24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13" name="矩形: 圆角 112">
                  <a:extLst>
                    <a:ext uri="{FF2B5EF4-FFF2-40B4-BE49-F238E27FC236}">
                      <a16:creationId xmlns:a16="http://schemas.microsoft.com/office/drawing/2014/main" id="{7C17FB8A-35D0-4A38-B5EA-2FCB8214CB90}"/>
                    </a:ext>
                  </a:extLst>
                </p:cNvPr>
                <p:cNvSpPr/>
                <p:nvPr/>
              </p:nvSpPr>
              <p:spPr>
                <a:xfrm>
                  <a:off x="8764434" y="1188347"/>
                  <a:ext cx="898144" cy="386398"/>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solidFill>
                      <a:latin typeface="Arial" panose="020B0604020202020204" pitchFamily="34" charset="0"/>
                      <a:cs typeface="Arial" panose="020B0604020202020204" pitchFamily="34" charset="0"/>
                    </a:rPr>
                    <a:t>sgn</a:t>
                  </a:r>
                  <a:endParaRPr lang="zh-CN" altLang="en-US"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4" name="文本框 113">
                      <a:extLst>
                        <a:ext uri="{FF2B5EF4-FFF2-40B4-BE49-F238E27FC236}">
                          <a16:creationId xmlns:a16="http://schemas.microsoft.com/office/drawing/2014/main" id="{62402876-2542-CF8E-2DD4-875821017A6C}"/>
                        </a:ext>
                      </a:extLst>
                    </p:cNvPr>
                    <p:cNvSpPr txBox="1"/>
                    <p:nvPr/>
                  </p:nvSpPr>
                  <p:spPr>
                    <a:xfrm>
                      <a:off x="8004118" y="1180256"/>
                      <a:ext cx="314991"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b="1" i="1" smtClean="0">
                                <a:latin typeface="Cambria Math" panose="02040503050406030204" pitchFamily="18" charset="0"/>
                              </a:rPr>
                              <m:t>∑</m:t>
                            </m:r>
                          </m:oMath>
                        </m:oMathPara>
                      </a14:m>
                      <a:endParaRPr lang="zh-CN" altLang="en-US" b="1" dirty="0"/>
                    </a:p>
                  </p:txBody>
                </p:sp>
              </mc:Choice>
              <mc:Fallback xmlns="">
                <p:sp>
                  <p:nvSpPr>
                    <p:cNvPr id="477" name="文本框 476">
                      <a:extLst>
                        <a:ext uri="{FF2B5EF4-FFF2-40B4-BE49-F238E27FC236}">
                          <a16:creationId xmlns:a16="http://schemas.microsoft.com/office/drawing/2014/main" id="{93CDDDB6-191D-0E1A-D565-7F69FCC22FD7}"/>
                        </a:ext>
                      </a:extLst>
                    </p:cNvPr>
                    <p:cNvSpPr txBox="1">
                      <a:spLocks noRot="1" noChangeAspect="1" noMove="1" noResize="1" noEditPoints="1" noAdjustHandles="1" noChangeArrowheads="1" noChangeShapeType="1" noTextEdit="1"/>
                    </p:cNvSpPr>
                    <p:nvPr/>
                  </p:nvSpPr>
                  <p:spPr>
                    <a:xfrm>
                      <a:off x="8004118" y="1180256"/>
                      <a:ext cx="314991" cy="415498"/>
                    </a:xfrm>
                    <a:prstGeom prst="rect">
                      <a:avLst/>
                    </a:prstGeom>
                    <a:blipFill>
                      <a:blip r:embed="rId8"/>
                      <a:stretch>
                        <a:fillRect l="-41176" t="-2222" r="-44118" b="-3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 name="文本框 116">
                      <a:extLst>
                        <a:ext uri="{FF2B5EF4-FFF2-40B4-BE49-F238E27FC236}">
                          <a16:creationId xmlns:a16="http://schemas.microsoft.com/office/drawing/2014/main" id="{BB6598AA-72F0-C6B0-C9DC-10E345305480}"/>
                        </a:ext>
                      </a:extLst>
                    </p:cNvPr>
                    <p:cNvSpPr txBox="1"/>
                    <p:nvPr/>
                  </p:nvSpPr>
                  <p:spPr>
                    <a:xfrm>
                      <a:off x="6460846" y="319796"/>
                      <a:ext cx="404533"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478" name="文本框 477">
                      <a:extLst>
                        <a:ext uri="{FF2B5EF4-FFF2-40B4-BE49-F238E27FC236}">
                          <a16:creationId xmlns:a16="http://schemas.microsoft.com/office/drawing/2014/main" id="{8E6C9315-A0E3-C638-572C-C928DDBB9A20}"/>
                        </a:ext>
                      </a:extLst>
                    </p:cNvPr>
                    <p:cNvSpPr txBox="1">
                      <a:spLocks noRot="1" noChangeAspect="1" noMove="1" noResize="1" noEditPoints="1" noAdjustHandles="1" noChangeArrowheads="1" noChangeShapeType="1" noTextEdit="1"/>
                    </p:cNvSpPr>
                    <p:nvPr/>
                  </p:nvSpPr>
                  <p:spPr>
                    <a:xfrm>
                      <a:off x="6460846" y="319796"/>
                      <a:ext cx="404533" cy="415498"/>
                    </a:xfrm>
                    <a:prstGeom prst="rect">
                      <a:avLst/>
                    </a:prstGeom>
                    <a:blipFill>
                      <a:blip r:embed="rId9"/>
                      <a:stretch>
                        <a:fillRect l="-13636" r="-9091"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8" name="文本框 117">
                      <a:extLst>
                        <a:ext uri="{FF2B5EF4-FFF2-40B4-BE49-F238E27FC236}">
                          <a16:creationId xmlns:a16="http://schemas.microsoft.com/office/drawing/2014/main" id="{B672F41E-4134-14E2-75C5-58E8A7D94D94}"/>
                        </a:ext>
                      </a:extLst>
                    </p:cNvPr>
                    <p:cNvSpPr txBox="1"/>
                    <p:nvPr/>
                  </p:nvSpPr>
                  <p:spPr>
                    <a:xfrm>
                      <a:off x="6227764" y="1091847"/>
                      <a:ext cx="412518"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479" name="文本框 478">
                      <a:extLst>
                        <a:ext uri="{FF2B5EF4-FFF2-40B4-BE49-F238E27FC236}">
                          <a16:creationId xmlns:a16="http://schemas.microsoft.com/office/drawing/2014/main" id="{74B87A32-40FD-26E3-C285-4D53AD6E1C0D}"/>
                        </a:ext>
                      </a:extLst>
                    </p:cNvPr>
                    <p:cNvSpPr txBox="1">
                      <a:spLocks noRot="1" noChangeAspect="1" noMove="1" noResize="1" noEditPoints="1" noAdjustHandles="1" noChangeArrowheads="1" noChangeShapeType="1" noTextEdit="1"/>
                    </p:cNvSpPr>
                    <p:nvPr/>
                  </p:nvSpPr>
                  <p:spPr>
                    <a:xfrm>
                      <a:off x="6227764" y="1091847"/>
                      <a:ext cx="412518" cy="415498"/>
                    </a:xfrm>
                    <a:prstGeom prst="rect">
                      <a:avLst/>
                    </a:prstGeom>
                    <a:blipFill>
                      <a:blip r:embed="rId10"/>
                      <a:stretch>
                        <a:fillRect l="-13043" r="-6522"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9" name="文本框 118">
                      <a:extLst>
                        <a:ext uri="{FF2B5EF4-FFF2-40B4-BE49-F238E27FC236}">
                          <a16:creationId xmlns:a16="http://schemas.microsoft.com/office/drawing/2014/main" id="{2BEBD729-8C44-03DE-457E-4BA871B58C08}"/>
                        </a:ext>
                      </a:extLst>
                    </p:cNvPr>
                    <p:cNvSpPr txBox="1"/>
                    <p:nvPr/>
                  </p:nvSpPr>
                  <p:spPr>
                    <a:xfrm>
                      <a:off x="6314962" y="1760124"/>
                      <a:ext cx="412518"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3</m:t>
                                </m:r>
                              </m:sub>
                            </m:sSub>
                          </m:oMath>
                        </m:oMathPara>
                      </a14:m>
                      <a:endParaRPr lang="zh-CN" altLang="en-US"/>
                    </a:p>
                  </p:txBody>
                </p:sp>
              </mc:Choice>
              <mc:Fallback xmlns="">
                <p:sp>
                  <p:nvSpPr>
                    <p:cNvPr id="480" name="文本框 479">
                      <a:extLst>
                        <a:ext uri="{FF2B5EF4-FFF2-40B4-BE49-F238E27FC236}">
                          <a16:creationId xmlns:a16="http://schemas.microsoft.com/office/drawing/2014/main" id="{F890B293-DB0C-D023-D263-408273286609}"/>
                        </a:ext>
                      </a:extLst>
                    </p:cNvPr>
                    <p:cNvSpPr txBox="1">
                      <a:spLocks noRot="1" noChangeAspect="1" noMove="1" noResize="1" noEditPoints="1" noAdjustHandles="1" noChangeArrowheads="1" noChangeShapeType="1" noTextEdit="1"/>
                    </p:cNvSpPr>
                    <p:nvPr/>
                  </p:nvSpPr>
                  <p:spPr>
                    <a:xfrm>
                      <a:off x="6314962" y="1760124"/>
                      <a:ext cx="412518" cy="415498"/>
                    </a:xfrm>
                    <a:prstGeom prst="rect">
                      <a:avLst/>
                    </a:prstGeom>
                    <a:blipFill>
                      <a:blip r:embed="rId11"/>
                      <a:stretch>
                        <a:fillRect l="-13333" r="-8889"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0" name="文本框 119">
                      <a:extLst>
                        <a:ext uri="{FF2B5EF4-FFF2-40B4-BE49-F238E27FC236}">
                          <a16:creationId xmlns:a16="http://schemas.microsoft.com/office/drawing/2014/main" id="{4A1AB24E-ED80-C2AD-1AB0-2DC83D92DEC6}"/>
                        </a:ext>
                      </a:extLst>
                    </p:cNvPr>
                    <p:cNvSpPr txBox="1"/>
                    <p:nvPr/>
                  </p:nvSpPr>
                  <p:spPr>
                    <a:xfrm>
                      <a:off x="7157274" y="580170"/>
                      <a:ext cx="466089"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rgbClr val="EE0000"/>
                                    </a:solidFill>
                                    <a:latin typeface="Cambria Math" panose="02040503050406030204" pitchFamily="18" charset="0"/>
                                  </a:rPr>
                                </m:ctrlPr>
                              </m:sSubPr>
                              <m:e>
                                <m:r>
                                  <a:rPr lang="en-US" altLang="zh-CN" b="0" i="1" smtClean="0">
                                    <a:solidFill>
                                      <a:srgbClr val="EE0000"/>
                                    </a:solidFill>
                                    <a:latin typeface="Cambria Math" panose="02040503050406030204" pitchFamily="18" charset="0"/>
                                  </a:rPr>
                                  <m:t>𝑤</m:t>
                                </m:r>
                              </m:e>
                              <m:sub>
                                <m:r>
                                  <a:rPr lang="en-US" altLang="zh-CN" b="0" i="1" smtClean="0">
                                    <a:solidFill>
                                      <a:srgbClr val="EE0000"/>
                                    </a:solidFill>
                                    <a:latin typeface="Cambria Math" panose="02040503050406030204" pitchFamily="18" charset="0"/>
                                  </a:rPr>
                                  <m:t>1</m:t>
                                </m:r>
                              </m:sub>
                            </m:sSub>
                          </m:oMath>
                        </m:oMathPara>
                      </a14:m>
                      <a:endParaRPr lang="zh-CN" altLang="en-US" dirty="0">
                        <a:solidFill>
                          <a:srgbClr val="EE0000"/>
                        </a:solidFill>
                      </a:endParaRPr>
                    </a:p>
                  </p:txBody>
                </p:sp>
              </mc:Choice>
              <mc:Fallback xmlns="">
                <p:sp>
                  <p:nvSpPr>
                    <p:cNvPr id="481" name="文本框 480">
                      <a:extLst>
                        <a:ext uri="{FF2B5EF4-FFF2-40B4-BE49-F238E27FC236}">
                          <a16:creationId xmlns:a16="http://schemas.microsoft.com/office/drawing/2014/main" id="{2CB6DD46-9298-AD33-4EF9-6284F7B55B54}"/>
                        </a:ext>
                      </a:extLst>
                    </p:cNvPr>
                    <p:cNvSpPr txBox="1">
                      <a:spLocks noRot="1" noChangeAspect="1" noMove="1" noResize="1" noEditPoints="1" noAdjustHandles="1" noChangeArrowheads="1" noChangeShapeType="1" noTextEdit="1"/>
                    </p:cNvSpPr>
                    <p:nvPr/>
                  </p:nvSpPr>
                  <p:spPr>
                    <a:xfrm>
                      <a:off x="7157274" y="580170"/>
                      <a:ext cx="466089" cy="415498"/>
                    </a:xfrm>
                    <a:prstGeom prst="rect">
                      <a:avLst/>
                    </a:prstGeom>
                    <a:blipFill>
                      <a:blip r:embed="rId12"/>
                      <a:stretch>
                        <a:fillRect l="-11765" r="-7843"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1" name="文本框 120">
                      <a:extLst>
                        <a:ext uri="{FF2B5EF4-FFF2-40B4-BE49-F238E27FC236}">
                          <a16:creationId xmlns:a16="http://schemas.microsoft.com/office/drawing/2014/main" id="{9473AA9E-EB91-B96B-528E-E7348E2E0FD5}"/>
                        </a:ext>
                      </a:extLst>
                    </p:cNvPr>
                    <p:cNvSpPr txBox="1"/>
                    <p:nvPr/>
                  </p:nvSpPr>
                  <p:spPr>
                    <a:xfrm>
                      <a:off x="6947712" y="1134735"/>
                      <a:ext cx="474072"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1">
                                        <a:lumMod val="60000"/>
                                        <a:lumOff val="40000"/>
                                      </a:schemeClr>
                                    </a:solidFill>
                                    <a:latin typeface="Cambria Math" panose="02040503050406030204" pitchFamily="18" charset="0"/>
                                  </a:rPr>
                                </m:ctrlPr>
                              </m:sSubPr>
                              <m:e>
                                <m:r>
                                  <a:rPr lang="en-US" altLang="zh-CN" b="0" i="1" smtClean="0">
                                    <a:solidFill>
                                      <a:schemeClr val="accent1">
                                        <a:lumMod val="60000"/>
                                        <a:lumOff val="40000"/>
                                      </a:schemeClr>
                                    </a:solidFill>
                                    <a:latin typeface="Cambria Math" panose="02040503050406030204" pitchFamily="18" charset="0"/>
                                  </a:rPr>
                                  <m:t>𝑤</m:t>
                                </m:r>
                              </m:e>
                              <m:sub>
                                <m:r>
                                  <a:rPr lang="en-US" altLang="zh-CN" b="0" i="1" smtClean="0">
                                    <a:solidFill>
                                      <a:schemeClr val="accent1">
                                        <a:lumMod val="60000"/>
                                        <a:lumOff val="40000"/>
                                      </a:schemeClr>
                                    </a:solidFill>
                                    <a:latin typeface="Cambria Math" panose="02040503050406030204" pitchFamily="18" charset="0"/>
                                  </a:rPr>
                                  <m:t>2</m:t>
                                </m:r>
                              </m:sub>
                            </m:sSub>
                          </m:oMath>
                        </m:oMathPara>
                      </a14:m>
                      <a:endParaRPr lang="zh-CN" altLang="en-US" dirty="0"/>
                    </a:p>
                  </p:txBody>
                </p:sp>
              </mc:Choice>
              <mc:Fallback xmlns="">
                <p:sp>
                  <p:nvSpPr>
                    <p:cNvPr id="482" name="文本框 481">
                      <a:extLst>
                        <a:ext uri="{FF2B5EF4-FFF2-40B4-BE49-F238E27FC236}">
                          <a16:creationId xmlns:a16="http://schemas.microsoft.com/office/drawing/2014/main" id="{12C0972F-EADA-BC2C-9831-F869A5F9E89C}"/>
                        </a:ext>
                      </a:extLst>
                    </p:cNvPr>
                    <p:cNvSpPr txBox="1">
                      <a:spLocks noRot="1" noChangeAspect="1" noMove="1" noResize="1" noEditPoints="1" noAdjustHandles="1" noChangeArrowheads="1" noChangeShapeType="1" noTextEdit="1"/>
                    </p:cNvSpPr>
                    <p:nvPr/>
                  </p:nvSpPr>
                  <p:spPr>
                    <a:xfrm>
                      <a:off x="6947712" y="1134735"/>
                      <a:ext cx="474072" cy="415498"/>
                    </a:xfrm>
                    <a:prstGeom prst="rect">
                      <a:avLst/>
                    </a:prstGeom>
                    <a:blipFill>
                      <a:blip r:embed="rId13"/>
                      <a:stretch>
                        <a:fillRect l="-11538" r="-769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2" name="文本框 121">
                      <a:extLst>
                        <a:ext uri="{FF2B5EF4-FFF2-40B4-BE49-F238E27FC236}">
                          <a16:creationId xmlns:a16="http://schemas.microsoft.com/office/drawing/2014/main" id="{1B008E80-B232-CA20-A8F3-16C382F03ACA}"/>
                        </a:ext>
                      </a:extLst>
                    </p:cNvPr>
                    <p:cNvSpPr txBox="1"/>
                    <p:nvPr/>
                  </p:nvSpPr>
                  <p:spPr>
                    <a:xfrm>
                      <a:off x="7117026" y="1591500"/>
                      <a:ext cx="474072"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6"/>
                                    </a:solidFill>
                                    <a:latin typeface="Cambria Math" panose="02040503050406030204" pitchFamily="18" charset="0"/>
                                  </a:rPr>
                                </m:ctrlPr>
                              </m:sSubPr>
                              <m:e>
                                <m:r>
                                  <a:rPr lang="en-US" altLang="zh-CN" b="0" i="1" smtClean="0">
                                    <a:solidFill>
                                      <a:schemeClr val="accent6"/>
                                    </a:solidFill>
                                    <a:latin typeface="Cambria Math" panose="02040503050406030204" pitchFamily="18" charset="0"/>
                                  </a:rPr>
                                  <m:t>𝑤</m:t>
                                </m:r>
                              </m:e>
                              <m:sub>
                                <m:r>
                                  <a:rPr lang="en-US" altLang="zh-CN" b="0" i="1" smtClean="0">
                                    <a:solidFill>
                                      <a:schemeClr val="accent6"/>
                                    </a:solidFill>
                                    <a:latin typeface="Cambria Math" panose="02040503050406030204" pitchFamily="18" charset="0"/>
                                  </a:rPr>
                                  <m:t>3</m:t>
                                </m:r>
                              </m:sub>
                            </m:sSub>
                          </m:oMath>
                        </m:oMathPara>
                      </a14:m>
                      <a:endParaRPr lang="zh-CN" altLang="en-US" dirty="0">
                        <a:solidFill>
                          <a:schemeClr val="accent6"/>
                        </a:solidFill>
                      </a:endParaRPr>
                    </a:p>
                  </p:txBody>
                </p:sp>
              </mc:Choice>
              <mc:Fallback xmlns="">
                <p:sp>
                  <p:nvSpPr>
                    <p:cNvPr id="483" name="文本框 482">
                      <a:extLst>
                        <a:ext uri="{FF2B5EF4-FFF2-40B4-BE49-F238E27FC236}">
                          <a16:creationId xmlns:a16="http://schemas.microsoft.com/office/drawing/2014/main" id="{402CFEDE-EFF5-0D4C-CCEE-C6F331A103FB}"/>
                        </a:ext>
                      </a:extLst>
                    </p:cNvPr>
                    <p:cNvSpPr txBox="1">
                      <a:spLocks noRot="1" noChangeAspect="1" noMove="1" noResize="1" noEditPoints="1" noAdjustHandles="1" noChangeArrowheads="1" noChangeShapeType="1" noTextEdit="1"/>
                    </p:cNvSpPr>
                    <p:nvPr/>
                  </p:nvSpPr>
                  <p:spPr>
                    <a:xfrm>
                      <a:off x="7117026" y="1591500"/>
                      <a:ext cx="474072" cy="415498"/>
                    </a:xfrm>
                    <a:prstGeom prst="rect">
                      <a:avLst/>
                    </a:prstGeom>
                    <a:blipFill>
                      <a:blip r:embed="rId14"/>
                      <a:stretch>
                        <a:fillRect l="-11538" r="-769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3" name="文本框 122">
                      <a:extLst>
                        <a:ext uri="{FF2B5EF4-FFF2-40B4-BE49-F238E27FC236}">
                          <a16:creationId xmlns:a16="http://schemas.microsoft.com/office/drawing/2014/main" id="{ACE78344-827A-2083-F437-80C4118AE793}"/>
                        </a:ext>
                      </a:extLst>
                    </p:cNvPr>
                    <p:cNvSpPr txBox="1"/>
                    <p:nvPr/>
                  </p:nvSpPr>
                  <p:spPr>
                    <a:xfrm>
                      <a:off x="8480790" y="949502"/>
                      <a:ext cx="27045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zh-CN" altLang="en-US"/>
                    </a:p>
                  </p:txBody>
                </p:sp>
              </mc:Choice>
              <mc:Fallback xmlns="">
                <p:sp>
                  <p:nvSpPr>
                    <p:cNvPr id="484" name="文本框 483">
                      <a:extLst>
                        <a:ext uri="{FF2B5EF4-FFF2-40B4-BE49-F238E27FC236}">
                          <a16:creationId xmlns:a16="http://schemas.microsoft.com/office/drawing/2014/main" id="{79E5657B-96B1-8911-3DCA-CFAB5EEA6B5F}"/>
                        </a:ext>
                      </a:extLst>
                    </p:cNvPr>
                    <p:cNvSpPr txBox="1">
                      <a:spLocks noRot="1" noChangeAspect="1" noMove="1" noResize="1" noEditPoints="1" noAdjustHandles="1" noChangeArrowheads="1" noChangeShapeType="1" noTextEdit="1"/>
                    </p:cNvSpPr>
                    <p:nvPr/>
                  </p:nvSpPr>
                  <p:spPr>
                    <a:xfrm>
                      <a:off x="8480790" y="949502"/>
                      <a:ext cx="270459" cy="415498"/>
                    </a:xfrm>
                    <a:prstGeom prst="rect">
                      <a:avLst/>
                    </a:prstGeom>
                    <a:blipFill>
                      <a:blip r:embed="rId15"/>
                      <a:stretch>
                        <a:fillRect l="-34483" r="-34483"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4" name="文本框 123">
                      <a:extLst>
                        <a:ext uri="{FF2B5EF4-FFF2-40B4-BE49-F238E27FC236}">
                          <a16:creationId xmlns:a16="http://schemas.microsoft.com/office/drawing/2014/main" id="{1843D71D-3CBC-B135-A97C-7E16678B40B3}"/>
                        </a:ext>
                      </a:extLst>
                    </p:cNvPr>
                    <p:cNvSpPr txBox="1"/>
                    <p:nvPr/>
                  </p:nvSpPr>
                  <p:spPr>
                    <a:xfrm>
                      <a:off x="9906158" y="1003230"/>
                      <a:ext cx="24400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𝑧</m:t>
                            </m:r>
                          </m:oMath>
                        </m:oMathPara>
                      </a14:m>
                      <a:endParaRPr lang="zh-CN" altLang="en-US"/>
                    </a:p>
                  </p:txBody>
                </p:sp>
              </mc:Choice>
              <mc:Fallback xmlns="">
                <p:sp>
                  <p:nvSpPr>
                    <p:cNvPr id="485" name="文本框 484">
                      <a:extLst>
                        <a:ext uri="{FF2B5EF4-FFF2-40B4-BE49-F238E27FC236}">
                          <a16:creationId xmlns:a16="http://schemas.microsoft.com/office/drawing/2014/main" id="{1D1EAAD0-50E5-0602-E40D-F03FBE54B43E}"/>
                        </a:ext>
                      </a:extLst>
                    </p:cNvPr>
                    <p:cNvSpPr txBox="1">
                      <a:spLocks noRot="1" noChangeAspect="1" noMove="1" noResize="1" noEditPoints="1" noAdjustHandles="1" noChangeArrowheads="1" noChangeShapeType="1" noTextEdit="1"/>
                    </p:cNvSpPr>
                    <p:nvPr/>
                  </p:nvSpPr>
                  <p:spPr>
                    <a:xfrm>
                      <a:off x="9906158" y="1003230"/>
                      <a:ext cx="244009" cy="415498"/>
                    </a:xfrm>
                    <a:prstGeom prst="rect">
                      <a:avLst/>
                    </a:prstGeom>
                    <a:blipFill>
                      <a:blip r:embed="rId16"/>
                      <a:stretch>
                        <a:fillRect l="-23077" r="-23077"/>
                      </a:stretch>
                    </a:blipFill>
                  </p:spPr>
                  <p:txBody>
                    <a:bodyPr/>
                    <a:lstStyle/>
                    <a:p>
                      <a:r>
                        <a:rPr lang="zh-CN" altLang="en-US">
                          <a:noFill/>
                        </a:rPr>
                        <a:t> </a:t>
                      </a:r>
                    </a:p>
                  </p:txBody>
                </p:sp>
              </mc:Fallback>
            </mc:AlternateContent>
          </p:grpSp>
          <p:cxnSp>
            <p:nvCxnSpPr>
              <p:cNvPr id="103" name="直接箭头连接符 102">
                <a:extLst>
                  <a:ext uri="{FF2B5EF4-FFF2-40B4-BE49-F238E27FC236}">
                    <a16:creationId xmlns:a16="http://schemas.microsoft.com/office/drawing/2014/main" id="{AA381111-E873-A1BB-3456-07F8C4CF3843}"/>
                  </a:ext>
                </a:extLst>
              </p:cNvPr>
              <p:cNvCxnSpPr>
                <a:cxnSpLocks/>
                <a:stCxn id="105" idx="2"/>
                <a:endCxn id="107" idx="0"/>
              </p:cNvCxnSpPr>
              <p:nvPr/>
            </p:nvCxnSpPr>
            <p:spPr>
              <a:xfrm flipH="1">
                <a:off x="8155603" y="598799"/>
                <a:ext cx="3606" cy="59915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4" name="文本框 103">
                    <a:extLst>
                      <a:ext uri="{FF2B5EF4-FFF2-40B4-BE49-F238E27FC236}">
                        <a16:creationId xmlns:a16="http://schemas.microsoft.com/office/drawing/2014/main" id="{4FBFBB7D-22E7-2A94-F048-3915E7CCF1DB}"/>
                      </a:ext>
                    </a:extLst>
                  </p:cNvPr>
                  <p:cNvSpPr txBox="1"/>
                  <p:nvPr/>
                </p:nvSpPr>
                <p:spPr>
                  <a:xfrm>
                    <a:off x="8232017" y="529045"/>
                    <a:ext cx="497733"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1" i="1">
                              <a:solidFill>
                                <a:schemeClr val="accent2"/>
                              </a:solidFill>
                              <a:latin typeface="Cambria Math" panose="02040503050406030204" pitchFamily="18" charset="0"/>
                            </a:rPr>
                            <m:t>𝒃</m:t>
                          </m:r>
                        </m:oMath>
                      </m:oMathPara>
                    </a14:m>
                    <a:endParaRPr lang="zh-CN" altLang="en-US" b="1" dirty="0">
                      <a:solidFill>
                        <a:schemeClr val="accent2"/>
                      </a:solidFill>
                    </a:endParaRPr>
                  </a:p>
                </p:txBody>
              </p:sp>
            </mc:Choice>
            <mc:Fallback xmlns="">
              <p:sp>
                <p:nvSpPr>
                  <p:cNvPr id="104" name="文本框 103">
                    <a:extLst>
                      <a:ext uri="{FF2B5EF4-FFF2-40B4-BE49-F238E27FC236}">
                        <a16:creationId xmlns:a16="http://schemas.microsoft.com/office/drawing/2014/main" id="{4FBFBB7D-22E7-2A94-F048-3915E7CCF1DB}"/>
                      </a:ext>
                    </a:extLst>
                  </p:cNvPr>
                  <p:cNvSpPr txBox="1">
                    <a:spLocks noRot="1" noChangeAspect="1" noMove="1" noResize="1" noEditPoints="1" noAdjustHandles="1" noChangeArrowheads="1" noChangeShapeType="1" noTextEdit="1"/>
                  </p:cNvSpPr>
                  <p:nvPr/>
                </p:nvSpPr>
                <p:spPr>
                  <a:xfrm>
                    <a:off x="8232017" y="529045"/>
                    <a:ext cx="497733" cy="738664"/>
                  </a:xfrm>
                  <a:prstGeom prst="rect">
                    <a:avLst/>
                  </a:prstGeom>
                  <a:blipFill>
                    <a:blip r:embed="rId1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5" name="文本框 104">
                    <a:extLst>
                      <a:ext uri="{FF2B5EF4-FFF2-40B4-BE49-F238E27FC236}">
                        <a16:creationId xmlns:a16="http://schemas.microsoft.com/office/drawing/2014/main" id="{FFAB925D-8FE9-1E74-BF47-F7090D3D5590}"/>
                      </a:ext>
                    </a:extLst>
                  </p:cNvPr>
                  <p:cNvSpPr txBox="1"/>
                  <p:nvPr/>
                </p:nvSpPr>
                <p:spPr>
                  <a:xfrm>
                    <a:off x="8028163" y="183301"/>
                    <a:ext cx="262090"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1</m:t>
                          </m:r>
                        </m:oMath>
                      </m:oMathPara>
                    </a14:m>
                    <a:endParaRPr lang="zh-CN" altLang="en-US"/>
                  </a:p>
                </p:txBody>
              </p:sp>
            </mc:Choice>
            <mc:Fallback xmlns="">
              <p:sp>
                <p:nvSpPr>
                  <p:cNvPr id="468" name="文本框 467">
                    <a:extLst>
                      <a:ext uri="{FF2B5EF4-FFF2-40B4-BE49-F238E27FC236}">
                        <a16:creationId xmlns:a16="http://schemas.microsoft.com/office/drawing/2014/main" id="{52C3F60F-0D00-2D1A-0161-C6470764C2FD}"/>
                      </a:ext>
                    </a:extLst>
                  </p:cNvPr>
                  <p:cNvSpPr txBox="1">
                    <a:spLocks noRot="1" noChangeAspect="1" noMove="1" noResize="1" noEditPoints="1" noAdjustHandles="1" noChangeArrowheads="1" noChangeShapeType="1" noTextEdit="1"/>
                  </p:cNvSpPr>
                  <p:nvPr/>
                </p:nvSpPr>
                <p:spPr>
                  <a:xfrm>
                    <a:off x="8028163" y="183301"/>
                    <a:ext cx="262090" cy="415498"/>
                  </a:xfrm>
                  <a:prstGeom prst="rect">
                    <a:avLst/>
                  </a:prstGeom>
                  <a:blipFill>
                    <a:blip r:embed="rId18"/>
                    <a:stretch>
                      <a:fillRect l="-31034" r="-34483" b="-8889"/>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425DD8B1-E5FF-5ACD-6F0F-49AF391ACAB7}"/>
                    </a:ext>
                  </a:extLst>
                </p:cNvPr>
                <p:cNvSpPr txBox="1"/>
                <p:nvPr/>
              </p:nvSpPr>
              <p:spPr>
                <a:xfrm>
                  <a:off x="7379219" y="2420167"/>
                  <a:ext cx="3255207" cy="9605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𝑧</m:t>
                        </m:r>
                        <m:r>
                          <a:rPr lang="en-US" altLang="zh-CN" sz="2000" b="0" i="1" smtClean="0">
                            <a:latin typeface="Cambria Math" panose="02040503050406030204" pitchFamily="18" charset="0"/>
                          </a:rPr>
                          <m:t>=</m:t>
                        </m:r>
                        <m:r>
                          <m:rPr>
                            <m:sty m:val="p"/>
                          </m:rPr>
                          <a:rPr lang="en-US" altLang="zh-CN" sz="2000" b="0" i="0" smtClean="0">
                            <a:latin typeface="Cambria Math" panose="02040503050406030204" pitchFamily="18" charset="0"/>
                          </a:rPr>
                          <m:t>sgn</m:t>
                        </m:r>
                        <m:r>
                          <a:rPr lang="en-US" altLang="zh-CN" sz="2000" b="0" i="1" smtClean="0">
                            <a:latin typeface="Cambria Math" panose="02040503050406030204" pitchFamily="18" charset="0"/>
                          </a:rPr>
                          <m:t>⁡(</m:t>
                        </m:r>
                        <m:nary>
                          <m:naryPr>
                            <m:chr m:val="∑"/>
                            <m:supHide m:val="on"/>
                            <m:ctrlPr>
                              <a:rPr lang="en-US" altLang="zh-CN" sz="2000" b="0" i="1" smtClean="0">
                                <a:latin typeface="Cambria Math" panose="02040503050406030204" pitchFamily="18" charset="0"/>
                              </a:rPr>
                            </m:ctrlPr>
                          </m:naryPr>
                          <m:sub>
                            <m:r>
                              <m:rPr>
                                <m:brk m:alnAt="7"/>
                              </m:rPr>
                              <a:rPr lang="en-US" altLang="zh-CN" sz="2000" b="0" i="1" smtClean="0">
                                <a:latin typeface="Cambria Math" panose="02040503050406030204" pitchFamily="18" charset="0"/>
                              </a:rPr>
                              <m:t>𝑖</m:t>
                            </m:r>
                          </m:sub>
                          <m:sup/>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𝑤</m:t>
                                </m:r>
                              </m:e>
                              <m:sub>
                                <m:r>
                                  <a:rPr lang="en-US" altLang="zh-CN" sz="2000" b="0" i="1" smtClean="0">
                                    <a:latin typeface="Cambria Math" panose="02040503050406030204" pitchFamily="18" charset="0"/>
                                  </a:rPr>
                                  <m:t>𝑖</m:t>
                                </m:r>
                              </m:sub>
                            </m:sSub>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𝑥</m:t>
                                </m:r>
                              </m:e>
                              <m:sub>
                                <m:r>
                                  <a:rPr lang="en-US" altLang="zh-CN" sz="2000" b="0" i="1" smtClean="0">
                                    <a:latin typeface="Cambria Math" panose="02040503050406030204" pitchFamily="18" charset="0"/>
                                  </a:rPr>
                                  <m:t>𝑖</m:t>
                                </m:r>
                              </m:sub>
                            </m:sSub>
                          </m:e>
                        </m:nary>
                        <m:r>
                          <a:rPr lang="en-US" altLang="zh-CN" sz="2000" b="0" i="1" smtClean="0">
                            <a:latin typeface="Cambria Math" panose="02040503050406030204" pitchFamily="18" charset="0"/>
                          </a:rPr>
                          <m:t>+</m:t>
                        </m:r>
                        <m:r>
                          <a:rPr lang="en-US" altLang="zh-CN" sz="2000" b="1" i="1" smtClean="0">
                            <a:solidFill>
                              <a:schemeClr val="accent2"/>
                            </a:solidFill>
                            <a:latin typeface="Cambria Math" panose="02040503050406030204" pitchFamily="18" charset="0"/>
                          </a:rPr>
                          <m:t>𝒃</m:t>
                        </m:r>
                        <m:r>
                          <a:rPr lang="en-US" altLang="zh-CN" sz="2000" b="0" i="1" smtClean="0">
                            <a:latin typeface="Cambria Math" panose="02040503050406030204" pitchFamily="18" charset="0"/>
                          </a:rPr>
                          <m:t>)</m:t>
                        </m:r>
                      </m:oMath>
                    </m:oMathPara>
                  </a14:m>
                  <a:endParaRPr lang="zh-CN" altLang="en-US" sz="1600" dirty="0"/>
                </a:p>
              </p:txBody>
            </p:sp>
          </mc:Choice>
          <mc:Fallback xmlns="">
            <p:sp>
              <p:nvSpPr>
                <p:cNvPr id="77" name="文本框 76">
                  <a:extLst>
                    <a:ext uri="{FF2B5EF4-FFF2-40B4-BE49-F238E27FC236}">
                      <a16:creationId xmlns:a16="http://schemas.microsoft.com/office/drawing/2014/main" id="{425DD8B1-E5FF-5ACD-6F0F-49AF391ACAB7}"/>
                    </a:ext>
                  </a:extLst>
                </p:cNvPr>
                <p:cNvSpPr txBox="1">
                  <a:spLocks noRot="1" noChangeAspect="1" noMove="1" noResize="1" noEditPoints="1" noAdjustHandles="1" noChangeArrowheads="1" noChangeShapeType="1" noTextEdit="1"/>
                </p:cNvSpPr>
                <p:nvPr/>
              </p:nvSpPr>
              <p:spPr>
                <a:xfrm>
                  <a:off x="7379219" y="2420167"/>
                  <a:ext cx="3255207" cy="960512"/>
                </a:xfrm>
                <a:prstGeom prst="rect">
                  <a:avLst/>
                </a:prstGeom>
                <a:blipFill>
                  <a:blip r:embed="rId19"/>
                  <a:stretch>
                    <a:fillRect/>
                  </a:stretch>
                </a:blipFill>
              </p:spPr>
              <p:txBody>
                <a:bodyPr/>
                <a:lstStyle/>
                <a:p>
                  <a:r>
                    <a:rPr lang="zh-CN" altLang="en-US">
                      <a:noFill/>
                    </a:rPr>
                    <a:t> </a:t>
                  </a:r>
                </a:p>
              </p:txBody>
            </p:sp>
          </mc:Fallback>
        </mc:AlternateContent>
      </p:grpSp>
      <p:grpSp>
        <p:nvGrpSpPr>
          <p:cNvPr id="127" name="组合 126">
            <a:extLst>
              <a:ext uri="{FF2B5EF4-FFF2-40B4-BE49-F238E27FC236}">
                <a16:creationId xmlns:a16="http://schemas.microsoft.com/office/drawing/2014/main" id="{CC68B065-0256-466D-8285-14B0BEC4019B}"/>
              </a:ext>
            </a:extLst>
          </p:cNvPr>
          <p:cNvGrpSpPr/>
          <p:nvPr/>
        </p:nvGrpSpPr>
        <p:grpSpPr>
          <a:xfrm>
            <a:off x="717565" y="3942036"/>
            <a:ext cx="3902873" cy="2416287"/>
            <a:chOff x="390347" y="3526174"/>
            <a:chExt cx="3902873" cy="2416287"/>
          </a:xfrm>
        </p:grpSpPr>
        <p:sp>
          <p:nvSpPr>
            <p:cNvPr id="115" name="矩形: 圆角 114">
              <a:extLst>
                <a:ext uri="{FF2B5EF4-FFF2-40B4-BE49-F238E27FC236}">
                  <a16:creationId xmlns:a16="http://schemas.microsoft.com/office/drawing/2014/main" id="{A6B45589-9DC8-52A7-104E-6B8D9288F968}"/>
                </a:ext>
              </a:extLst>
            </p:cNvPr>
            <p:cNvSpPr/>
            <p:nvPr/>
          </p:nvSpPr>
          <p:spPr>
            <a:xfrm>
              <a:off x="1233955" y="3939897"/>
              <a:ext cx="2197678" cy="1220441"/>
            </a:xfrm>
            <a:prstGeom prst="roundRect">
              <a:avLst>
                <a:gd name="adj" fmla="val 5177"/>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a:extLst>
                <a:ext uri="{FF2B5EF4-FFF2-40B4-BE49-F238E27FC236}">
                  <a16:creationId xmlns:a16="http://schemas.microsoft.com/office/drawing/2014/main" id="{118B7FAA-034E-58F9-67B6-946D82A6D067}"/>
                </a:ext>
              </a:extLst>
            </p:cNvPr>
            <p:cNvGrpSpPr/>
            <p:nvPr/>
          </p:nvGrpSpPr>
          <p:grpSpPr>
            <a:xfrm flipV="1">
              <a:off x="390347" y="3915869"/>
              <a:ext cx="3902873" cy="1225926"/>
              <a:chOff x="230235" y="5430617"/>
              <a:chExt cx="3902873" cy="1225926"/>
            </a:xfrm>
          </p:grpSpPr>
          <p:grpSp>
            <p:nvGrpSpPr>
              <p:cNvPr id="81" name="组合 80">
                <a:extLst>
                  <a:ext uri="{FF2B5EF4-FFF2-40B4-BE49-F238E27FC236}">
                    <a16:creationId xmlns:a16="http://schemas.microsoft.com/office/drawing/2014/main" id="{E61058FF-F636-C759-EFC3-B7CF8446CBF4}"/>
                  </a:ext>
                </a:extLst>
              </p:cNvPr>
              <p:cNvGrpSpPr/>
              <p:nvPr/>
            </p:nvGrpSpPr>
            <p:grpSpPr>
              <a:xfrm>
                <a:off x="1128099" y="5430617"/>
                <a:ext cx="2090529" cy="1155063"/>
                <a:chOff x="3370045" y="4336256"/>
                <a:chExt cx="2090529" cy="1155063"/>
              </a:xfrm>
            </p:grpSpPr>
            <p:cxnSp>
              <p:nvCxnSpPr>
                <p:cNvPr id="86" name="直接连接符 85">
                  <a:extLst>
                    <a:ext uri="{FF2B5EF4-FFF2-40B4-BE49-F238E27FC236}">
                      <a16:creationId xmlns:a16="http://schemas.microsoft.com/office/drawing/2014/main" id="{01BAEAA9-E978-6D4D-46F0-8B69776FF784}"/>
                    </a:ext>
                  </a:extLst>
                </p:cNvPr>
                <p:cNvCxnSpPr>
                  <a:cxnSpLocks/>
                </p:cNvCxnSpPr>
                <p:nvPr/>
              </p:nvCxnSpPr>
              <p:spPr>
                <a:xfrm>
                  <a:off x="3370045" y="5359082"/>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87" name="直接连接符 86">
                  <a:extLst>
                    <a:ext uri="{FF2B5EF4-FFF2-40B4-BE49-F238E27FC236}">
                      <a16:creationId xmlns:a16="http://schemas.microsoft.com/office/drawing/2014/main" id="{B438EBD6-4CC0-F2FE-9B34-D3D9E9C35140}"/>
                    </a:ext>
                  </a:extLst>
                </p:cNvPr>
                <p:cNvCxnSpPr>
                  <a:cxnSpLocks/>
                </p:cNvCxnSpPr>
                <p:nvPr/>
              </p:nvCxnSpPr>
              <p:spPr>
                <a:xfrm>
                  <a:off x="3758426" y="4472904"/>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88" name="直接连接符 87">
                  <a:extLst>
                    <a:ext uri="{FF2B5EF4-FFF2-40B4-BE49-F238E27FC236}">
                      <a16:creationId xmlns:a16="http://schemas.microsoft.com/office/drawing/2014/main" id="{6EE739FD-DFAF-56BD-CC21-FC339A6CB2DF}"/>
                    </a:ext>
                  </a:extLst>
                </p:cNvPr>
                <p:cNvCxnSpPr>
                  <a:cxnSpLocks/>
                </p:cNvCxnSpPr>
                <p:nvPr/>
              </p:nvCxnSpPr>
              <p:spPr>
                <a:xfrm>
                  <a:off x="4175451" y="5359082"/>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89" name="直接连接符 88">
                  <a:extLst>
                    <a:ext uri="{FF2B5EF4-FFF2-40B4-BE49-F238E27FC236}">
                      <a16:creationId xmlns:a16="http://schemas.microsoft.com/office/drawing/2014/main" id="{3DA279EC-E138-2C6B-C9FE-7E42B232BB01}"/>
                    </a:ext>
                  </a:extLst>
                </p:cNvPr>
                <p:cNvCxnSpPr>
                  <a:cxnSpLocks/>
                </p:cNvCxnSpPr>
                <p:nvPr/>
              </p:nvCxnSpPr>
              <p:spPr>
                <a:xfrm>
                  <a:off x="4606565" y="4472904"/>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0" name="直接连接符 89">
                  <a:extLst>
                    <a:ext uri="{FF2B5EF4-FFF2-40B4-BE49-F238E27FC236}">
                      <a16:creationId xmlns:a16="http://schemas.microsoft.com/office/drawing/2014/main" id="{A890CE65-426D-E749-D59C-D437923FC8A2}"/>
                    </a:ext>
                  </a:extLst>
                </p:cNvPr>
                <p:cNvCxnSpPr>
                  <a:cxnSpLocks/>
                </p:cNvCxnSpPr>
                <p:nvPr/>
              </p:nvCxnSpPr>
              <p:spPr>
                <a:xfrm>
                  <a:off x="5043549" y="5359082"/>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1" name="直接连接符 90">
                  <a:extLst>
                    <a:ext uri="{FF2B5EF4-FFF2-40B4-BE49-F238E27FC236}">
                      <a16:creationId xmlns:a16="http://schemas.microsoft.com/office/drawing/2014/main" id="{0A07CF33-0AD0-DDEC-44BE-1DF59737D4D3}"/>
                    </a:ext>
                  </a:extLst>
                </p:cNvPr>
                <p:cNvCxnSpPr>
                  <a:cxnSpLocks/>
                </p:cNvCxnSpPr>
                <p:nvPr/>
              </p:nvCxnSpPr>
              <p:spPr>
                <a:xfrm flipV="1">
                  <a:off x="3736160" y="4410112"/>
                  <a:ext cx="0" cy="101337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2" name="直接连接符 91">
                  <a:extLst>
                    <a:ext uri="{FF2B5EF4-FFF2-40B4-BE49-F238E27FC236}">
                      <a16:creationId xmlns:a16="http://schemas.microsoft.com/office/drawing/2014/main" id="{FAC07192-C50A-8868-6C0F-EC4151027082}"/>
                    </a:ext>
                  </a:extLst>
                </p:cNvPr>
                <p:cNvCxnSpPr>
                  <a:cxnSpLocks/>
                </p:cNvCxnSpPr>
                <p:nvPr/>
              </p:nvCxnSpPr>
              <p:spPr>
                <a:xfrm flipV="1">
                  <a:off x="4146809" y="4410112"/>
                  <a:ext cx="0" cy="101337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3" name="直接连接符 92">
                  <a:extLst>
                    <a:ext uri="{FF2B5EF4-FFF2-40B4-BE49-F238E27FC236}">
                      <a16:creationId xmlns:a16="http://schemas.microsoft.com/office/drawing/2014/main" id="{2ED698C2-DF35-85F4-68A5-D889393DE399}"/>
                    </a:ext>
                  </a:extLst>
                </p:cNvPr>
                <p:cNvCxnSpPr>
                  <a:cxnSpLocks/>
                </p:cNvCxnSpPr>
                <p:nvPr/>
              </p:nvCxnSpPr>
              <p:spPr>
                <a:xfrm flipV="1">
                  <a:off x="4606565" y="4410112"/>
                  <a:ext cx="0" cy="101337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4" name="直接连接符 93">
                  <a:extLst>
                    <a:ext uri="{FF2B5EF4-FFF2-40B4-BE49-F238E27FC236}">
                      <a16:creationId xmlns:a16="http://schemas.microsoft.com/office/drawing/2014/main" id="{A6E4D74A-B3F5-2C94-6221-4E11297EB1DA}"/>
                    </a:ext>
                  </a:extLst>
                </p:cNvPr>
                <p:cNvCxnSpPr>
                  <a:cxnSpLocks/>
                </p:cNvCxnSpPr>
                <p:nvPr/>
              </p:nvCxnSpPr>
              <p:spPr>
                <a:xfrm flipV="1">
                  <a:off x="5023590" y="4410112"/>
                  <a:ext cx="0" cy="101337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95" name="矩形 94">
                  <a:extLst>
                    <a:ext uri="{FF2B5EF4-FFF2-40B4-BE49-F238E27FC236}">
                      <a16:creationId xmlns:a16="http://schemas.microsoft.com/office/drawing/2014/main" id="{8070B29F-87FE-97F7-5753-F252B94984EE}"/>
                    </a:ext>
                  </a:extLst>
                </p:cNvPr>
                <p:cNvSpPr/>
                <p:nvPr/>
              </p:nvSpPr>
              <p:spPr>
                <a:xfrm rot="18710225">
                  <a:off x="3579520" y="4394854"/>
                  <a:ext cx="219095"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a:extLst>
                    <a:ext uri="{FF2B5EF4-FFF2-40B4-BE49-F238E27FC236}">
                      <a16:creationId xmlns:a16="http://schemas.microsoft.com/office/drawing/2014/main" id="{AF5CD703-9041-3F6F-98B7-69A26A8EDF73}"/>
                    </a:ext>
                  </a:extLst>
                </p:cNvPr>
                <p:cNvSpPr/>
                <p:nvPr/>
              </p:nvSpPr>
              <p:spPr>
                <a:xfrm rot="18710225">
                  <a:off x="4459389" y="4391997"/>
                  <a:ext cx="190936"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6">
                  <a:extLst>
                    <a:ext uri="{FF2B5EF4-FFF2-40B4-BE49-F238E27FC236}">
                      <a16:creationId xmlns:a16="http://schemas.microsoft.com/office/drawing/2014/main" id="{A88A3340-54D7-BBFD-2881-6FA381E59EE5}"/>
                    </a:ext>
                  </a:extLst>
                </p:cNvPr>
                <p:cNvSpPr/>
                <p:nvPr/>
              </p:nvSpPr>
              <p:spPr>
                <a:xfrm rot="2607480">
                  <a:off x="4086399" y="4387554"/>
                  <a:ext cx="211818"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a:extLst>
                    <a:ext uri="{FF2B5EF4-FFF2-40B4-BE49-F238E27FC236}">
                      <a16:creationId xmlns:a16="http://schemas.microsoft.com/office/drawing/2014/main" id="{5B649670-FE57-4128-A46A-32CE8FED8849}"/>
                    </a:ext>
                  </a:extLst>
                </p:cNvPr>
                <p:cNvSpPr/>
                <p:nvPr/>
              </p:nvSpPr>
              <p:spPr>
                <a:xfrm rot="2607480">
                  <a:off x="4958058" y="4381630"/>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a:extLst>
                    <a:ext uri="{FF2B5EF4-FFF2-40B4-BE49-F238E27FC236}">
                      <a16:creationId xmlns:a16="http://schemas.microsoft.com/office/drawing/2014/main" id="{D64CA457-7AA8-E500-CE63-F34950712EC4}"/>
                    </a:ext>
                  </a:extLst>
                </p:cNvPr>
                <p:cNvSpPr/>
                <p:nvPr/>
              </p:nvSpPr>
              <p:spPr>
                <a:xfrm rot="2607480">
                  <a:off x="4011204" y="5359599"/>
                  <a:ext cx="19180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a:extLst>
                    <a:ext uri="{FF2B5EF4-FFF2-40B4-BE49-F238E27FC236}">
                      <a16:creationId xmlns:a16="http://schemas.microsoft.com/office/drawing/2014/main" id="{AEC7FC94-45E5-6B6D-C2E6-CE3A6773124A}"/>
                    </a:ext>
                  </a:extLst>
                </p:cNvPr>
                <p:cNvSpPr/>
                <p:nvPr/>
              </p:nvSpPr>
              <p:spPr>
                <a:xfrm rot="2607480">
                  <a:off x="4892260" y="5348508"/>
                  <a:ext cx="183931"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EC9B3479-544F-F2C2-2600-7032506EDCEA}"/>
                    </a:ext>
                  </a:extLst>
                </p:cNvPr>
                <p:cNvSpPr/>
                <p:nvPr/>
              </p:nvSpPr>
              <p:spPr>
                <a:xfrm rot="18710225">
                  <a:off x="3679540" y="5339932"/>
                  <a:ext cx="20087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a:extLst>
                    <a:ext uri="{FF2B5EF4-FFF2-40B4-BE49-F238E27FC236}">
                      <a16:creationId xmlns:a16="http://schemas.microsoft.com/office/drawing/2014/main" id="{D42686A3-F130-4ACD-9D7A-6987366992B0}"/>
                    </a:ext>
                  </a:extLst>
                </p:cNvPr>
                <p:cNvSpPr/>
                <p:nvPr/>
              </p:nvSpPr>
              <p:spPr>
                <a:xfrm rot="18710225">
                  <a:off x="4548797" y="5333313"/>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2" name="椭圆 81">
                <a:extLst>
                  <a:ext uri="{FF2B5EF4-FFF2-40B4-BE49-F238E27FC236}">
                    <a16:creationId xmlns:a16="http://schemas.microsoft.com/office/drawing/2014/main" id="{FBF1E8F4-0AE2-B576-58E4-4D4C39A89031}"/>
                  </a:ext>
                </a:extLst>
              </p:cNvPr>
              <p:cNvSpPr/>
              <p:nvPr/>
            </p:nvSpPr>
            <p:spPr>
              <a:xfrm>
                <a:off x="994037" y="6380840"/>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a:extLst>
                  <a:ext uri="{FF2B5EF4-FFF2-40B4-BE49-F238E27FC236}">
                    <a16:creationId xmlns:a16="http://schemas.microsoft.com/office/drawing/2014/main" id="{7260E522-D8AE-C506-6CC0-8E28B7CC4F29}"/>
                  </a:ext>
                </a:extLst>
              </p:cNvPr>
              <p:cNvSpPr/>
              <p:nvPr/>
            </p:nvSpPr>
            <p:spPr>
              <a:xfrm>
                <a:off x="3151405" y="6380840"/>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83">
                <a:extLst>
                  <a:ext uri="{FF2B5EF4-FFF2-40B4-BE49-F238E27FC236}">
                    <a16:creationId xmlns:a16="http://schemas.microsoft.com/office/drawing/2014/main" id="{FAAE6400-E6B4-48B1-2A39-0BEDFC0C55F2}"/>
                  </a:ext>
                </a:extLst>
              </p:cNvPr>
              <p:cNvSpPr txBox="1"/>
              <p:nvPr/>
            </p:nvSpPr>
            <p:spPr>
              <a:xfrm rot="10800000">
                <a:off x="230235" y="6286916"/>
                <a:ext cx="80021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Port 1</a:t>
                </a:r>
                <a:endParaRPr lang="zh-CN" altLang="en-US" dirty="0">
                  <a:latin typeface="Arial" panose="020B0604020202020204" pitchFamily="34" charset="0"/>
                  <a:cs typeface="Arial" panose="020B0604020202020204" pitchFamily="34" charset="0"/>
                </a:endParaRPr>
              </a:p>
            </p:txBody>
          </p:sp>
          <p:sp>
            <p:nvSpPr>
              <p:cNvPr id="85" name="文本框 84">
                <a:extLst>
                  <a:ext uri="{FF2B5EF4-FFF2-40B4-BE49-F238E27FC236}">
                    <a16:creationId xmlns:a16="http://schemas.microsoft.com/office/drawing/2014/main" id="{14D6C931-B5EC-4B58-2D8A-E60E6CF03BB5}"/>
                  </a:ext>
                </a:extLst>
              </p:cNvPr>
              <p:cNvSpPr txBox="1"/>
              <p:nvPr/>
            </p:nvSpPr>
            <p:spPr>
              <a:xfrm rot="10800000">
                <a:off x="3332889" y="6287211"/>
                <a:ext cx="80021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Port 2</a:t>
                </a:r>
                <a:endParaRPr lang="zh-CN" altLang="en-US" dirty="0">
                  <a:latin typeface="Arial" panose="020B0604020202020204" pitchFamily="34" charset="0"/>
                  <a:cs typeface="Arial" panose="020B0604020202020204" pitchFamily="34" charset="0"/>
                </a:endParaRPr>
              </a:p>
            </p:txBody>
          </p:sp>
        </p:grpSp>
        <p:sp>
          <p:nvSpPr>
            <p:cNvPr id="80" name="文本框 79">
              <a:extLst>
                <a:ext uri="{FF2B5EF4-FFF2-40B4-BE49-F238E27FC236}">
                  <a16:creationId xmlns:a16="http://schemas.microsoft.com/office/drawing/2014/main" id="{19B66414-9EB1-CEC2-C712-5EAB4E8951A4}"/>
                </a:ext>
              </a:extLst>
            </p:cNvPr>
            <p:cNvSpPr txBox="1"/>
            <p:nvPr/>
          </p:nvSpPr>
          <p:spPr>
            <a:xfrm>
              <a:off x="989338" y="3526174"/>
              <a:ext cx="2625582"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RF phase delay line</a:t>
              </a:r>
              <a:endParaRPr lang="zh-CN" alt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5" name="文本框 124">
                  <a:extLst>
                    <a:ext uri="{FF2B5EF4-FFF2-40B4-BE49-F238E27FC236}">
                      <a16:creationId xmlns:a16="http://schemas.microsoft.com/office/drawing/2014/main" id="{73C39125-C2EB-0032-E609-A9043BC046CF}"/>
                    </a:ext>
                  </a:extLst>
                </p:cNvPr>
                <p:cNvSpPr txBox="1"/>
                <p:nvPr/>
              </p:nvSpPr>
              <p:spPr>
                <a:xfrm>
                  <a:off x="1765407" y="5435784"/>
                  <a:ext cx="1413657" cy="5066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1" i="1" smtClean="0">
                            <a:solidFill>
                              <a:schemeClr val="accent2"/>
                            </a:solidFill>
                            <a:latin typeface="Cambria Math" panose="02040503050406030204" pitchFamily="18" charset="0"/>
                          </a:rPr>
                          <m:t>𝒃</m:t>
                        </m:r>
                        <m:r>
                          <a:rPr lang="en-US" altLang="zh-CN" sz="3200" b="1" i="1" smtClean="0">
                            <a:solidFill>
                              <a:schemeClr val="accent2"/>
                            </a:solidFill>
                            <a:latin typeface="Cambria Math" panose="02040503050406030204" pitchFamily="18" charset="0"/>
                          </a:rPr>
                          <m:t>=</m:t>
                        </m:r>
                        <m:sSup>
                          <m:sSupPr>
                            <m:ctrlPr>
                              <a:rPr lang="en-US" altLang="zh-CN" sz="3200" b="1" i="1" smtClean="0">
                                <a:solidFill>
                                  <a:schemeClr val="accent2"/>
                                </a:solidFill>
                                <a:latin typeface="Cambria Math" panose="02040503050406030204" pitchFamily="18" charset="0"/>
                              </a:rPr>
                            </m:ctrlPr>
                          </m:sSupPr>
                          <m:e>
                            <m:r>
                              <a:rPr lang="en-US" altLang="zh-CN" sz="3200" b="1" i="1" smtClean="0">
                                <a:solidFill>
                                  <a:schemeClr val="accent2"/>
                                </a:solidFill>
                                <a:latin typeface="Cambria Math" panose="02040503050406030204" pitchFamily="18" charset="0"/>
                              </a:rPr>
                              <m:t>𝒆</m:t>
                            </m:r>
                          </m:e>
                          <m:sup>
                            <m:r>
                              <a:rPr lang="en-US" altLang="zh-CN" sz="3200" b="1" i="1" smtClean="0">
                                <a:solidFill>
                                  <a:schemeClr val="accent2"/>
                                </a:solidFill>
                                <a:latin typeface="Cambria Math" panose="02040503050406030204" pitchFamily="18" charset="0"/>
                              </a:rPr>
                              <m:t>𝒋</m:t>
                            </m:r>
                            <m:r>
                              <a:rPr lang="zh-CN" altLang="en-US" sz="3200" b="1" i="1" smtClean="0">
                                <a:solidFill>
                                  <a:schemeClr val="accent2"/>
                                </a:solidFill>
                                <a:latin typeface="Cambria Math" panose="02040503050406030204" pitchFamily="18" charset="0"/>
                              </a:rPr>
                              <m:t>𝜽</m:t>
                            </m:r>
                          </m:sup>
                        </m:sSup>
                      </m:oMath>
                    </m:oMathPara>
                  </a14:m>
                  <a:endParaRPr lang="zh-CN" altLang="en-US" b="1" dirty="0">
                    <a:solidFill>
                      <a:schemeClr val="accent2"/>
                    </a:solidFill>
                  </a:endParaRPr>
                </a:p>
              </p:txBody>
            </p:sp>
          </mc:Choice>
          <mc:Fallback xmlns="">
            <p:sp>
              <p:nvSpPr>
                <p:cNvPr id="125" name="文本框 124">
                  <a:extLst>
                    <a:ext uri="{FF2B5EF4-FFF2-40B4-BE49-F238E27FC236}">
                      <a16:creationId xmlns:a16="http://schemas.microsoft.com/office/drawing/2014/main" id="{73C39125-C2EB-0032-E609-A9043BC046CF}"/>
                    </a:ext>
                  </a:extLst>
                </p:cNvPr>
                <p:cNvSpPr txBox="1">
                  <a:spLocks noRot="1" noChangeAspect="1" noMove="1" noResize="1" noEditPoints="1" noAdjustHandles="1" noChangeArrowheads="1" noChangeShapeType="1" noTextEdit="1"/>
                </p:cNvSpPr>
                <p:nvPr/>
              </p:nvSpPr>
              <p:spPr>
                <a:xfrm>
                  <a:off x="1765407" y="5435784"/>
                  <a:ext cx="1413657" cy="506677"/>
                </a:xfrm>
                <a:prstGeom prst="rect">
                  <a:avLst/>
                </a:prstGeom>
                <a:blipFill>
                  <a:blip r:embed="rId20"/>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126" name="文本框 125">
                <a:extLst>
                  <a:ext uri="{FF2B5EF4-FFF2-40B4-BE49-F238E27FC236}">
                    <a16:creationId xmlns:a16="http://schemas.microsoft.com/office/drawing/2014/main" id="{C4891978-D674-5858-7EB2-B26A415E247A}"/>
                  </a:ext>
                </a:extLst>
              </p:cNvPr>
              <p:cNvSpPr txBox="1"/>
              <p:nvPr/>
            </p:nvSpPr>
            <p:spPr>
              <a:xfrm>
                <a:off x="7610613" y="5535022"/>
                <a:ext cx="1774332" cy="5066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1" i="1" smtClean="0">
                          <a:solidFill>
                            <a:schemeClr val="accent2"/>
                          </a:solidFill>
                          <a:latin typeface="Cambria Math" panose="02040503050406030204" pitchFamily="18" charset="0"/>
                        </a:rPr>
                        <m:t>𝒃</m:t>
                      </m:r>
                      <m:r>
                        <a:rPr lang="en-US" altLang="zh-CN" sz="3200" b="1" i="1" smtClean="0">
                          <a:solidFill>
                            <a:schemeClr val="accent2"/>
                          </a:solidFill>
                          <a:latin typeface="Cambria Math" panose="02040503050406030204" pitchFamily="18" charset="0"/>
                        </a:rPr>
                        <m:t>=</m:t>
                      </m:r>
                      <m:sSup>
                        <m:sSupPr>
                          <m:ctrlPr>
                            <a:rPr lang="en-US" altLang="zh-CN" sz="3200" b="1" i="1" smtClean="0">
                              <a:solidFill>
                                <a:schemeClr val="accent2"/>
                              </a:solidFill>
                              <a:latin typeface="Cambria Math" panose="02040503050406030204" pitchFamily="18" charset="0"/>
                            </a:rPr>
                          </m:ctrlPr>
                        </m:sSupPr>
                        <m:e>
                          <m:r>
                            <a:rPr lang="en-US" altLang="zh-CN" sz="3200" b="1" i="1" smtClean="0">
                              <a:solidFill>
                                <a:srgbClr val="7030A0"/>
                              </a:solidFill>
                              <a:latin typeface="Cambria Math" panose="02040503050406030204" pitchFamily="18" charset="0"/>
                            </a:rPr>
                            <m:t>𝑨</m:t>
                          </m:r>
                          <m:r>
                            <a:rPr lang="en-US" altLang="zh-CN" sz="3200" b="1" i="1" smtClean="0">
                              <a:solidFill>
                                <a:schemeClr val="accent2"/>
                              </a:solidFill>
                              <a:latin typeface="Cambria Math" panose="02040503050406030204" pitchFamily="18" charset="0"/>
                            </a:rPr>
                            <m:t> </m:t>
                          </m:r>
                          <m:r>
                            <a:rPr lang="en-US" altLang="zh-CN" sz="3200" b="1" i="1" smtClean="0">
                              <a:solidFill>
                                <a:schemeClr val="accent2"/>
                              </a:solidFill>
                              <a:latin typeface="Cambria Math" panose="02040503050406030204" pitchFamily="18" charset="0"/>
                            </a:rPr>
                            <m:t>𝒆</m:t>
                          </m:r>
                        </m:e>
                        <m:sup>
                          <m:r>
                            <a:rPr lang="en-US" altLang="zh-CN" sz="3200" b="1" i="1" smtClean="0">
                              <a:solidFill>
                                <a:schemeClr val="accent2"/>
                              </a:solidFill>
                              <a:latin typeface="Cambria Math" panose="02040503050406030204" pitchFamily="18" charset="0"/>
                            </a:rPr>
                            <m:t>𝒋</m:t>
                          </m:r>
                          <m:r>
                            <a:rPr lang="zh-CN" altLang="en-US" sz="3200" b="1" i="1" smtClean="0">
                              <a:solidFill>
                                <a:srgbClr val="0070C0"/>
                              </a:solidFill>
                              <a:latin typeface="Cambria Math" panose="02040503050406030204" pitchFamily="18" charset="0"/>
                            </a:rPr>
                            <m:t>𝜽</m:t>
                          </m:r>
                        </m:sup>
                      </m:sSup>
                    </m:oMath>
                  </m:oMathPara>
                </a14:m>
                <a:endParaRPr lang="zh-CN" altLang="en-US" b="1" dirty="0">
                  <a:solidFill>
                    <a:schemeClr val="accent2"/>
                  </a:solidFill>
                </a:endParaRPr>
              </a:p>
            </p:txBody>
          </p:sp>
        </mc:Choice>
        <mc:Fallback xmlns="">
          <p:sp>
            <p:nvSpPr>
              <p:cNvPr id="126" name="文本框 125">
                <a:extLst>
                  <a:ext uri="{FF2B5EF4-FFF2-40B4-BE49-F238E27FC236}">
                    <a16:creationId xmlns:a16="http://schemas.microsoft.com/office/drawing/2014/main" id="{C4891978-D674-5858-7EB2-B26A415E247A}"/>
                  </a:ext>
                </a:extLst>
              </p:cNvPr>
              <p:cNvSpPr txBox="1">
                <a:spLocks noRot="1" noChangeAspect="1" noMove="1" noResize="1" noEditPoints="1" noAdjustHandles="1" noChangeArrowheads="1" noChangeShapeType="1" noTextEdit="1"/>
              </p:cNvSpPr>
              <p:nvPr/>
            </p:nvSpPr>
            <p:spPr>
              <a:xfrm>
                <a:off x="7610613" y="5535022"/>
                <a:ext cx="1774332" cy="506677"/>
              </a:xfrm>
              <a:prstGeom prst="rect">
                <a:avLst/>
              </a:prstGeom>
              <a:blipFill>
                <a:blip r:embed="rId21"/>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2334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D237F58-A5D2-156C-8776-2E77177E0151}"/>
              </a:ext>
            </a:extLst>
          </p:cNvPr>
          <p:cNvSpPr>
            <a:spLocks noGrp="1"/>
          </p:cNvSpPr>
          <p:nvPr>
            <p:ph type="body" sz="quarter" idx="10"/>
          </p:nvPr>
        </p:nvSpPr>
        <p:spPr/>
        <p:txBody>
          <a:bodyPr/>
          <a:lstStyle/>
          <a:p>
            <a:r>
              <a:rPr lang="en-US" altLang="zh-CN" dirty="0"/>
              <a:t>Non-linear Activation Module</a:t>
            </a:r>
            <a:endParaRPr lang="zh-CN" altLang="en-US" dirty="0"/>
          </a:p>
        </p:txBody>
      </p:sp>
      <p:pic>
        <p:nvPicPr>
          <p:cNvPr id="15" name="图片 14">
            <a:extLst>
              <a:ext uri="{FF2B5EF4-FFF2-40B4-BE49-F238E27FC236}">
                <a16:creationId xmlns:a16="http://schemas.microsoft.com/office/drawing/2014/main" id="{8C3B617E-8E8E-F81B-BE18-E52B4E324564}"/>
              </a:ext>
            </a:extLst>
          </p:cNvPr>
          <p:cNvPicPr>
            <a:picLocks noChangeAspect="1"/>
          </p:cNvPicPr>
          <p:nvPr/>
        </p:nvPicPr>
        <p:blipFill>
          <a:blip r:embed="rId3"/>
          <a:stretch>
            <a:fillRect/>
          </a:stretch>
        </p:blipFill>
        <p:spPr>
          <a:xfrm>
            <a:off x="5981872" y="3933454"/>
            <a:ext cx="4840312" cy="2790810"/>
          </a:xfrm>
          <a:prstGeom prst="rect">
            <a:avLst/>
          </a:prstGeom>
        </p:spPr>
      </p:pic>
      <p:grpSp>
        <p:nvGrpSpPr>
          <p:cNvPr id="3" name="组合 2">
            <a:extLst>
              <a:ext uri="{FF2B5EF4-FFF2-40B4-BE49-F238E27FC236}">
                <a16:creationId xmlns:a16="http://schemas.microsoft.com/office/drawing/2014/main" id="{98273C42-F868-6DFB-1DFD-0D57F321015C}"/>
              </a:ext>
            </a:extLst>
          </p:cNvPr>
          <p:cNvGrpSpPr/>
          <p:nvPr/>
        </p:nvGrpSpPr>
        <p:grpSpPr>
          <a:xfrm>
            <a:off x="590411" y="905827"/>
            <a:ext cx="4676251" cy="3057433"/>
            <a:chOff x="7096206" y="68667"/>
            <a:chExt cx="5924238" cy="3706737"/>
          </a:xfrm>
        </p:grpSpPr>
        <p:sp>
          <p:nvSpPr>
            <p:cNvPr id="4" name="矩形: 圆角 3">
              <a:extLst>
                <a:ext uri="{FF2B5EF4-FFF2-40B4-BE49-F238E27FC236}">
                  <a16:creationId xmlns:a16="http://schemas.microsoft.com/office/drawing/2014/main" id="{A8D44AA8-DCCC-3A8E-E407-D62F6D778031}"/>
                </a:ext>
              </a:extLst>
            </p:cNvPr>
            <p:cNvSpPr/>
            <p:nvPr/>
          </p:nvSpPr>
          <p:spPr>
            <a:xfrm>
              <a:off x="8071625" y="526873"/>
              <a:ext cx="3852105" cy="3239934"/>
            </a:xfrm>
            <a:prstGeom prst="roundRect">
              <a:avLst>
                <a:gd name="adj" fmla="val 5177"/>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a:extLst>
                <a:ext uri="{FF2B5EF4-FFF2-40B4-BE49-F238E27FC236}">
                  <a16:creationId xmlns:a16="http://schemas.microsoft.com/office/drawing/2014/main" id="{70DFAD87-835C-07CC-9A23-D3BFBF3E82CC}"/>
                </a:ext>
              </a:extLst>
            </p:cNvPr>
            <p:cNvCxnSpPr>
              <a:cxnSpLocks/>
            </p:cNvCxnSpPr>
            <p:nvPr/>
          </p:nvCxnSpPr>
          <p:spPr>
            <a:xfrm flipH="1">
              <a:off x="7980945" y="2629552"/>
              <a:ext cx="841074"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 name="直接连接符 6">
              <a:extLst>
                <a:ext uri="{FF2B5EF4-FFF2-40B4-BE49-F238E27FC236}">
                  <a16:creationId xmlns:a16="http://schemas.microsoft.com/office/drawing/2014/main" id="{3155E889-917A-5D16-EB41-71275D8C7B65}"/>
                </a:ext>
              </a:extLst>
            </p:cNvPr>
            <p:cNvCxnSpPr>
              <a:cxnSpLocks/>
            </p:cNvCxnSpPr>
            <p:nvPr/>
          </p:nvCxnSpPr>
          <p:spPr>
            <a:xfrm flipH="1">
              <a:off x="8977206" y="2627994"/>
              <a:ext cx="461667"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14" name="椭圆 13">
              <a:extLst>
                <a:ext uri="{FF2B5EF4-FFF2-40B4-BE49-F238E27FC236}">
                  <a16:creationId xmlns:a16="http://schemas.microsoft.com/office/drawing/2014/main" id="{3970C779-3029-E4E1-3801-C17D5CDA187B}"/>
                </a:ext>
              </a:extLst>
            </p:cNvPr>
            <p:cNvSpPr/>
            <p:nvPr/>
          </p:nvSpPr>
          <p:spPr>
            <a:xfrm flipH="1">
              <a:off x="7925921" y="2509531"/>
              <a:ext cx="287567" cy="28756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a16="http://schemas.microsoft.com/office/drawing/2014/main" id="{20C437CB-8263-16F6-B9B8-01A99582875F}"/>
                </a:ext>
              </a:extLst>
            </p:cNvPr>
            <p:cNvCxnSpPr>
              <a:cxnSpLocks/>
            </p:cNvCxnSpPr>
            <p:nvPr/>
          </p:nvCxnSpPr>
          <p:spPr>
            <a:xfrm>
              <a:off x="8822019" y="2357021"/>
              <a:ext cx="0" cy="555612"/>
            </a:xfrm>
            <a:prstGeom prst="line">
              <a:avLst/>
            </a:prstGeom>
            <a:ln w="38100"/>
          </p:spPr>
          <p:style>
            <a:lnRef idx="2">
              <a:schemeClr val="dk1"/>
            </a:lnRef>
            <a:fillRef idx="0">
              <a:schemeClr val="dk1"/>
            </a:fillRef>
            <a:effectRef idx="1">
              <a:schemeClr val="dk1"/>
            </a:effectRef>
            <a:fontRef idx="minor">
              <a:schemeClr val="tx1"/>
            </a:fontRef>
          </p:style>
        </p:cxnSp>
        <p:cxnSp>
          <p:nvCxnSpPr>
            <p:cNvPr id="17" name="直接连接符 16">
              <a:extLst>
                <a:ext uri="{FF2B5EF4-FFF2-40B4-BE49-F238E27FC236}">
                  <a16:creationId xmlns:a16="http://schemas.microsoft.com/office/drawing/2014/main" id="{69338DF4-5938-326C-6A8E-414E009178F6}"/>
                </a:ext>
              </a:extLst>
            </p:cNvPr>
            <p:cNvCxnSpPr>
              <a:cxnSpLocks/>
            </p:cNvCxnSpPr>
            <p:nvPr/>
          </p:nvCxnSpPr>
          <p:spPr>
            <a:xfrm>
              <a:off x="8977206" y="2357021"/>
              <a:ext cx="0" cy="555612"/>
            </a:xfrm>
            <a:prstGeom prst="line">
              <a:avLst/>
            </a:prstGeom>
            <a:ln w="38100"/>
          </p:spPr>
          <p:style>
            <a:lnRef idx="2">
              <a:schemeClr val="dk1"/>
            </a:lnRef>
            <a:fillRef idx="0">
              <a:schemeClr val="dk1"/>
            </a:fillRef>
            <a:effectRef idx="1">
              <a:schemeClr val="dk1"/>
            </a:effectRef>
            <a:fontRef idx="minor">
              <a:schemeClr val="tx1"/>
            </a:fontRef>
          </p:style>
        </p:cxnSp>
        <p:cxnSp>
          <p:nvCxnSpPr>
            <p:cNvPr id="18" name="直接连接符 17">
              <a:extLst>
                <a:ext uri="{FF2B5EF4-FFF2-40B4-BE49-F238E27FC236}">
                  <a16:creationId xmlns:a16="http://schemas.microsoft.com/office/drawing/2014/main" id="{8F80922F-4CD7-B501-4356-0A5C3C9730FA}"/>
                </a:ext>
              </a:extLst>
            </p:cNvPr>
            <p:cNvCxnSpPr>
              <a:cxnSpLocks/>
            </p:cNvCxnSpPr>
            <p:nvPr/>
          </p:nvCxnSpPr>
          <p:spPr>
            <a:xfrm flipH="1">
              <a:off x="11069556" y="2627994"/>
              <a:ext cx="69895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9" name="直接连接符 18">
              <a:extLst>
                <a:ext uri="{FF2B5EF4-FFF2-40B4-BE49-F238E27FC236}">
                  <a16:creationId xmlns:a16="http://schemas.microsoft.com/office/drawing/2014/main" id="{7F73C6C6-929B-90E1-8C2E-7B7B3AC98702}"/>
                </a:ext>
              </a:extLst>
            </p:cNvPr>
            <p:cNvCxnSpPr>
              <a:cxnSpLocks/>
            </p:cNvCxnSpPr>
            <p:nvPr/>
          </p:nvCxnSpPr>
          <p:spPr>
            <a:xfrm>
              <a:off x="11069777" y="2358579"/>
              <a:ext cx="0" cy="555612"/>
            </a:xfrm>
            <a:prstGeom prst="line">
              <a:avLst/>
            </a:prstGeom>
            <a:ln w="38100"/>
          </p:spPr>
          <p:style>
            <a:lnRef idx="2">
              <a:schemeClr val="dk1"/>
            </a:lnRef>
            <a:fillRef idx="0">
              <a:schemeClr val="dk1"/>
            </a:fillRef>
            <a:effectRef idx="1">
              <a:schemeClr val="dk1"/>
            </a:effectRef>
            <a:fontRef idx="minor">
              <a:schemeClr val="tx1"/>
            </a:fontRef>
          </p:style>
        </p:cxnSp>
        <p:cxnSp>
          <p:nvCxnSpPr>
            <p:cNvPr id="20" name="直接连接符 19">
              <a:extLst>
                <a:ext uri="{FF2B5EF4-FFF2-40B4-BE49-F238E27FC236}">
                  <a16:creationId xmlns:a16="http://schemas.microsoft.com/office/drawing/2014/main" id="{967D76E8-45DD-C176-8055-7B8A3E153B13}"/>
                </a:ext>
              </a:extLst>
            </p:cNvPr>
            <p:cNvCxnSpPr>
              <a:cxnSpLocks/>
            </p:cNvCxnSpPr>
            <p:nvPr/>
          </p:nvCxnSpPr>
          <p:spPr>
            <a:xfrm flipH="1">
              <a:off x="10499490" y="2629552"/>
              <a:ext cx="403460"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1" name="直接连接符 20">
              <a:extLst>
                <a:ext uri="{FF2B5EF4-FFF2-40B4-BE49-F238E27FC236}">
                  <a16:creationId xmlns:a16="http://schemas.microsoft.com/office/drawing/2014/main" id="{3A740CB9-BD8F-9CEC-8C2A-F97268A8BC31}"/>
                </a:ext>
              </a:extLst>
            </p:cNvPr>
            <p:cNvCxnSpPr>
              <a:cxnSpLocks/>
            </p:cNvCxnSpPr>
            <p:nvPr/>
          </p:nvCxnSpPr>
          <p:spPr>
            <a:xfrm>
              <a:off x="10914590" y="2358579"/>
              <a:ext cx="0" cy="555612"/>
            </a:xfrm>
            <a:prstGeom prst="line">
              <a:avLst/>
            </a:prstGeom>
            <a:ln w="38100"/>
          </p:spPr>
          <p:style>
            <a:lnRef idx="2">
              <a:schemeClr val="dk1"/>
            </a:lnRef>
            <a:fillRef idx="0">
              <a:schemeClr val="dk1"/>
            </a:fillRef>
            <a:effectRef idx="1">
              <a:schemeClr val="dk1"/>
            </a:effectRef>
            <a:fontRef idx="minor">
              <a:schemeClr val="tx1"/>
            </a:fontRef>
          </p:style>
        </p:cxnSp>
        <p:sp>
          <p:nvSpPr>
            <p:cNvPr id="22" name="等腰三角形 21">
              <a:extLst>
                <a:ext uri="{FF2B5EF4-FFF2-40B4-BE49-F238E27FC236}">
                  <a16:creationId xmlns:a16="http://schemas.microsoft.com/office/drawing/2014/main" id="{E3AF3C43-BFAC-3A10-B01F-8DFB427BAB18}"/>
                </a:ext>
              </a:extLst>
            </p:cNvPr>
            <p:cNvSpPr/>
            <p:nvPr/>
          </p:nvSpPr>
          <p:spPr>
            <a:xfrm rot="5400000">
              <a:off x="9446916" y="2095915"/>
              <a:ext cx="1083095" cy="1066573"/>
            </a:xfrm>
            <a:prstGeom prst="triangle">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cxnSp>
          <p:nvCxnSpPr>
            <p:cNvPr id="23" name="直接连接符 22">
              <a:extLst>
                <a:ext uri="{FF2B5EF4-FFF2-40B4-BE49-F238E27FC236}">
                  <a16:creationId xmlns:a16="http://schemas.microsoft.com/office/drawing/2014/main" id="{B0C1DDF0-280F-D69C-493B-BAB508737338}"/>
                </a:ext>
              </a:extLst>
            </p:cNvPr>
            <p:cNvCxnSpPr>
              <a:cxnSpLocks/>
            </p:cNvCxnSpPr>
            <p:nvPr/>
          </p:nvCxnSpPr>
          <p:spPr>
            <a:xfrm>
              <a:off x="9787951" y="3234835"/>
              <a:ext cx="542223"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24" name="直接连接符 23">
              <a:extLst>
                <a:ext uri="{FF2B5EF4-FFF2-40B4-BE49-F238E27FC236}">
                  <a16:creationId xmlns:a16="http://schemas.microsoft.com/office/drawing/2014/main" id="{227BB3E8-7B2E-1150-816C-990C5B352CBC}"/>
                </a:ext>
              </a:extLst>
            </p:cNvPr>
            <p:cNvCxnSpPr>
              <a:cxnSpLocks/>
            </p:cNvCxnSpPr>
            <p:nvPr/>
          </p:nvCxnSpPr>
          <p:spPr>
            <a:xfrm>
              <a:off x="9859677" y="3333047"/>
              <a:ext cx="398770"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25" name="直接连接符 24">
              <a:extLst>
                <a:ext uri="{FF2B5EF4-FFF2-40B4-BE49-F238E27FC236}">
                  <a16:creationId xmlns:a16="http://schemas.microsoft.com/office/drawing/2014/main" id="{EF9E860D-4680-8A7E-C57B-22877D16A017}"/>
                </a:ext>
              </a:extLst>
            </p:cNvPr>
            <p:cNvCxnSpPr>
              <a:cxnSpLocks/>
            </p:cNvCxnSpPr>
            <p:nvPr/>
          </p:nvCxnSpPr>
          <p:spPr>
            <a:xfrm>
              <a:off x="9929794" y="3431258"/>
              <a:ext cx="258536"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26" name="直接连接符 25">
              <a:extLst>
                <a:ext uri="{FF2B5EF4-FFF2-40B4-BE49-F238E27FC236}">
                  <a16:creationId xmlns:a16="http://schemas.microsoft.com/office/drawing/2014/main" id="{38F09F74-AC9B-479C-0B5D-C4A524C07D77}"/>
                </a:ext>
              </a:extLst>
            </p:cNvPr>
            <p:cNvCxnSpPr>
              <a:cxnSpLocks/>
            </p:cNvCxnSpPr>
            <p:nvPr/>
          </p:nvCxnSpPr>
          <p:spPr>
            <a:xfrm flipH="1">
              <a:off x="10533217" y="253333"/>
              <a:ext cx="289832" cy="0"/>
            </a:xfrm>
            <a:prstGeom prst="line">
              <a:avLst/>
            </a:prstGeom>
            <a:ln w="38100"/>
          </p:spPr>
          <p:style>
            <a:lnRef idx="2">
              <a:schemeClr val="dk1"/>
            </a:lnRef>
            <a:fillRef idx="0">
              <a:schemeClr val="dk1"/>
            </a:fillRef>
            <a:effectRef idx="1">
              <a:schemeClr val="dk1"/>
            </a:effectRef>
            <a:fontRef idx="minor">
              <a:schemeClr val="tx1"/>
            </a:fontRef>
          </p:style>
        </p:cxnSp>
        <p:sp>
          <p:nvSpPr>
            <p:cNvPr id="27" name="文本框 26">
              <a:extLst>
                <a:ext uri="{FF2B5EF4-FFF2-40B4-BE49-F238E27FC236}">
                  <a16:creationId xmlns:a16="http://schemas.microsoft.com/office/drawing/2014/main" id="{D5A3056F-5CD5-7223-002B-572E0E8956F7}"/>
                </a:ext>
              </a:extLst>
            </p:cNvPr>
            <p:cNvSpPr txBox="1"/>
            <p:nvPr/>
          </p:nvSpPr>
          <p:spPr>
            <a:xfrm>
              <a:off x="10808232" y="68667"/>
              <a:ext cx="595035" cy="369332"/>
            </a:xfrm>
            <a:prstGeom prst="rect">
              <a:avLst/>
            </a:prstGeom>
            <a:noFill/>
          </p:spPr>
          <p:txBody>
            <a:bodyPr wrap="none" rtlCol="0">
              <a:spAutoFit/>
            </a:bodyPr>
            <a:lstStyle/>
            <a:p>
              <a:r>
                <a:rPr lang="en-US" altLang="zh-CN" b="1" i="1" dirty="0" err="1">
                  <a:latin typeface="Arial" panose="020B0604020202020204" pitchFamily="34" charset="0"/>
                  <a:cs typeface="Arial" panose="020B0604020202020204" pitchFamily="34" charset="0"/>
                </a:rPr>
                <a:t>Vcc</a:t>
              </a:r>
              <a:endParaRPr lang="zh-CN" altLang="en-US" b="1" i="1" dirty="0">
                <a:latin typeface="Arial" panose="020B0604020202020204" pitchFamily="34" charset="0"/>
                <a:cs typeface="Arial" panose="020B0604020202020204" pitchFamily="34" charset="0"/>
              </a:endParaRPr>
            </a:p>
          </p:txBody>
        </p:sp>
        <p:cxnSp>
          <p:nvCxnSpPr>
            <p:cNvPr id="28" name="直接连接符 27">
              <a:extLst>
                <a:ext uri="{FF2B5EF4-FFF2-40B4-BE49-F238E27FC236}">
                  <a16:creationId xmlns:a16="http://schemas.microsoft.com/office/drawing/2014/main" id="{52EE7F61-C093-6630-6B8C-623FE9D31FFA}"/>
                </a:ext>
              </a:extLst>
            </p:cNvPr>
            <p:cNvCxnSpPr>
              <a:cxnSpLocks/>
            </p:cNvCxnSpPr>
            <p:nvPr/>
          </p:nvCxnSpPr>
          <p:spPr>
            <a:xfrm flipV="1">
              <a:off x="10682333" y="253333"/>
              <a:ext cx="0" cy="1263884"/>
            </a:xfrm>
            <a:prstGeom prst="line">
              <a:avLst/>
            </a:prstGeom>
            <a:ln w="38100"/>
          </p:spPr>
          <p:style>
            <a:lnRef idx="2">
              <a:schemeClr val="dk1"/>
            </a:lnRef>
            <a:fillRef idx="0">
              <a:schemeClr val="dk1"/>
            </a:fillRef>
            <a:effectRef idx="1">
              <a:schemeClr val="dk1"/>
            </a:effectRef>
            <a:fontRef idx="minor">
              <a:schemeClr val="tx1"/>
            </a:fontRef>
          </p:style>
        </p:cxnSp>
        <p:cxnSp>
          <p:nvCxnSpPr>
            <p:cNvPr id="29" name="直接连接符 28">
              <a:extLst>
                <a:ext uri="{FF2B5EF4-FFF2-40B4-BE49-F238E27FC236}">
                  <a16:creationId xmlns:a16="http://schemas.microsoft.com/office/drawing/2014/main" id="{74C0B1D8-6EBD-49D8-B36B-2C61D1892B9A}"/>
                </a:ext>
              </a:extLst>
            </p:cNvPr>
            <p:cNvCxnSpPr>
              <a:cxnSpLocks/>
            </p:cNvCxnSpPr>
            <p:nvPr/>
          </p:nvCxnSpPr>
          <p:spPr>
            <a:xfrm flipV="1">
              <a:off x="10059063" y="2842114"/>
              <a:ext cx="0" cy="386388"/>
            </a:xfrm>
            <a:prstGeom prst="line">
              <a:avLst/>
            </a:prstGeom>
            <a:ln w="38100"/>
          </p:spPr>
          <p:style>
            <a:lnRef idx="2">
              <a:schemeClr val="dk1"/>
            </a:lnRef>
            <a:fillRef idx="0">
              <a:schemeClr val="dk1"/>
            </a:fillRef>
            <a:effectRef idx="1">
              <a:schemeClr val="dk1"/>
            </a:effectRef>
            <a:fontRef idx="minor">
              <a:schemeClr val="tx1"/>
            </a:fontRef>
          </p:style>
        </p:cxnSp>
        <p:sp>
          <p:nvSpPr>
            <p:cNvPr id="30" name="椭圆 29">
              <a:extLst>
                <a:ext uri="{FF2B5EF4-FFF2-40B4-BE49-F238E27FC236}">
                  <a16:creationId xmlns:a16="http://schemas.microsoft.com/office/drawing/2014/main" id="{2A8AF86A-ABD5-F549-06F5-9902CD69A9EE}"/>
                </a:ext>
              </a:extLst>
            </p:cNvPr>
            <p:cNvSpPr/>
            <p:nvPr/>
          </p:nvSpPr>
          <p:spPr>
            <a:xfrm flipH="1">
              <a:off x="11768511" y="2505551"/>
              <a:ext cx="287567" cy="287567"/>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id="{7029453B-01A6-0EA2-2EA1-AA02626AA35C}"/>
                </a:ext>
              </a:extLst>
            </p:cNvPr>
            <p:cNvGrpSpPr/>
            <p:nvPr/>
          </p:nvGrpSpPr>
          <p:grpSpPr>
            <a:xfrm>
              <a:off x="10551378" y="1497131"/>
              <a:ext cx="194121" cy="585814"/>
              <a:chOff x="9770281" y="1289165"/>
              <a:chExt cx="194121" cy="585814"/>
            </a:xfrm>
          </p:grpSpPr>
          <p:sp>
            <p:nvSpPr>
              <p:cNvPr id="51" name="椭圆 50">
                <a:extLst>
                  <a:ext uri="{FF2B5EF4-FFF2-40B4-BE49-F238E27FC236}">
                    <a16:creationId xmlns:a16="http://schemas.microsoft.com/office/drawing/2014/main" id="{0B7CE24F-C32D-BE70-9F0C-B58F1EF8316D}"/>
                  </a:ext>
                </a:extLst>
              </p:cNvPr>
              <p:cNvSpPr/>
              <p:nvPr/>
            </p:nvSpPr>
            <p:spPr>
              <a:xfrm flipH="1">
                <a:off x="9796200" y="1312644"/>
                <a:ext cx="168202" cy="168202"/>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C76F4925-B73E-C512-6BD0-9287CA065BE4}"/>
                  </a:ext>
                </a:extLst>
              </p:cNvPr>
              <p:cNvSpPr/>
              <p:nvPr/>
            </p:nvSpPr>
            <p:spPr>
              <a:xfrm flipH="1">
                <a:off x="9796200" y="1497359"/>
                <a:ext cx="168202" cy="168202"/>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1056D07E-89C6-A5FC-8D3F-D29082C4FE9C}"/>
                  </a:ext>
                </a:extLst>
              </p:cNvPr>
              <p:cNvSpPr/>
              <p:nvPr/>
            </p:nvSpPr>
            <p:spPr>
              <a:xfrm flipH="1">
                <a:off x="9796200" y="1680028"/>
                <a:ext cx="168202" cy="168202"/>
              </a:xfrm>
              <a:prstGeom prst="ellipse">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a:extLst>
                  <a:ext uri="{FF2B5EF4-FFF2-40B4-BE49-F238E27FC236}">
                    <a16:creationId xmlns:a16="http://schemas.microsoft.com/office/drawing/2014/main" id="{33179142-9B15-A3D3-8BB3-906A8C56FE79}"/>
                  </a:ext>
                </a:extLst>
              </p:cNvPr>
              <p:cNvPicPr>
                <a:picLocks noChangeAspect="1"/>
              </p:cNvPicPr>
              <p:nvPr/>
            </p:nvPicPr>
            <p:blipFill>
              <a:blip r:embed="rId4"/>
              <a:stretch>
                <a:fillRect/>
              </a:stretch>
            </p:blipFill>
            <p:spPr>
              <a:xfrm>
                <a:off x="9770281" y="1289165"/>
                <a:ext cx="110983" cy="585814"/>
              </a:xfrm>
              <a:prstGeom prst="rect">
                <a:avLst/>
              </a:prstGeom>
            </p:spPr>
          </p:pic>
        </p:grpSp>
        <p:cxnSp>
          <p:nvCxnSpPr>
            <p:cNvPr id="32" name="直接连接符 31">
              <a:extLst>
                <a:ext uri="{FF2B5EF4-FFF2-40B4-BE49-F238E27FC236}">
                  <a16:creationId xmlns:a16="http://schemas.microsoft.com/office/drawing/2014/main" id="{F568F867-98A3-30D8-CAC7-9006712FA983}"/>
                </a:ext>
              </a:extLst>
            </p:cNvPr>
            <p:cNvCxnSpPr>
              <a:cxnSpLocks/>
            </p:cNvCxnSpPr>
            <p:nvPr/>
          </p:nvCxnSpPr>
          <p:spPr>
            <a:xfrm flipV="1">
              <a:off x="10678133" y="2057828"/>
              <a:ext cx="0" cy="508100"/>
            </a:xfrm>
            <a:prstGeom prst="line">
              <a:avLst/>
            </a:prstGeom>
            <a:ln w="38100"/>
          </p:spPr>
          <p:style>
            <a:lnRef idx="2">
              <a:schemeClr val="dk1"/>
            </a:lnRef>
            <a:fillRef idx="0">
              <a:schemeClr val="dk1"/>
            </a:fillRef>
            <a:effectRef idx="1">
              <a:schemeClr val="dk1"/>
            </a:effectRef>
            <a:fontRef idx="minor">
              <a:schemeClr val="tx1"/>
            </a:fontRef>
          </p:style>
        </p:cxnSp>
        <p:sp>
          <p:nvSpPr>
            <p:cNvPr id="33" name="文本框 32">
              <a:extLst>
                <a:ext uri="{FF2B5EF4-FFF2-40B4-BE49-F238E27FC236}">
                  <a16:creationId xmlns:a16="http://schemas.microsoft.com/office/drawing/2014/main" id="{DD91AF68-92B7-DA23-9CB2-80D80AD281ED}"/>
                </a:ext>
              </a:extLst>
            </p:cNvPr>
            <p:cNvSpPr txBox="1"/>
            <p:nvPr/>
          </p:nvSpPr>
          <p:spPr>
            <a:xfrm>
              <a:off x="8376581" y="74827"/>
              <a:ext cx="697627"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GND</a:t>
              </a:r>
              <a:endParaRPr lang="zh-CN" altLang="en-US" dirty="0">
                <a:latin typeface="Arial" panose="020B0604020202020204" pitchFamily="34" charset="0"/>
                <a:cs typeface="Arial" panose="020B0604020202020204" pitchFamily="34" charset="0"/>
              </a:endParaRPr>
            </a:p>
          </p:txBody>
        </p:sp>
        <p:cxnSp>
          <p:nvCxnSpPr>
            <p:cNvPr id="34" name="直接连接符 33">
              <a:extLst>
                <a:ext uri="{FF2B5EF4-FFF2-40B4-BE49-F238E27FC236}">
                  <a16:creationId xmlns:a16="http://schemas.microsoft.com/office/drawing/2014/main" id="{83331EE7-053E-33C7-DC30-13737B20B9F3}"/>
                </a:ext>
              </a:extLst>
            </p:cNvPr>
            <p:cNvCxnSpPr>
              <a:cxnSpLocks/>
            </p:cNvCxnSpPr>
            <p:nvPr/>
          </p:nvCxnSpPr>
          <p:spPr>
            <a:xfrm>
              <a:off x="10104956" y="980913"/>
              <a:ext cx="0" cy="400165"/>
            </a:xfrm>
            <a:prstGeom prst="line">
              <a:avLst/>
            </a:prstGeom>
            <a:ln w="38100"/>
          </p:spPr>
          <p:style>
            <a:lnRef idx="2">
              <a:schemeClr val="dk1"/>
            </a:lnRef>
            <a:fillRef idx="0">
              <a:schemeClr val="dk1"/>
            </a:fillRef>
            <a:effectRef idx="1">
              <a:schemeClr val="dk1"/>
            </a:effectRef>
            <a:fontRef idx="minor">
              <a:schemeClr val="tx1"/>
            </a:fontRef>
          </p:style>
        </p:cxnSp>
        <p:cxnSp>
          <p:nvCxnSpPr>
            <p:cNvPr id="35" name="直接连接符 34">
              <a:extLst>
                <a:ext uri="{FF2B5EF4-FFF2-40B4-BE49-F238E27FC236}">
                  <a16:creationId xmlns:a16="http://schemas.microsoft.com/office/drawing/2014/main" id="{65DCDC44-76BF-7E57-1A95-68BAF7EDF343}"/>
                </a:ext>
              </a:extLst>
            </p:cNvPr>
            <p:cNvCxnSpPr>
              <a:cxnSpLocks/>
            </p:cNvCxnSpPr>
            <p:nvPr/>
          </p:nvCxnSpPr>
          <p:spPr>
            <a:xfrm>
              <a:off x="9949769" y="980913"/>
              <a:ext cx="0" cy="400165"/>
            </a:xfrm>
            <a:prstGeom prst="line">
              <a:avLst/>
            </a:prstGeom>
            <a:ln w="38100"/>
          </p:spPr>
          <p:style>
            <a:lnRef idx="2">
              <a:schemeClr val="dk1"/>
            </a:lnRef>
            <a:fillRef idx="0">
              <a:schemeClr val="dk1"/>
            </a:fillRef>
            <a:effectRef idx="1">
              <a:schemeClr val="dk1"/>
            </a:effectRef>
            <a:fontRef idx="minor">
              <a:schemeClr val="tx1"/>
            </a:fontRef>
          </p:style>
        </p:cxnSp>
        <p:cxnSp>
          <p:nvCxnSpPr>
            <p:cNvPr id="36" name="直接连接符 35">
              <a:extLst>
                <a:ext uri="{FF2B5EF4-FFF2-40B4-BE49-F238E27FC236}">
                  <a16:creationId xmlns:a16="http://schemas.microsoft.com/office/drawing/2014/main" id="{9CE69BB7-2C93-AE54-18C1-872D8444A904}"/>
                </a:ext>
              </a:extLst>
            </p:cNvPr>
            <p:cNvCxnSpPr>
              <a:cxnSpLocks/>
            </p:cNvCxnSpPr>
            <p:nvPr/>
          </p:nvCxnSpPr>
          <p:spPr>
            <a:xfrm flipH="1">
              <a:off x="10105464" y="1187451"/>
              <a:ext cx="586429" cy="0"/>
            </a:xfrm>
            <a:prstGeom prst="line">
              <a:avLst/>
            </a:prstGeom>
            <a:ln w="38100"/>
          </p:spPr>
          <p:style>
            <a:lnRef idx="2">
              <a:schemeClr val="dk1"/>
            </a:lnRef>
            <a:fillRef idx="0">
              <a:schemeClr val="dk1"/>
            </a:fillRef>
            <a:effectRef idx="1">
              <a:schemeClr val="dk1"/>
            </a:effectRef>
            <a:fontRef idx="minor">
              <a:schemeClr val="tx1"/>
            </a:fontRef>
          </p:style>
        </p:cxnSp>
        <p:grpSp>
          <p:nvGrpSpPr>
            <p:cNvPr id="37" name="组合 36">
              <a:extLst>
                <a:ext uri="{FF2B5EF4-FFF2-40B4-BE49-F238E27FC236}">
                  <a16:creationId xmlns:a16="http://schemas.microsoft.com/office/drawing/2014/main" id="{FD26A874-F84E-1498-DA43-2F614BF19AB7}"/>
                </a:ext>
              </a:extLst>
            </p:cNvPr>
            <p:cNvGrpSpPr/>
            <p:nvPr/>
          </p:nvGrpSpPr>
          <p:grpSpPr>
            <a:xfrm rot="10800000">
              <a:off x="9058390" y="191845"/>
              <a:ext cx="542223" cy="1013071"/>
              <a:chOff x="9089556" y="2469886"/>
              <a:chExt cx="542223" cy="1013071"/>
            </a:xfrm>
          </p:grpSpPr>
          <p:cxnSp>
            <p:nvCxnSpPr>
              <p:cNvPr id="47" name="直接连接符 46">
                <a:extLst>
                  <a:ext uri="{FF2B5EF4-FFF2-40B4-BE49-F238E27FC236}">
                    <a16:creationId xmlns:a16="http://schemas.microsoft.com/office/drawing/2014/main" id="{50A6FC7F-C3D7-2947-D7E5-AA3933A2C962}"/>
                  </a:ext>
                </a:extLst>
              </p:cNvPr>
              <p:cNvCxnSpPr>
                <a:cxnSpLocks/>
              </p:cNvCxnSpPr>
              <p:nvPr/>
            </p:nvCxnSpPr>
            <p:spPr>
              <a:xfrm>
                <a:off x="9089556" y="3286534"/>
                <a:ext cx="542223"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48" name="直接连接符 47">
                <a:extLst>
                  <a:ext uri="{FF2B5EF4-FFF2-40B4-BE49-F238E27FC236}">
                    <a16:creationId xmlns:a16="http://schemas.microsoft.com/office/drawing/2014/main" id="{DB0FF9C1-34B3-98D2-030C-D3D45DE5AC48}"/>
                  </a:ext>
                </a:extLst>
              </p:cNvPr>
              <p:cNvCxnSpPr>
                <a:cxnSpLocks/>
              </p:cNvCxnSpPr>
              <p:nvPr/>
            </p:nvCxnSpPr>
            <p:spPr>
              <a:xfrm>
                <a:off x="9161282" y="3384746"/>
                <a:ext cx="398770"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49" name="直接连接符 48">
                <a:extLst>
                  <a:ext uri="{FF2B5EF4-FFF2-40B4-BE49-F238E27FC236}">
                    <a16:creationId xmlns:a16="http://schemas.microsoft.com/office/drawing/2014/main" id="{9C6BDA09-A932-A5CD-8E5D-D7CF30D5BF83}"/>
                  </a:ext>
                </a:extLst>
              </p:cNvPr>
              <p:cNvCxnSpPr>
                <a:cxnSpLocks/>
              </p:cNvCxnSpPr>
              <p:nvPr/>
            </p:nvCxnSpPr>
            <p:spPr>
              <a:xfrm>
                <a:off x="9231399" y="3482957"/>
                <a:ext cx="258536"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50" name="直接连接符 49">
                <a:extLst>
                  <a:ext uri="{FF2B5EF4-FFF2-40B4-BE49-F238E27FC236}">
                    <a16:creationId xmlns:a16="http://schemas.microsoft.com/office/drawing/2014/main" id="{80E60434-FAF6-6340-C448-3F5C44B16D9F}"/>
                  </a:ext>
                </a:extLst>
              </p:cNvPr>
              <p:cNvCxnSpPr>
                <a:cxnSpLocks/>
              </p:cNvCxnSpPr>
              <p:nvPr/>
            </p:nvCxnSpPr>
            <p:spPr>
              <a:xfrm rot="10800000">
                <a:off x="9360669" y="2469886"/>
                <a:ext cx="0" cy="810315"/>
              </a:xfrm>
              <a:prstGeom prst="line">
                <a:avLst/>
              </a:prstGeom>
              <a:ln w="38100"/>
            </p:spPr>
            <p:style>
              <a:lnRef idx="2">
                <a:schemeClr val="dk1"/>
              </a:lnRef>
              <a:fillRef idx="0">
                <a:schemeClr val="dk1"/>
              </a:fillRef>
              <a:effectRef idx="1">
                <a:schemeClr val="dk1"/>
              </a:effectRef>
              <a:fontRef idx="minor">
                <a:schemeClr val="tx1"/>
              </a:fontRef>
            </p:style>
          </p:cxnSp>
        </p:grpSp>
        <p:sp>
          <p:nvSpPr>
            <p:cNvPr id="38" name="文本框 37">
              <a:extLst>
                <a:ext uri="{FF2B5EF4-FFF2-40B4-BE49-F238E27FC236}">
                  <a16:creationId xmlns:a16="http://schemas.microsoft.com/office/drawing/2014/main" id="{FD3F7221-63D8-96C1-6524-EF07DD7217D3}"/>
                </a:ext>
              </a:extLst>
            </p:cNvPr>
            <p:cNvSpPr txBox="1"/>
            <p:nvPr/>
          </p:nvSpPr>
          <p:spPr>
            <a:xfrm>
              <a:off x="8755028" y="1632388"/>
              <a:ext cx="1900466" cy="480429"/>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RF Amplifier</a:t>
              </a:r>
              <a:endParaRPr lang="zh-CN" altLang="en-US" sz="2000" dirty="0">
                <a:latin typeface="Arial" panose="020B0604020202020204" pitchFamily="34" charset="0"/>
                <a:cs typeface="Arial" panose="020B0604020202020204" pitchFamily="34" charset="0"/>
              </a:endParaRPr>
            </a:p>
          </p:txBody>
        </p:sp>
        <p:sp>
          <p:nvSpPr>
            <p:cNvPr id="39" name="文本框 38">
              <a:extLst>
                <a:ext uri="{FF2B5EF4-FFF2-40B4-BE49-F238E27FC236}">
                  <a16:creationId xmlns:a16="http://schemas.microsoft.com/office/drawing/2014/main" id="{755A70B1-B283-66D0-C3CD-4491E92FD156}"/>
                </a:ext>
              </a:extLst>
            </p:cNvPr>
            <p:cNvSpPr txBox="1"/>
            <p:nvPr/>
          </p:nvSpPr>
          <p:spPr>
            <a:xfrm>
              <a:off x="9726417" y="3406072"/>
              <a:ext cx="697627"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GND</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6BFBC286-CD0D-1AF2-2743-0613F7405590}"/>
                    </a:ext>
                  </a:extLst>
                </p:cNvPr>
                <p:cNvSpPr txBox="1"/>
                <p:nvPr/>
              </p:nvSpPr>
              <p:spPr>
                <a:xfrm>
                  <a:off x="8768350" y="2953865"/>
                  <a:ext cx="35708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i="1">
                                <a:latin typeface="Cambria Math" panose="02040503050406030204" pitchFamily="18" charset="0"/>
                              </a:rPr>
                              <m:t>C</m:t>
                            </m:r>
                          </m:e>
                          <m:sub>
                            <m:r>
                              <a:rPr lang="en-US" altLang="zh-CN" sz="2000" b="0" i="1" smtClean="0">
                                <a:latin typeface="Cambria Math" panose="02040503050406030204" pitchFamily="18" charset="0"/>
                              </a:rPr>
                              <m:t>𝐵</m:t>
                            </m:r>
                          </m:sub>
                        </m:sSub>
                      </m:oMath>
                    </m:oMathPara>
                  </a14:m>
                  <a:endParaRPr lang="zh-CN" altLang="en-US" sz="2000" dirty="0"/>
                </a:p>
              </p:txBody>
            </p:sp>
          </mc:Choice>
          <mc:Fallback xmlns="">
            <p:sp>
              <p:nvSpPr>
                <p:cNvPr id="262" name="文本框 261">
                  <a:extLst>
                    <a:ext uri="{FF2B5EF4-FFF2-40B4-BE49-F238E27FC236}">
                      <a16:creationId xmlns:a16="http://schemas.microsoft.com/office/drawing/2014/main" id="{F5D83687-927E-3816-4955-AC07EC552232}"/>
                    </a:ext>
                  </a:extLst>
                </p:cNvPr>
                <p:cNvSpPr txBox="1">
                  <a:spLocks noRot="1" noChangeAspect="1" noMove="1" noResize="1" noEditPoints="1" noAdjustHandles="1" noChangeArrowheads="1" noChangeShapeType="1" noTextEdit="1"/>
                </p:cNvSpPr>
                <p:nvPr/>
              </p:nvSpPr>
              <p:spPr>
                <a:xfrm>
                  <a:off x="8768350" y="2953865"/>
                  <a:ext cx="357085" cy="307777"/>
                </a:xfrm>
                <a:prstGeom prst="rect">
                  <a:avLst/>
                </a:prstGeom>
                <a:blipFill>
                  <a:blip r:embed="rId13"/>
                  <a:stretch>
                    <a:fillRect l="-13559" r="-5085" b="-1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3AB20EE9-3BBF-1164-C52C-7617DE1D0794}"/>
                    </a:ext>
                  </a:extLst>
                </p:cNvPr>
                <p:cNvSpPr txBox="1"/>
                <p:nvPr/>
              </p:nvSpPr>
              <p:spPr>
                <a:xfrm>
                  <a:off x="10860150" y="2953865"/>
                  <a:ext cx="35708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i="1">
                                <a:latin typeface="Cambria Math" panose="02040503050406030204" pitchFamily="18" charset="0"/>
                              </a:rPr>
                              <m:t>C</m:t>
                            </m:r>
                          </m:e>
                          <m:sub>
                            <m:r>
                              <a:rPr lang="en-US" altLang="zh-CN" sz="2000" b="0" i="1" smtClean="0">
                                <a:latin typeface="Cambria Math" panose="02040503050406030204" pitchFamily="18" charset="0"/>
                              </a:rPr>
                              <m:t>𝐵</m:t>
                            </m:r>
                          </m:sub>
                        </m:sSub>
                      </m:oMath>
                    </m:oMathPara>
                  </a14:m>
                  <a:endParaRPr lang="zh-CN" altLang="en-US" sz="2000" dirty="0"/>
                </a:p>
              </p:txBody>
            </p:sp>
          </mc:Choice>
          <mc:Fallback xmlns="">
            <p:sp>
              <p:nvSpPr>
                <p:cNvPr id="263" name="文本框 262">
                  <a:extLst>
                    <a:ext uri="{FF2B5EF4-FFF2-40B4-BE49-F238E27FC236}">
                      <a16:creationId xmlns:a16="http://schemas.microsoft.com/office/drawing/2014/main" id="{E8726EA9-D2C0-6390-BBF4-051A541CA4AF}"/>
                    </a:ext>
                  </a:extLst>
                </p:cNvPr>
                <p:cNvSpPr txBox="1">
                  <a:spLocks noRot="1" noChangeAspect="1" noMove="1" noResize="1" noEditPoints="1" noAdjustHandles="1" noChangeArrowheads="1" noChangeShapeType="1" noTextEdit="1"/>
                </p:cNvSpPr>
                <p:nvPr/>
              </p:nvSpPr>
              <p:spPr>
                <a:xfrm>
                  <a:off x="10860150" y="2953865"/>
                  <a:ext cx="357085" cy="307777"/>
                </a:xfrm>
                <a:prstGeom prst="rect">
                  <a:avLst/>
                </a:prstGeom>
                <a:blipFill>
                  <a:blip r:embed="rId14"/>
                  <a:stretch>
                    <a:fillRect l="-15517" r="-5172" b="-1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04736CCB-60AF-2BBC-9E42-E3EBF7D32C62}"/>
                    </a:ext>
                  </a:extLst>
                </p:cNvPr>
                <p:cNvSpPr txBox="1"/>
                <p:nvPr/>
              </p:nvSpPr>
              <p:spPr>
                <a:xfrm>
                  <a:off x="9858018" y="618197"/>
                  <a:ext cx="33791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i="1">
                                <a:latin typeface="Cambria Math" panose="02040503050406030204" pitchFamily="18" charset="0"/>
                              </a:rPr>
                              <m:t>C</m:t>
                            </m:r>
                          </m:e>
                          <m:sub>
                            <m:r>
                              <a:rPr lang="en-US" altLang="zh-CN" sz="2000" b="0" i="1" smtClean="0">
                                <a:latin typeface="Cambria Math" panose="02040503050406030204" pitchFamily="18" charset="0"/>
                              </a:rPr>
                              <m:t>𝐴</m:t>
                            </m:r>
                          </m:sub>
                        </m:sSub>
                      </m:oMath>
                    </m:oMathPara>
                  </a14:m>
                  <a:endParaRPr lang="zh-CN" altLang="en-US" sz="2000" dirty="0"/>
                </a:p>
              </p:txBody>
            </p:sp>
          </mc:Choice>
          <mc:Fallback xmlns="">
            <p:sp>
              <p:nvSpPr>
                <p:cNvPr id="264" name="文本框 263">
                  <a:extLst>
                    <a:ext uri="{FF2B5EF4-FFF2-40B4-BE49-F238E27FC236}">
                      <a16:creationId xmlns:a16="http://schemas.microsoft.com/office/drawing/2014/main" id="{490C1537-96D6-5952-5B21-352CB114A44B}"/>
                    </a:ext>
                  </a:extLst>
                </p:cNvPr>
                <p:cNvSpPr txBox="1">
                  <a:spLocks noRot="1" noChangeAspect="1" noMove="1" noResize="1" noEditPoints="1" noAdjustHandles="1" noChangeArrowheads="1" noChangeShapeType="1" noTextEdit="1"/>
                </p:cNvSpPr>
                <p:nvPr/>
              </p:nvSpPr>
              <p:spPr>
                <a:xfrm>
                  <a:off x="9858018" y="618197"/>
                  <a:ext cx="337913" cy="307777"/>
                </a:xfrm>
                <a:prstGeom prst="rect">
                  <a:avLst/>
                </a:prstGeom>
                <a:blipFill>
                  <a:blip r:embed="rId15"/>
                  <a:stretch>
                    <a:fillRect l="-14286" r="-5357" b="-156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ABFDE58F-3457-E899-C636-49064AF23583}"/>
                    </a:ext>
                  </a:extLst>
                </p:cNvPr>
                <p:cNvSpPr txBox="1"/>
                <p:nvPr/>
              </p:nvSpPr>
              <p:spPr>
                <a:xfrm>
                  <a:off x="10822787" y="1623373"/>
                  <a:ext cx="33150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i="1">
                                <a:latin typeface="Cambria Math" panose="02040503050406030204" pitchFamily="18" charset="0"/>
                              </a:rPr>
                              <m:t>L</m:t>
                            </m:r>
                          </m:e>
                          <m:sub>
                            <m:r>
                              <a:rPr lang="en-US" altLang="zh-CN" sz="2000" b="0" i="1" smtClean="0">
                                <a:latin typeface="Cambria Math" panose="02040503050406030204" pitchFamily="18" charset="0"/>
                              </a:rPr>
                              <m:t>𝐴</m:t>
                            </m:r>
                          </m:sub>
                        </m:sSub>
                      </m:oMath>
                    </m:oMathPara>
                  </a14:m>
                  <a:endParaRPr lang="zh-CN" altLang="en-US" sz="2000" dirty="0"/>
                </a:p>
              </p:txBody>
            </p:sp>
          </mc:Choice>
          <mc:Fallback xmlns="">
            <p:sp>
              <p:nvSpPr>
                <p:cNvPr id="265" name="文本框 264">
                  <a:extLst>
                    <a:ext uri="{FF2B5EF4-FFF2-40B4-BE49-F238E27FC236}">
                      <a16:creationId xmlns:a16="http://schemas.microsoft.com/office/drawing/2014/main" id="{B26AFFEB-9DE7-BDB7-AC5C-67ABB2893586}"/>
                    </a:ext>
                  </a:extLst>
                </p:cNvPr>
                <p:cNvSpPr txBox="1">
                  <a:spLocks noRot="1" noChangeAspect="1" noMove="1" noResize="1" noEditPoints="1" noAdjustHandles="1" noChangeArrowheads="1" noChangeShapeType="1" noTextEdit="1"/>
                </p:cNvSpPr>
                <p:nvPr/>
              </p:nvSpPr>
              <p:spPr>
                <a:xfrm>
                  <a:off x="10822787" y="1623373"/>
                  <a:ext cx="331501" cy="307777"/>
                </a:xfrm>
                <a:prstGeom prst="rect">
                  <a:avLst/>
                </a:prstGeom>
                <a:blipFill>
                  <a:blip r:embed="rId16"/>
                  <a:stretch>
                    <a:fillRect l="-14545" r="-5455" b="-15686"/>
                  </a:stretch>
                </a:blipFill>
              </p:spPr>
              <p:txBody>
                <a:bodyPr/>
                <a:lstStyle/>
                <a:p>
                  <a:r>
                    <a:rPr lang="zh-CN" altLang="en-US">
                      <a:noFill/>
                    </a:rPr>
                    <a:t> </a:t>
                  </a:r>
                </a:p>
              </p:txBody>
            </p:sp>
          </mc:Fallback>
        </mc:AlternateContent>
        <p:sp>
          <p:nvSpPr>
            <p:cNvPr id="44" name="文本框 43">
              <a:extLst>
                <a:ext uri="{FF2B5EF4-FFF2-40B4-BE49-F238E27FC236}">
                  <a16:creationId xmlns:a16="http://schemas.microsoft.com/office/drawing/2014/main" id="{20933EC7-AFE9-C883-B50A-175431D3464D}"/>
                </a:ext>
              </a:extLst>
            </p:cNvPr>
            <p:cNvSpPr txBox="1"/>
            <p:nvPr/>
          </p:nvSpPr>
          <p:spPr>
            <a:xfrm>
              <a:off x="7096206" y="2165637"/>
              <a:ext cx="73609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RF in</a:t>
              </a:r>
              <a:endParaRPr lang="zh-CN" altLang="en-US" dirty="0">
                <a:latin typeface="Arial" panose="020B0604020202020204" pitchFamily="34" charset="0"/>
                <a:cs typeface="Arial" panose="020B0604020202020204" pitchFamily="34" charset="0"/>
              </a:endParaRPr>
            </a:p>
          </p:txBody>
        </p:sp>
        <p:sp>
          <p:nvSpPr>
            <p:cNvPr id="45" name="文本框 44">
              <a:extLst>
                <a:ext uri="{FF2B5EF4-FFF2-40B4-BE49-F238E27FC236}">
                  <a16:creationId xmlns:a16="http://schemas.microsoft.com/office/drawing/2014/main" id="{F53F196B-6B57-3BDC-8E6E-F929ACAFF7E7}"/>
                </a:ext>
              </a:extLst>
            </p:cNvPr>
            <p:cNvSpPr txBox="1"/>
            <p:nvPr/>
          </p:nvSpPr>
          <p:spPr>
            <a:xfrm>
              <a:off x="12143281" y="2358579"/>
              <a:ext cx="877163"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RF out</a:t>
              </a:r>
              <a:endParaRPr lang="zh-CN" altLang="en-US" dirty="0">
                <a:latin typeface="Arial" panose="020B0604020202020204" pitchFamily="34" charset="0"/>
                <a:cs typeface="Arial" panose="020B0604020202020204" pitchFamily="34" charset="0"/>
              </a:endParaRPr>
            </a:p>
          </p:txBody>
        </p:sp>
        <p:cxnSp>
          <p:nvCxnSpPr>
            <p:cNvPr id="46" name="直接连接符 45">
              <a:extLst>
                <a:ext uri="{FF2B5EF4-FFF2-40B4-BE49-F238E27FC236}">
                  <a16:creationId xmlns:a16="http://schemas.microsoft.com/office/drawing/2014/main" id="{4E7FE209-FD98-E1C9-5955-14702ECF485B}"/>
                </a:ext>
              </a:extLst>
            </p:cNvPr>
            <p:cNvCxnSpPr>
              <a:cxnSpLocks/>
            </p:cNvCxnSpPr>
            <p:nvPr/>
          </p:nvCxnSpPr>
          <p:spPr>
            <a:xfrm flipH="1">
              <a:off x="9329738" y="1187451"/>
              <a:ext cx="620031" cy="0"/>
            </a:xfrm>
            <a:prstGeom prst="line">
              <a:avLst/>
            </a:prstGeom>
            <a:ln w="38100"/>
          </p:spPr>
          <p:style>
            <a:lnRef idx="2">
              <a:schemeClr val="dk1"/>
            </a:lnRef>
            <a:fillRef idx="0">
              <a:schemeClr val="dk1"/>
            </a:fillRef>
            <a:effectRef idx="1">
              <a:schemeClr val="dk1"/>
            </a:effectRef>
            <a:fontRef idx="minor">
              <a:schemeClr val="tx1"/>
            </a:fontRef>
          </p:style>
        </p:cxnSp>
      </p:grpSp>
      <p:pic>
        <p:nvPicPr>
          <p:cNvPr id="56" name="图片 55">
            <a:extLst>
              <a:ext uri="{FF2B5EF4-FFF2-40B4-BE49-F238E27FC236}">
                <a16:creationId xmlns:a16="http://schemas.microsoft.com/office/drawing/2014/main" id="{AB6AC86D-1B87-5060-3AAE-A1BD5BB714FA}"/>
              </a:ext>
            </a:extLst>
          </p:cNvPr>
          <p:cNvPicPr>
            <a:picLocks noChangeAspect="1"/>
          </p:cNvPicPr>
          <p:nvPr/>
        </p:nvPicPr>
        <p:blipFill>
          <a:blip r:embed="rId17"/>
          <a:stretch>
            <a:fillRect/>
          </a:stretch>
        </p:blipFill>
        <p:spPr>
          <a:xfrm>
            <a:off x="1075201" y="4726218"/>
            <a:ext cx="3707835" cy="1365016"/>
          </a:xfrm>
          <a:prstGeom prst="rect">
            <a:avLst/>
          </a:prstGeom>
        </p:spPr>
      </p:pic>
      <p:grpSp>
        <p:nvGrpSpPr>
          <p:cNvPr id="8" name="组合 7">
            <a:extLst>
              <a:ext uri="{FF2B5EF4-FFF2-40B4-BE49-F238E27FC236}">
                <a16:creationId xmlns:a16="http://schemas.microsoft.com/office/drawing/2014/main" id="{8B93502D-6A48-19DD-9DA7-5B9092F0CA5D}"/>
              </a:ext>
            </a:extLst>
          </p:cNvPr>
          <p:cNvGrpSpPr/>
          <p:nvPr/>
        </p:nvGrpSpPr>
        <p:grpSpPr>
          <a:xfrm>
            <a:off x="5571536" y="862968"/>
            <a:ext cx="5606743" cy="3148894"/>
            <a:chOff x="6989202" y="7885166"/>
            <a:chExt cx="4936239" cy="2799139"/>
          </a:xfrm>
        </p:grpSpPr>
        <p:pic>
          <p:nvPicPr>
            <p:cNvPr id="9" name="图片 8">
              <a:extLst>
                <a:ext uri="{FF2B5EF4-FFF2-40B4-BE49-F238E27FC236}">
                  <a16:creationId xmlns:a16="http://schemas.microsoft.com/office/drawing/2014/main" id="{6EE0B620-9560-692C-304F-1316F42D5D5A}"/>
                </a:ext>
              </a:extLst>
            </p:cNvPr>
            <p:cNvPicPr>
              <a:picLocks noChangeAspect="1"/>
            </p:cNvPicPr>
            <p:nvPr/>
          </p:nvPicPr>
          <p:blipFill>
            <a:blip r:embed="rId18"/>
            <a:stretch>
              <a:fillRect/>
            </a:stretch>
          </p:blipFill>
          <p:spPr>
            <a:xfrm>
              <a:off x="6989202" y="7885166"/>
              <a:ext cx="4936239" cy="2799139"/>
            </a:xfrm>
            <a:prstGeom prst="rect">
              <a:avLst/>
            </a:prstGeom>
          </p:spPr>
        </p:pic>
        <p:pic>
          <p:nvPicPr>
            <p:cNvPr id="10" name="图片 9" descr="图片包含 游戏机&#10;&#10;AI 生成的内容可能不正确。">
              <a:extLst>
                <a:ext uri="{FF2B5EF4-FFF2-40B4-BE49-F238E27FC236}">
                  <a16:creationId xmlns:a16="http://schemas.microsoft.com/office/drawing/2014/main" id="{EF4B174A-A11F-5FF9-1878-A6DA9C55F21D}"/>
                </a:ext>
              </a:extLst>
            </p:cNvPr>
            <p:cNvPicPr>
              <a:picLocks noChangeAspect="1"/>
            </p:cNvPicPr>
            <p:nvPr/>
          </p:nvPicPr>
          <p:blipFill>
            <a:blip r:embed="rId19">
              <a:extLst>
                <a:ext uri="{28A0092B-C50C-407E-A947-70E740481C1C}">
                  <a14:useLocalDpi xmlns:a14="http://schemas.microsoft.com/office/drawing/2010/main" val="0"/>
                </a:ext>
              </a:extLst>
            </a:blip>
            <a:srcRect l="1728" t="6611" r="3368" b="11063"/>
            <a:stretch/>
          </p:blipFill>
          <p:spPr>
            <a:xfrm>
              <a:off x="7406640" y="7973769"/>
              <a:ext cx="4031673" cy="2621935"/>
            </a:xfrm>
            <a:prstGeom prst="rect">
              <a:avLst/>
            </a:prstGeom>
          </p:spPr>
        </p:pic>
        <p:sp>
          <p:nvSpPr>
            <p:cNvPr id="11" name="文本框 10">
              <a:extLst>
                <a:ext uri="{FF2B5EF4-FFF2-40B4-BE49-F238E27FC236}">
                  <a16:creationId xmlns:a16="http://schemas.microsoft.com/office/drawing/2014/main" id="{DD68012D-D7FA-40D7-B769-1FE3FA9B1F51}"/>
                </a:ext>
              </a:extLst>
            </p:cNvPr>
            <p:cNvSpPr txBox="1"/>
            <p:nvPr/>
          </p:nvSpPr>
          <p:spPr>
            <a:xfrm>
              <a:off x="7643255" y="8746020"/>
              <a:ext cx="1569660" cy="369332"/>
            </a:xfrm>
            <a:prstGeom prst="rect">
              <a:avLst/>
            </a:prstGeom>
            <a:noFill/>
          </p:spPr>
          <p:txBody>
            <a:bodyPr wrap="none" rtlCol="0">
              <a:spAutoFit/>
            </a:bodyPr>
            <a:lstStyle/>
            <a:p>
              <a:r>
                <a:rPr lang="en-US" altLang="zh-CN" dirty="0">
                  <a:solidFill>
                    <a:schemeClr val="bg1"/>
                  </a:solidFill>
                  <a:latin typeface="Arial" panose="020B0604020202020204" pitchFamily="34" charset="0"/>
                  <a:cs typeface="Arial" panose="020B0604020202020204" pitchFamily="34" charset="0"/>
                </a:rPr>
                <a:t>Power supply</a:t>
              </a:r>
              <a:endParaRPr lang="zh-CN" altLang="en-US" dirty="0">
                <a:solidFill>
                  <a:schemeClr val="bg1"/>
                </a:solidFill>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43CFC339-83FD-1AD3-DA03-A03DFD10A4F4}"/>
                </a:ext>
              </a:extLst>
            </p:cNvPr>
            <p:cNvSpPr txBox="1"/>
            <p:nvPr/>
          </p:nvSpPr>
          <p:spPr>
            <a:xfrm>
              <a:off x="9764938" y="8636926"/>
              <a:ext cx="1172116" cy="369332"/>
            </a:xfrm>
            <a:prstGeom prst="rect">
              <a:avLst/>
            </a:prstGeom>
            <a:noFill/>
          </p:spPr>
          <p:txBody>
            <a:bodyPr wrap="none" rtlCol="0">
              <a:spAutoFit/>
            </a:bodyPr>
            <a:lstStyle/>
            <a:p>
              <a:r>
                <a:rPr lang="en-US" altLang="zh-CN" err="1">
                  <a:solidFill>
                    <a:schemeClr val="bg1"/>
                  </a:solidFill>
                  <a:latin typeface="Arial" panose="020B0604020202020204" pitchFamily="34" charset="0"/>
                  <a:cs typeface="Arial" panose="020B0604020202020204" pitchFamily="34" charset="0"/>
                </a:rPr>
                <a:t>LibreVNA</a:t>
              </a:r>
              <a:endParaRPr lang="zh-CN" altLang="en-US">
                <a:solidFill>
                  <a:schemeClr val="bg1"/>
                </a:solidFill>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61428FD9-46FD-2A24-0D76-999EA838FA2E}"/>
                </a:ext>
              </a:extLst>
            </p:cNvPr>
            <p:cNvSpPr txBox="1"/>
            <p:nvPr/>
          </p:nvSpPr>
          <p:spPr>
            <a:xfrm>
              <a:off x="9636698" y="9669415"/>
              <a:ext cx="1428596" cy="369332"/>
            </a:xfrm>
            <a:prstGeom prst="rect">
              <a:avLst/>
            </a:prstGeom>
            <a:noFill/>
          </p:spPr>
          <p:txBody>
            <a:bodyPr wrap="none" rtlCol="0">
              <a:spAutoFit/>
            </a:bodyPr>
            <a:lstStyle/>
            <a:p>
              <a:r>
                <a:rPr lang="en-US" altLang="zh-CN">
                  <a:solidFill>
                    <a:schemeClr val="bg1"/>
                  </a:solidFill>
                  <a:latin typeface="Arial" panose="020B0604020202020204" pitchFamily="34" charset="0"/>
                  <a:cs typeface="Arial" panose="020B0604020202020204" pitchFamily="34" charset="0"/>
                </a:rPr>
                <a:t>RF amplifier</a:t>
              </a:r>
              <a:endParaRPr lang="zh-CN" altLang="en-US">
                <a:solidFill>
                  <a:schemeClr val="bg1"/>
                </a:solidFill>
                <a:latin typeface="Arial" panose="020B0604020202020204" pitchFamily="34" charset="0"/>
                <a:cs typeface="Arial" panose="020B0604020202020204" pitchFamily="34" charset="0"/>
              </a:endParaRPr>
            </a:p>
          </p:txBody>
        </p:sp>
      </p:grpSp>
      <p:grpSp>
        <p:nvGrpSpPr>
          <p:cNvPr id="59" name="组合 58">
            <a:extLst>
              <a:ext uri="{FF2B5EF4-FFF2-40B4-BE49-F238E27FC236}">
                <a16:creationId xmlns:a16="http://schemas.microsoft.com/office/drawing/2014/main" id="{471403B4-C5AD-8B99-2563-3BC21116D60A}"/>
              </a:ext>
            </a:extLst>
          </p:cNvPr>
          <p:cNvGrpSpPr/>
          <p:nvPr/>
        </p:nvGrpSpPr>
        <p:grpSpPr>
          <a:xfrm>
            <a:off x="7045842" y="4437321"/>
            <a:ext cx="2785730" cy="347330"/>
            <a:chOff x="7045842" y="4430233"/>
            <a:chExt cx="2785730" cy="347330"/>
          </a:xfrm>
        </p:grpSpPr>
        <p:cxnSp>
          <p:nvCxnSpPr>
            <p:cNvPr id="55" name="直接连接符 54">
              <a:extLst>
                <a:ext uri="{FF2B5EF4-FFF2-40B4-BE49-F238E27FC236}">
                  <a16:creationId xmlns:a16="http://schemas.microsoft.com/office/drawing/2014/main" id="{FA9A8DED-324B-832B-8BB5-D4FFB16A13B9}"/>
                </a:ext>
              </a:extLst>
            </p:cNvPr>
            <p:cNvCxnSpPr/>
            <p:nvPr/>
          </p:nvCxnSpPr>
          <p:spPr>
            <a:xfrm>
              <a:off x="7045842" y="4430233"/>
              <a:ext cx="1678466" cy="0"/>
            </a:xfrm>
            <a:prstGeom prst="line">
              <a:avLst/>
            </a:prstGeom>
            <a:ln w="57150">
              <a:solidFill>
                <a:srgbClr val="EE0000"/>
              </a:solidFill>
            </a:ln>
          </p:spPr>
          <p:style>
            <a:lnRef idx="2">
              <a:schemeClr val="accent1"/>
            </a:lnRef>
            <a:fillRef idx="0">
              <a:schemeClr val="accent1"/>
            </a:fillRef>
            <a:effectRef idx="1">
              <a:schemeClr val="accent1"/>
            </a:effectRef>
            <a:fontRef idx="minor">
              <a:schemeClr val="tx1"/>
            </a:fontRef>
          </p:style>
        </p:cxnSp>
        <p:cxnSp>
          <p:nvCxnSpPr>
            <p:cNvPr id="57" name="直接连接符 56">
              <a:extLst>
                <a:ext uri="{FF2B5EF4-FFF2-40B4-BE49-F238E27FC236}">
                  <a16:creationId xmlns:a16="http://schemas.microsoft.com/office/drawing/2014/main" id="{11ABE772-8A39-1222-999A-5732122BDB34}"/>
                </a:ext>
              </a:extLst>
            </p:cNvPr>
            <p:cNvCxnSpPr>
              <a:cxnSpLocks/>
            </p:cNvCxnSpPr>
            <p:nvPr/>
          </p:nvCxnSpPr>
          <p:spPr>
            <a:xfrm>
              <a:off x="8724308" y="4430233"/>
              <a:ext cx="1107264" cy="347330"/>
            </a:xfrm>
            <a:prstGeom prst="line">
              <a:avLst/>
            </a:prstGeom>
            <a:ln w="57150">
              <a:solidFill>
                <a:srgbClr val="EE0000"/>
              </a:solidFill>
            </a:ln>
          </p:spPr>
          <p:style>
            <a:lnRef idx="2">
              <a:schemeClr val="accent1"/>
            </a:lnRef>
            <a:fillRef idx="0">
              <a:schemeClr val="accent1"/>
            </a:fillRef>
            <a:effectRef idx="1">
              <a:schemeClr val="accent1"/>
            </a:effectRef>
            <a:fontRef idx="minor">
              <a:schemeClr val="tx1"/>
            </a:fontRef>
          </p:style>
        </p:cxnSp>
      </p:grpSp>
      <p:grpSp>
        <p:nvGrpSpPr>
          <p:cNvPr id="60" name="组合 59">
            <a:extLst>
              <a:ext uri="{FF2B5EF4-FFF2-40B4-BE49-F238E27FC236}">
                <a16:creationId xmlns:a16="http://schemas.microsoft.com/office/drawing/2014/main" id="{A49D4647-20E0-4AE5-C28A-18EFFFD393C1}"/>
              </a:ext>
            </a:extLst>
          </p:cNvPr>
          <p:cNvGrpSpPr/>
          <p:nvPr/>
        </p:nvGrpSpPr>
        <p:grpSpPr>
          <a:xfrm>
            <a:off x="3143118" y="4749911"/>
            <a:ext cx="1476504" cy="1048058"/>
            <a:chOff x="7045842" y="3382175"/>
            <a:chExt cx="1476504" cy="1048058"/>
          </a:xfrm>
        </p:grpSpPr>
        <p:cxnSp>
          <p:nvCxnSpPr>
            <p:cNvPr id="61" name="直接连接符 60">
              <a:extLst>
                <a:ext uri="{FF2B5EF4-FFF2-40B4-BE49-F238E27FC236}">
                  <a16:creationId xmlns:a16="http://schemas.microsoft.com/office/drawing/2014/main" id="{9D196986-607E-4AE2-64A6-A82B54171EBB}"/>
                </a:ext>
              </a:extLst>
            </p:cNvPr>
            <p:cNvCxnSpPr>
              <a:cxnSpLocks/>
            </p:cNvCxnSpPr>
            <p:nvPr/>
          </p:nvCxnSpPr>
          <p:spPr>
            <a:xfrm>
              <a:off x="7045842" y="4430233"/>
              <a:ext cx="859483" cy="0"/>
            </a:xfrm>
            <a:prstGeom prst="line">
              <a:avLst/>
            </a:prstGeom>
            <a:ln w="57150">
              <a:solidFill>
                <a:srgbClr val="EE0000"/>
              </a:solidFill>
            </a:ln>
          </p:spPr>
          <p:style>
            <a:lnRef idx="2">
              <a:schemeClr val="accent1"/>
            </a:lnRef>
            <a:fillRef idx="0">
              <a:schemeClr val="accent1"/>
            </a:fillRef>
            <a:effectRef idx="1">
              <a:schemeClr val="accent1"/>
            </a:effectRef>
            <a:fontRef idx="minor">
              <a:schemeClr val="tx1"/>
            </a:fontRef>
          </p:style>
        </p:cxnSp>
        <p:cxnSp>
          <p:nvCxnSpPr>
            <p:cNvPr id="62" name="直接连接符 61">
              <a:extLst>
                <a:ext uri="{FF2B5EF4-FFF2-40B4-BE49-F238E27FC236}">
                  <a16:creationId xmlns:a16="http://schemas.microsoft.com/office/drawing/2014/main" id="{E844EAE7-27EF-14C9-2DB0-EA8F84A05089}"/>
                </a:ext>
              </a:extLst>
            </p:cNvPr>
            <p:cNvCxnSpPr>
              <a:cxnSpLocks/>
            </p:cNvCxnSpPr>
            <p:nvPr/>
          </p:nvCxnSpPr>
          <p:spPr>
            <a:xfrm flipV="1">
              <a:off x="7892880" y="3382175"/>
              <a:ext cx="629466" cy="1048058"/>
            </a:xfrm>
            <a:prstGeom prst="line">
              <a:avLst/>
            </a:prstGeom>
            <a:ln w="57150">
              <a:solidFill>
                <a:srgbClr val="EE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7201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par>
                          <p:cTn id="10" fill="hold">
                            <p:stCondLst>
                              <p:cond delay="0"/>
                            </p:stCondLst>
                            <p:childTnLst>
                              <p:par>
                                <p:cTn id="11" presetID="26" presetClass="emph" presetSubtype="0" repeatCount="4000" fill="hold" nodeType="afterEffect">
                                  <p:stCondLst>
                                    <p:cond delay="0"/>
                                  </p:stCondLst>
                                  <p:childTnLst>
                                    <p:animEffect transition="out" filter="fade">
                                      <p:cBhvr>
                                        <p:cTn id="12" dur="500" tmFilter="0, 0; .2, .5; .8, .5; 1, 0"/>
                                        <p:tgtEl>
                                          <p:spTgt spid="59"/>
                                        </p:tgtEl>
                                      </p:cBhvr>
                                    </p:animEffect>
                                    <p:animScale>
                                      <p:cBhvr>
                                        <p:cTn id="13" dur="250" autoRev="1" fill="hold"/>
                                        <p:tgtEl>
                                          <p:spTgt spid="59"/>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0"/>
                            </p:stCondLst>
                            <p:childTnLst>
                              <p:par>
                                <p:cTn id="21" presetID="26" presetClass="emph" presetSubtype="0" repeatCount="4000" fill="hold" nodeType="afterEffect">
                                  <p:stCondLst>
                                    <p:cond delay="0"/>
                                  </p:stCondLst>
                                  <p:childTnLst>
                                    <p:animEffect transition="out" filter="fade">
                                      <p:cBhvr>
                                        <p:cTn id="22" dur="500" tmFilter="0, 0; .2, .5; .8, .5; 1, 0"/>
                                        <p:tgtEl>
                                          <p:spTgt spid="60"/>
                                        </p:tgtEl>
                                      </p:cBhvr>
                                    </p:animEffect>
                                    <p:animScale>
                                      <p:cBhvr>
                                        <p:cTn id="23" dur="250" autoRev="1" fill="hold"/>
                                        <p:tgtEl>
                                          <p:spTgt spid="6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98589C8-B2CF-59CC-3891-6CE53F89ED04}"/>
              </a:ext>
            </a:extLst>
          </p:cNvPr>
          <p:cNvSpPr>
            <a:spLocks noGrp="1"/>
          </p:cNvSpPr>
          <p:nvPr>
            <p:ph type="body" sz="quarter" idx="10"/>
          </p:nvPr>
        </p:nvSpPr>
        <p:spPr>
          <a:xfrm>
            <a:off x="0" y="1"/>
            <a:ext cx="12182476" cy="856210"/>
          </a:xfrm>
        </p:spPr>
        <p:txBody>
          <a:bodyPr/>
          <a:lstStyle/>
          <a:p>
            <a:r>
              <a:rPr lang="en-US" altLang="zh-CN" dirty="0"/>
              <a:t>Applications </a:t>
            </a:r>
            <a:endParaRPr lang="zh-CN" altLang="en-US" dirty="0"/>
          </a:p>
        </p:txBody>
      </p:sp>
      <p:pic>
        <p:nvPicPr>
          <p:cNvPr id="1026" name="Picture 2">
            <a:extLst>
              <a:ext uri="{FF2B5EF4-FFF2-40B4-BE49-F238E27FC236}">
                <a16:creationId xmlns:a16="http://schemas.microsoft.com/office/drawing/2014/main" id="{4CD088F7-F0C0-2897-6BA7-5DBA475C3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046" y="2397020"/>
            <a:ext cx="3632952" cy="206396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1D5B177B-7C49-4578-1797-C55433BE002E}"/>
              </a:ext>
            </a:extLst>
          </p:cNvPr>
          <p:cNvSpPr txBox="1"/>
          <p:nvPr/>
        </p:nvSpPr>
        <p:spPr>
          <a:xfrm>
            <a:off x="4957818" y="5559895"/>
            <a:ext cx="2266839" cy="830997"/>
          </a:xfrm>
          <a:prstGeom prst="rect">
            <a:avLst/>
          </a:prstGeom>
          <a:noFill/>
        </p:spPr>
        <p:txBody>
          <a:bodyPr wrap="none" rtlCol="0">
            <a:spAutoFit/>
          </a:bodyPr>
          <a:lstStyle/>
          <a:p>
            <a:pPr algn="ctr"/>
            <a:r>
              <a:rPr lang="en-US" altLang="zh-CN" sz="2400" b="1" dirty="0"/>
              <a:t>Angle of arrival</a:t>
            </a:r>
          </a:p>
          <a:p>
            <a:pPr algn="ctr"/>
            <a:r>
              <a:rPr lang="en-US" altLang="zh-CN" sz="2400" b="1" dirty="0"/>
              <a:t>estimation</a:t>
            </a:r>
            <a:endParaRPr lang="zh-CN" altLang="en-US" sz="2400" b="1" dirty="0"/>
          </a:p>
        </p:txBody>
      </p:sp>
      <p:pic>
        <p:nvPicPr>
          <p:cNvPr id="7" name="图片 6">
            <a:extLst>
              <a:ext uri="{FF2B5EF4-FFF2-40B4-BE49-F238E27FC236}">
                <a16:creationId xmlns:a16="http://schemas.microsoft.com/office/drawing/2014/main" id="{8809EB33-A9A2-C47F-CDA8-78D210DCC65D}"/>
              </a:ext>
            </a:extLst>
          </p:cNvPr>
          <p:cNvPicPr>
            <a:picLocks noChangeAspect="1"/>
          </p:cNvPicPr>
          <p:nvPr/>
        </p:nvPicPr>
        <p:blipFill>
          <a:blip r:embed="rId4"/>
          <a:stretch>
            <a:fillRect/>
          </a:stretch>
        </p:blipFill>
        <p:spPr>
          <a:xfrm>
            <a:off x="535592" y="3380162"/>
            <a:ext cx="3402363" cy="2063960"/>
          </a:xfrm>
          <a:prstGeom prst="rect">
            <a:avLst/>
          </a:prstGeom>
        </p:spPr>
      </p:pic>
      <p:pic>
        <p:nvPicPr>
          <p:cNvPr id="9" name="图片 8">
            <a:extLst>
              <a:ext uri="{FF2B5EF4-FFF2-40B4-BE49-F238E27FC236}">
                <a16:creationId xmlns:a16="http://schemas.microsoft.com/office/drawing/2014/main" id="{D02ED063-6B28-26A8-49C6-8BD20B3D831D}"/>
              </a:ext>
            </a:extLst>
          </p:cNvPr>
          <p:cNvPicPr>
            <a:picLocks noChangeAspect="1"/>
          </p:cNvPicPr>
          <p:nvPr/>
        </p:nvPicPr>
        <p:blipFill>
          <a:blip r:embed="rId5"/>
          <a:stretch>
            <a:fillRect/>
          </a:stretch>
        </p:blipFill>
        <p:spPr>
          <a:xfrm>
            <a:off x="481740" y="1344271"/>
            <a:ext cx="3510069" cy="2042745"/>
          </a:xfrm>
          <a:prstGeom prst="rect">
            <a:avLst/>
          </a:prstGeom>
        </p:spPr>
      </p:pic>
      <p:sp>
        <p:nvSpPr>
          <p:cNvPr id="10" name="文本框 9">
            <a:extLst>
              <a:ext uri="{FF2B5EF4-FFF2-40B4-BE49-F238E27FC236}">
                <a16:creationId xmlns:a16="http://schemas.microsoft.com/office/drawing/2014/main" id="{9262D6AB-B6BE-7490-F4F0-FAAFA259086C}"/>
              </a:ext>
            </a:extLst>
          </p:cNvPr>
          <p:cNvSpPr txBox="1"/>
          <p:nvPr/>
        </p:nvSpPr>
        <p:spPr>
          <a:xfrm>
            <a:off x="691162" y="5559895"/>
            <a:ext cx="3300647" cy="830997"/>
          </a:xfrm>
          <a:prstGeom prst="rect">
            <a:avLst/>
          </a:prstGeom>
          <a:noFill/>
        </p:spPr>
        <p:txBody>
          <a:bodyPr wrap="none" rtlCol="0">
            <a:spAutoFit/>
          </a:bodyPr>
          <a:lstStyle/>
          <a:p>
            <a:pPr algn="ctr"/>
            <a:r>
              <a:rPr lang="en-US" altLang="zh-CN" sz="2400" b="1" dirty="0"/>
              <a:t>Amplitude shift keying</a:t>
            </a:r>
          </a:p>
          <a:p>
            <a:pPr algn="ctr"/>
            <a:r>
              <a:rPr lang="en-US" altLang="zh-CN" sz="2400" b="1" dirty="0"/>
              <a:t> decoding</a:t>
            </a:r>
            <a:endParaRPr lang="zh-CN" altLang="en-US" sz="2400" b="1" dirty="0"/>
          </a:p>
        </p:txBody>
      </p:sp>
      <p:sp>
        <p:nvSpPr>
          <p:cNvPr id="11" name="文本框 10">
            <a:extLst>
              <a:ext uri="{FF2B5EF4-FFF2-40B4-BE49-F238E27FC236}">
                <a16:creationId xmlns:a16="http://schemas.microsoft.com/office/drawing/2014/main" id="{ADE38B13-C9A3-40D2-A2B4-A242FCFF4BB8}"/>
              </a:ext>
            </a:extLst>
          </p:cNvPr>
          <p:cNvSpPr txBox="1"/>
          <p:nvPr/>
        </p:nvSpPr>
        <p:spPr>
          <a:xfrm>
            <a:off x="8978689" y="5559895"/>
            <a:ext cx="2167260" cy="830997"/>
          </a:xfrm>
          <a:prstGeom prst="rect">
            <a:avLst/>
          </a:prstGeom>
          <a:noFill/>
        </p:spPr>
        <p:txBody>
          <a:bodyPr wrap="none" rtlCol="0">
            <a:spAutoFit/>
          </a:bodyPr>
          <a:lstStyle/>
          <a:p>
            <a:r>
              <a:rPr lang="en-US" altLang="zh-CN" sz="2400" b="1" dirty="0"/>
              <a:t>Fall detection </a:t>
            </a:r>
          </a:p>
          <a:p>
            <a:r>
              <a:rPr lang="en-US" altLang="zh-CN" sz="2400" b="1" dirty="0"/>
              <a:t>with Wi-Fi CSI</a:t>
            </a:r>
            <a:endParaRPr lang="zh-CN" altLang="en-US" sz="2400" b="1" dirty="0"/>
          </a:p>
        </p:txBody>
      </p:sp>
      <p:pic>
        <p:nvPicPr>
          <p:cNvPr id="16" name="图片 15">
            <a:extLst>
              <a:ext uri="{FF2B5EF4-FFF2-40B4-BE49-F238E27FC236}">
                <a16:creationId xmlns:a16="http://schemas.microsoft.com/office/drawing/2014/main" id="{A43CBE3E-6F45-6DA2-289D-5530D08C665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79" b="97989" l="584" r="96831">
                        <a14:foregroundMark x1="8924" y1="66188" x2="4504" y2="66188"/>
                        <a14:foregroundMark x1="47540" y1="11303" x2="55129" y2="7663"/>
                        <a14:foregroundMark x1="86405" y1="37739" x2="93745" y2="37739"/>
                        <a14:foregroundMark x1="87907" y1="55364" x2="87907" y2="60728"/>
                        <a14:foregroundMark x1="95496" y1="62452" x2="94078" y2="64176"/>
                        <a14:foregroundMark x1="93745" y1="37739" x2="96997" y2="37739"/>
                        <a14:foregroundMark x1="55463" y1="5939" x2="55463" y2="2203"/>
                        <a14:foregroundMark x1="50459" y1="97989" x2="53711" y2="97989"/>
                        <a14:foregroundMark x1="84904" y1="61111" x2="86072" y2="61111"/>
                        <a14:foregroundMark x1="1835" y1="66188" x2="667" y2="66188"/>
                        <a14:foregroundMark x1="53128" y1="4215" x2="56047" y2="479"/>
                      </a14:backgroundRemoval>
                    </a14:imgEffect>
                  </a14:imgLayer>
                </a14:imgProps>
              </a:ext>
            </a:extLst>
          </a:blip>
          <a:stretch>
            <a:fillRect/>
          </a:stretch>
        </p:blipFill>
        <p:spPr>
          <a:xfrm>
            <a:off x="8638803" y="2151750"/>
            <a:ext cx="2847033" cy="2478985"/>
          </a:xfrm>
          <a:prstGeom prst="rect">
            <a:avLst/>
          </a:prstGeom>
        </p:spPr>
      </p:pic>
    </p:spTree>
    <p:extLst>
      <p:ext uri="{BB962C8B-B14F-4D97-AF65-F5344CB8AC3E}">
        <p14:creationId xmlns:p14="http://schemas.microsoft.com/office/powerpoint/2010/main" val="165573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F7B302B-42A6-1520-F096-C542703CCF36}"/>
              </a:ext>
            </a:extLst>
          </p:cNvPr>
          <p:cNvSpPr>
            <a:spLocks noGrp="1"/>
          </p:cNvSpPr>
          <p:nvPr>
            <p:ph type="body" sz="quarter" idx="10"/>
          </p:nvPr>
        </p:nvSpPr>
        <p:spPr/>
        <p:txBody>
          <a:bodyPr/>
          <a:lstStyle/>
          <a:p>
            <a:r>
              <a:rPr lang="en-US" altLang="zh-CN" dirty="0"/>
              <a:t>WDNN Prototype</a:t>
            </a:r>
            <a:endParaRPr lang="zh-CN" altLang="en-US" dirty="0"/>
          </a:p>
        </p:txBody>
      </p:sp>
      <p:grpSp>
        <p:nvGrpSpPr>
          <p:cNvPr id="7" name="组合 6">
            <a:extLst>
              <a:ext uri="{FF2B5EF4-FFF2-40B4-BE49-F238E27FC236}">
                <a16:creationId xmlns:a16="http://schemas.microsoft.com/office/drawing/2014/main" id="{C6C5B08C-06EA-85EB-D344-3D4D0AD2BE8E}"/>
              </a:ext>
            </a:extLst>
          </p:cNvPr>
          <p:cNvGrpSpPr/>
          <p:nvPr/>
        </p:nvGrpSpPr>
        <p:grpSpPr>
          <a:xfrm>
            <a:off x="7302007" y="945142"/>
            <a:ext cx="4722477" cy="1601311"/>
            <a:chOff x="4798803" y="134676"/>
            <a:chExt cx="5335488" cy="1809173"/>
          </a:xfrm>
        </p:grpSpPr>
        <p:pic>
          <p:nvPicPr>
            <p:cNvPr id="8" name="图片 7" descr="文本&#10;&#10;AI 生成的内容可能不正确。">
              <a:extLst>
                <a:ext uri="{FF2B5EF4-FFF2-40B4-BE49-F238E27FC236}">
                  <a16:creationId xmlns:a16="http://schemas.microsoft.com/office/drawing/2014/main" id="{4A076C4F-B240-D30F-2BA6-821BC595AF75}"/>
                </a:ext>
              </a:extLst>
            </p:cNvPr>
            <p:cNvPicPr>
              <a:picLocks noChangeAspect="1"/>
            </p:cNvPicPr>
            <p:nvPr/>
          </p:nvPicPr>
          <p:blipFill>
            <a:blip r:embed="rId3">
              <a:extLst>
                <a:ext uri="{28A0092B-C50C-407E-A947-70E740481C1C}">
                  <a14:useLocalDpi xmlns:a14="http://schemas.microsoft.com/office/drawing/2010/main" val="0"/>
                </a:ext>
              </a:extLst>
            </a:blip>
            <a:srcRect l="6114" t="26440" r="10304" b="35773"/>
            <a:stretch/>
          </p:blipFill>
          <p:spPr>
            <a:xfrm>
              <a:off x="4798803" y="134676"/>
              <a:ext cx="5335488" cy="1809173"/>
            </a:xfrm>
            <a:prstGeom prst="rect">
              <a:avLst/>
            </a:prstGeom>
          </p:spPr>
        </p:pic>
        <p:sp>
          <p:nvSpPr>
            <p:cNvPr id="9" name="文本框 8">
              <a:extLst>
                <a:ext uri="{FF2B5EF4-FFF2-40B4-BE49-F238E27FC236}">
                  <a16:creationId xmlns:a16="http://schemas.microsoft.com/office/drawing/2014/main" id="{B2BD2127-A52A-CB32-883E-DC28889EB916}"/>
                </a:ext>
              </a:extLst>
            </p:cNvPr>
            <p:cNvSpPr txBox="1"/>
            <p:nvPr/>
          </p:nvSpPr>
          <p:spPr>
            <a:xfrm>
              <a:off x="4946236" y="151159"/>
              <a:ext cx="5160494" cy="382501"/>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Patch antenna array for </a:t>
              </a:r>
              <a:r>
                <a:rPr lang="en-US" altLang="zh-CN" sz="1600" dirty="0" err="1">
                  <a:solidFill>
                    <a:schemeClr val="bg1"/>
                  </a:solidFill>
                  <a:latin typeface="Arial" panose="020B0604020202020204" pitchFamily="34" charset="0"/>
                  <a:cs typeface="Arial" panose="020B0604020202020204" pitchFamily="34" charset="0"/>
                </a:rPr>
                <a:t>AoA</a:t>
              </a:r>
              <a:r>
                <a:rPr lang="en-US" altLang="zh-CN" sz="1600" dirty="0">
                  <a:solidFill>
                    <a:schemeClr val="bg1"/>
                  </a:solidFill>
                  <a:latin typeface="Arial" panose="020B0604020202020204" pitchFamily="34" charset="0"/>
                  <a:cs typeface="Arial" panose="020B0604020202020204" pitchFamily="34" charset="0"/>
                </a:rPr>
                <a:t> estimation tasks</a:t>
              </a:r>
              <a:endParaRPr lang="zh-CN" altLang="en-US" sz="1600" dirty="0">
                <a:solidFill>
                  <a:schemeClr val="bg1"/>
                </a:solidFill>
                <a:latin typeface="Arial" panose="020B0604020202020204" pitchFamily="34" charset="0"/>
                <a:cs typeface="Arial" panose="020B0604020202020204" pitchFamily="34" charset="0"/>
              </a:endParaRPr>
            </a:p>
          </p:txBody>
        </p:sp>
      </p:grpSp>
      <p:grpSp>
        <p:nvGrpSpPr>
          <p:cNvPr id="27" name="组合 26">
            <a:extLst>
              <a:ext uri="{FF2B5EF4-FFF2-40B4-BE49-F238E27FC236}">
                <a16:creationId xmlns:a16="http://schemas.microsoft.com/office/drawing/2014/main" id="{7EE01D67-132C-8DE0-7DFB-8D17F170FC73}"/>
              </a:ext>
            </a:extLst>
          </p:cNvPr>
          <p:cNvGrpSpPr/>
          <p:nvPr/>
        </p:nvGrpSpPr>
        <p:grpSpPr>
          <a:xfrm>
            <a:off x="97416" y="971957"/>
            <a:ext cx="3532839" cy="5655517"/>
            <a:chOff x="8108152" y="2645402"/>
            <a:chExt cx="2225099" cy="3562031"/>
          </a:xfrm>
        </p:grpSpPr>
        <p:grpSp>
          <p:nvGrpSpPr>
            <p:cNvPr id="54" name="组合 53">
              <a:extLst>
                <a:ext uri="{FF2B5EF4-FFF2-40B4-BE49-F238E27FC236}">
                  <a16:creationId xmlns:a16="http://schemas.microsoft.com/office/drawing/2014/main" id="{1333871F-491D-F468-6899-AD870C8EA1CD}"/>
                </a:ext>
              </a:extLst>
            </p:cNvPr>
            <p:cNvGrpSpPr/>
            <p:nvPr/>
          </p:nvGrpSpPr>
          <p:grpSpPr>
            <a:xfrm>
              <a:off x="8167667" y="2645402"/>
              <a:ext cx="2165584" cy="3562031"/>
              <a:chOff x="8267881" y="2647020"/>
              <a:chExt cx="2206810" cy="3629840"/>
            </a:xfrm>
          </p:grpSpPr>
          <p:pic>
            <p:nvPicPr>
              <p:cNvPr id="56" name="图片 55">
                <a:extLst>
                  <a:ext uri="{FF2B5EF4-FFF2-40B4-BE49-F238E27FC236}">
                    <a16:creationId xmlns:a16="http://schemas.microsoft.com/office/drawing/2014/main" id="{ABB502AB-E2F7-6EB6-1789-660B789CB0D4}"/>
                  </a:ext>
                </a:extLst>
              </p:cNvPr>
              <p:cNvPicPr>
                <a:picLocks noChangeAspect="1"/>
              </p:cNvPicPr>
              <p:nvPr/>
            </p:nvPicPr>
            <p:blipFill>
              <a:blip r:embed="rId4"/>
              <a:stretch>
                <a:fillRect/>
              </a:stretch>
            </p:blipFill>
            <p:spPr>
              <a:xfrm>
                <a:off x="8267881" y="2647020"/>
                <a:ext cx="2202375" cy="3629840"/>
              </a:xfrm>
              <a:prstGeom prst="rect">
                <a:avLst/>
              </a:prstGeom>
            </p:spPr>
          </p:pic>
          <p:sp>
            <p:nvSpPr>
              <p:cNvPr id="57" name="右大括号 56">
                <a:extLst>
                  <a:ext uri="{FF2B5EF4-FFF2-40B4-BE49-F238E27FC236}">
                    <a16:creationId xmlns:a16="http://schemas.microsoft.com/office/drawing/2014/main" id="{33310011-43AD-B6E4-6922-0D5AB530BB4B}"/>
                  </a:ext>
                </a:extLst>
              </p:cNvPr>
              <p:cNvSpPr/>
              <p:nvPr/>
            </p:nvSpPr>
            <p:spPr>
              <a:xfrm>
                <a:off x="10022115" y="3722915"/>
                <a:ext cx="119743" cy="419100"/>
              </a:xfrm>
              <a:prstGeom prst="rightBrace">
                <a:avLst>
                  <a:gd name="adj1" fmla="val 50757"/>
                  <a:gd name="adj2"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2800"/>
              </a:p>
            </p:txBody>
          </p:sp>
          <p:sp>
            <p:nvSpPr>
              <p:cNvPr id="58" name="右大括号 57">
                <a:extLst>
                  <a:ext uri="{FF2B5EF4-FFF2-40B4-BE49-F238E27FC236}">
                    <a16:creationId xmlns:a16="http://schemas.microsoft.com/office/drawing/2014/main" id="{25B5E0A1-6511-5005-99AC-78DA9E44F682}"/>
                  </a:ext>
                </a:extLst>
              </p:cNvPr>
              <p:cNvSpPr/>
              <p:nvPr/>
            </p:nvSpPr>
            <p:spPr>
              <a:xfrm>
                <a:off x="9984015" y="4456486"/>
                <a:ext cx="119743" cy="419100"/>
              </a:xfrm>
              <a:prstGeom prst="rightBrace">
                <a:avLst>
                  <a:gd name="adj1" fmla="val 50757"/>
                  <a:gd name="adj2"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2800"/>
              </a:p>
            </p:txBody>
          </p:sp>
          <p:sp>
            <p:nvSpPr>
              <p:cNvPr id="59" name="右大括号 58">
                <a:extLst>
                  <a:ext uri="{FF2B5EF4-FFF2-40B4-BE49-F238E27FC236}">
                    <a16:creationId xmlns:a16="http://schemas.microsoft.com/office/drawing/2014/main" id="{1CB53822-244D-1FEE-1483-1174589BD4A7}"/>
                  </a:ext>
                </a:extLst>
              </p:cNvPr>
              <p:cNvSpPr/>
              <p:nvPr/>
            </p:nvSpPr>
            <p:spPr>
              <a:xfrm>
                <a:off x="9900832" y="5140444"/>
                <a:ext cx="119743" cy="419100"/>
              </a:xfrm>
              <a:prstGeom prst="rightBrace">
                <a:avLst>
                  <a:gd name="adj1" fmla="val 50757"/>
                  <a:gd name="adj2"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2800"/>
              </a:p>
            </p:txBody>
          </p:sp>
          <p:sp>
            <p:nvSpPr>
              <p:cNvPr id="60" name="文本框 59">
                <a:extLst>
                  <a:ext uri="{FF2B5EF4-FFF2-40B4-BE49-F238E27FC236}">
                    <a16:creationId xmlns:a16="http://schemas.microsoft.com/office/drawing/2014/main" id="{64830737-D0D0-B13A-2AD1-076BB5E235C5}"/>
                  </a:ext>
                </a:extLst>
              </p:cNvPr>
              <p:cNvSpPr txBox="1"/>
              <p:nvPr/>
            </p:nvSpPr>
            <p:spPr>
              <a:xfrm>
                <a:off x="9530915" y="3237828"/>
                <a:ext cx="916906" cy="414830"/>
              </a:xfrm>
              <a:prstGeom prst="rect">
                <a:avLst/>
              </a:prstGeom>
              <a:noFill/>
            </p:spPr>
            <p:txBody>
              <a:bodyPr wrap="none" rtlCol="0">
                <a:spAutoFit/>
              </a:bodyPr>
              <a:lstStyle/>
              <a:p>
                <a:pPr algn="r"/>
                <a:r>
                  <a:rPr lang="en-US" altLang="zh-CN" dirty="0">
                    <a:solidFill>
                      <a:schemeClr val="bg1"/>
                    </a:solidFill>
                    <a:latin typeface="Arial" panose="020B0604020202020204" pitchFamily="34" charset="0"/>
                    <a:cs typeface="Arial" panose="020B0604020202020204" pitchFamily="34" charset="0"/>
                  </a:rPr>
                  <a:t>Propagation</a:t>
                </a:r>
              </a:p>
              <a:p>
                <a:pPr algn="r"/>
                <a:r>
                  <a:rPr lang="en-US" altLang="zh-CN" dirty="0">
                    <a:solidFill>
                      <a:schemeClr val="bg1"/>
                    </a:solidFill>
                    <a:latin typeface="Arial" panose="020B0604020202020204" pitchFamily="34" charset="0"/>
                    <a:cs typeface="Arial" panose="020B0604020202020204" pitchFamily="34" charset="0"/>
                  </a:rPr>
                  <a:t>modules</a:t>
                </a:r>
                <a:endParaRPr lang="zh-CN" altLang="en-US" dirty="0">
                  <a:solidFill>
                    <a:schemeClr val="bg1"/>
                  </a:solidFill>
                  <a:latin typeface="Arial" panose="020B0604020202020204" pitchFamily="34" charset="0"/>
                  <a:cs typeface="Arial" panose="020B0604020202020204" pitchFamily="34" charset="0"/>
                </a:endParaRPr>
              </a:p>
            </p:txBody>
          </p:sp>
          <p:cxnSp>
            <p:nvCxnSpPr>
              <p:cNvPr id="61" name="直接箭头连接符 60">
                <a:extLst>
                  <a:ext uri="{FF2B5EF4-FFF2-40B4-BE49-F238E27FC236}">
                    <a16:creationId xmlns:a16="http://schemas.microsoft.com/office/drawing/2014/main" id="{FC968844-5E3F-57B4-9974-4F34023BE26E}"/>
                  </a:ext>
                </a:extLst>
              </p:cNvPr>
              <p:cNvCxnSpPr>
                <a:cxnSpLocks/>
                <a:endCxn id="55" idx="2"/>
              </p:cNvCxnSpPr>
              <p:nvPr/>
            </p:nvCxnSpPr>
            <p:spPr>
              <a:xfrm flipH="1" flipV="1">
                <a:off x="8587494" y="4315530"/>
                <a:ext cx="588862" cy="9786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直接箭头连接符 61">
                <a:extLst>
                  <a:ext uri="{FF2B5EF4-FFF2-40B4-BE49-F238E27FC236}">
                    <a16:creationId xmlns:a16="http://schemas.microsoft.com/office/drawing/2014/main" id="{4DCEDC15-1FC1-8F74-A12F-2FE8E08983F0}"/>
                  </a:ext>
                </a:extLst>
              </p:cNvPr>
              <p:cNvCxnSpPr>
                <a:cxnSpLocks/>
                <a:endCxn id="55" idx="2"/>
              </p:cNvCxnSpPr>
              <p:nvPr/>
            </p:nvCxnSpPr>
            <p:spPr>
              <a:xfrm flipH="1" flipV="1">
                <a:off x="8587494" y="4315530"/>
                <a:ext cx="431924" cy="79394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63" name="文本框 62">
                <a:extLst>
                  <a:ext uri="{FF2B5EF4-FFF2-40B4-BE49-F238E27FC236}">
                    <a16:creationId xmlns:a16="http://schemas.microsoft.com/office/drawing/2014/main" id="{2BDB8F92-E2CE-953F-567F-2BC4A908205C}"/>
                  </a:ext>
                </a:extLst>
              </p:cNvPr>
              <p:cNvSpPr txBox="1"/>
              <p:nvPr/>
            </p:nvSpPr>
            <p:spPr>
              <a:xfrm>
                <a:off x="9296022" y="5780564"/>
                <a:ext cx="1178669" cy="414830"/>
              </a:xfrm>
              <a:prstGeom prst="rect">
                <a:avLst/>
              </a:prstGeom>
              <a:noFill/>
            </p:spPr>
            <p:txBody>
              <a:bodyPr wrap="square" rtlCol="0">
                <a:spAutoFit/>
              </a:bodyPr>
              <a:lstStyle/>
              <a:p>
                <a:pPr algn="r"/>
                <a:r>
                  <a:rPr lang="en-US" altLang="zh-CN">
                    <a:latin typeface="Arial" panose="020B0604020202020204" pitchFamily="34" charset="0"/>
                    <a:cs typeface="Arial" panose="020B0604020202020204" pitchFamily="34" charset="0"/>
                  </a:rPr>
                  <a:t>      Feature </a:t>
                </a:r>
              </a:p>
              <a:p>
                <a:pPr algn="r"/>
                <a:r>
                  <a:rPr lang="en-US" altLang="zh-CN">
                    <a:latin typeface="Arial" panose="020B0604020202020204" pitchFamily="34" charset="0"/>
                    <a:cs typeface="Arial" panose="020B0604020202020204" pitchFamily="34" charset="0"/>
                  </a:rPr>
                  <a:t>output layer</a:t>
                </a:r>
                <a:endParaRPr lang="zh-CN" altLang="en-US">
                  <a:latin typeface="Arial" panose="020B0604020202020204" pitchFamily="34" charset="0"/>
                  <a:cs typeface="Arial" panose="020B0604020202020204" pitchFamily="34" charset="0"/>
                </a:endParaRPr>
              </a:p>
            </p:txBody>
          </p:sp>
          <p:cxnSp>
            <p:nvCxnSpPr>
              <p:cNvPr id="64" name="直接箭头连接符 63">
                <a:extLst>
                  <a:ext uri="{FF2B5EF4-FFF2-40B4-BE49-F238E27FC236}">
                    <a16:creationId xmlns:a16="http://schemas.microsoft.com/office/drawing/2014/main" id="{B4491016-DF49-C7A3-7F80-62A485628B5E}"/>
                  </a:ext>
                </a:extLst>
              </p:cNvPr>
              <p:cNvCxnSpPr>
                <a:cxnSpLocks/>
              </p:cNvCxnSpPr>
              <p:nvPr/>
            </p:nvCxnSpPr>
            <p:spPr>
              <a:xfrm>
                <a:off x="9571284" y="5837007"/>
                <a:ext cx="246164" cy="21160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5" name="直接箭头连接符 64">
                <a:extLst>
                  <a:ext uri="{FF2B5EF4-FFF2-40B4-BE49-F238E27FC236}">
                    <a16:creationId xmlns:a16="http://schemas.microsoft.com/office/drawing/2014/main" id="{0DE4DBF1-7EA4-B034-08E0-1CB859BE6181}"/>
                  </a:ext>
                </a:extLst>
              </p:cNvPr>
              <p:cNvCxnSpPr>
                <a:cxnSpLocks/>
              </p:cNvCxnSpPr>
              <p:nvPr/>
            </p:nvCxnSpPr>
            <p:spPr>
              <a:xfrm flipV="1">
                <a:off x="10260694" y="3638550"/>
                <a:ext cx="4902" cy="171144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6" name="直接连接符 65">
                <a:extLst>
                  <a:ext uri="{FF2B5EF4-FFF2-40B4-BE49-F238E27FC236}">
                    <a16:creationId xmlns:a16="http://schemas.microsoft.com/office/drawing/2014/main" id="{C1C5FFE9-C96A-8826-5E33-3D66CB788641}"/>
                  </a:ext>
                </a:extLst>
              </p:cNvPr>
              <p:cNvCxnSpPr>
                <a:cxnSpLocks/>
                <a:stCxn id="57" idx="1"/>
              </p:cNvCxnSpPr>
              <p:nvPr/>
            </p:nvCxnSpPr>
            <p:spPr>
              <a:xfrm>
                <a:off x="10141858" y="3932465"/>
                <a:ext cx="11883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7" name="直接连接符 66">
                <a:extLst>
                  <a:ext uri="{FF2B5EF4-FFF2-40B4-BE49-F238E27FC236}">
                    <a16:creationId xmlns:a16="http://schemas.microsoft.com/office/drawing/2014/main" id="{6941214C-FBD9-FE11-8D21-A1B2A262107D}"/>
                  </a:ext>
                </a:extLst>
              </p:cNvPr>
              <p:cNvCxnSpPr>
                <a:cxnSpLocks/>
              </p:cNvCxnSpPr>
              <p:nvPr/>
            </p:nvCxnSpPr>
            <p:spPr>
              <a:xfrm>
                <a:off x="10103758" y="4666036"/>
                <a:ext cx="15693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8" name="直接连接符 67">
                <a:extLst>
                  <a:ext uri="{FF2B5EF4-FFF2-40B4-BE49-F238E27FC236}">
                    <a16:creationId xmlns:a16="http://schemas.microsoft.com/office/drawing/2014/main" id="{24E9B137-FFE7-0A46-8197-D0E61C33DE39}"/>
                  </a:ext>
                </a:extLst>
              </p:cNvPr>
              <p:cNvCxnSpPr>
                <a:cxnSpLocks/>
              </p:cNvCxnSpPr>
              <p:nvPr/>
            </p:nvCxnSpPr>
            <p:spPr>
              <a:xfrm>
                <a:off x="10015777" y="5349994"/>
                <a:ext cx="25897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69" name="椭圆 68">
                <a:extLst>
                  <a:ext uri="{FF2B5EF4-FFF2-40B4-BE49-F238E27FC236}">
                    <a16:creationId xmlns:a16="http://schemas.microsoft.com/office/drawing/2014/main" id="{9B23DD03-4AA2-8F4A-1DE6-25BEC86A8F95}"/>
                  </a:ext>
                </a:extLst>
              </p:cNvPr>
              <p:cNvSpPr/>
              <p:nvPr/>
            </p:nvSpPr>
            <p:spPr>
              <a:xfrm>
                <a:off x="10235410" y="3897769"/>
                <a:ext cx="62225" cy="622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0" name="椭圆 69">
                <a:extLst>
                  <a:ext uri="{FF2B5EF4-FFF2-40B4-BE49-F238E27FC236}">
                    <a16:creationId xmlns:a16="http://schemas.microsoft.com/office/drawing/2014/main" id="{7906DC7F-C55C-4CA6-AB06-3B29DD771A70}"/>
                  </a:ext>
                </a:extLst>
              </p:cNvPr>
              <p:cNvSpPr/>
              <p:nvPr/>
            </p:nvSpPr>
            <p:spPr>
              <a:xfrm>
                <a:off x="10230788" y="4634923"/>
                <a:ext cx="62225" cy="622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1" name="椭圆 70">
                <a:extLst>
                  <a:ext uri="{FF2B5EF4-FFF2-40B4-BE49-F238E27FC236}">
                    <a16:creationId xmlns:a16="http://schemas.microsoft.com/office/drawing/2014/main" id="{9FC1E131-FB26-3142-2412-6FB3EC8F3D33}"/>
                  </a:ext>
                </a:extLst>
              </p:cNvPr>
              <p:cNvSpPr/>
              <p:nvPr/>
            </p:nvSpPr>
            <p:spPr>
              <a:xfrm>
                <a:off x="10229581" y="5309852"/>
                <a:ext cx="62225" cy="622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2" name="文本框 71">
                <a:extLst>
                  <a:ext uri="{FF2B5EF4-FFF2-40B4-BE49-F238E27FC236}">
                    <a16:creationId xmlns:a16="http://schemas.microsoft.com/office/drawing/2014/main" id="{D8DF0810-8537-9F31-BB89-69FE9EC805B1}"/>
                  </a:ext>
                </a:extLst>
              </p:cNvPr>
              <p:cNvSpPr txBox="1"/>
              <p:nvPr/>
            </p:nvSpPr>
            <p:spPr>
              <a:xfrm>
                <a:off x="9017315" y="2734770"/>
                <a:ext cx="1243377" cy="237046"/>
              </a:xfrm>
              <a:prstGeom prst="rect">
                <a:avLst/>
              </a:prstGeom>
              <a:noFill/>
            </p:spPr>
            <p:txBody>
              <a:bodyPr wrap="square">
                <a:spAutoFit/>
              </a:bodyPr>
              <a:lstStyle/>
              <a:p>
                <a:pPr algn="r"/>
                <a:r>
                  <a:rPr lang="en-US" altLang="zh-CN">
                    <a:solidFill>
                      <a:schemeClr val="bg1"/>
                    </a:solidFill>
                    <a:latin typeface="Arial" panose="020B0604020202020204" pitchFamily="34" charset="0"/>
                    <a:cs typeface="Arial" panose="020B0604020202020204" pitchFamily="34" charset="0"/>
                  </a:rPr>
                  <a:t>RX Antenna</a:t>
                </a:r>
                <a:endParaRPr lang="zh-CN" altLang="en-US">
                  <a:solidFill>
                    <a:schemeClr val="bg1"/>
                  </a:solidFill>
                  <a:latin typeface="Arial" panose="020B0604020202020204" pitchFamily="34" charset="0"/>
                  <a:cs typeface="Arial" panose="020B0604020202020204" pitchFamily="34" charset="0"/>
                </a:endParaRPr>
              </a:p>
            </p:txBody>
          </p:sp>
        </p:grpSp>
        <p:sp>
          <p:nvSpPr>
            <p:cNvPr id="55" name="文本框 54">
              <a:extLst>
                <a:ext uri="{FF2B5EF4-FFF2-40B4-BE49-F238E27FC236}">
                  <a16:creationId xmlns:a16="http://schemas.microsoft.com/office/drawing/2014/main" id="{C492186B-E408-7B4C-D0C3-9EE26B211E59}"/>
                </a:ext>
              </a:extLst>
            </p:cNvPr>
            <p:cNvSpPr txBox="1"/>
            <p:nvPr/>
          </p:nvSpPr>
          <p:spPr>
            <a:xfrm>
              <a:off x="8108152" y="3701198"/>
              <a:ext cx="746314" cy="581544"/>
            </a:xfrm>
            <a:prstGeom prst="rect">
              <a:avLst/>
            </a:prstGeom>
            <a:noFill/>
          </p:spPr>
          <p:txBody>
            <a:bodyPr wrap="none" rtlCol="0">
              <a:spAutoFit/>
            </a:bodyPr>
            <a:lstStyle/>
            <a:p>
              <a:r>
                <a:rPr lang="en-US" altLang="zh-CN">
                  <a:solidFill>
                    <a:schemeClr val="bg1"/>
                  </a:solidFill>
                  <a:latin typeface="Arial" panose="020B0604020202020204" pitchFamily="34" charset="0"/>
                  <a:cs typeface="Arial" panose="020B0604020202020204" pitchFamily="34" charset="0"/>
                </a:rPr>
                <a:t>Bias and </a:t>
              </a:r>
            </a:p>
            <a:p>
              <a:r>
                <a:rPr lang="en-US" altLang="zh-CN">
                  <a:solidFill>
                    <a:schemeClr val="bg1"/>
                  </a:solidFill>
                  <a:latin typeface="Arial" panose="020B0604020202020204" pitchFamily="34" charset="0"/>
                  <a:cs typeface="Arial" panose="020B0604020202020204" pitchFamily="34" charset="0"/>
                </a:rPr>
                <a:t>Activation</a:t>
              </a:r>
            </a:p>
            <a:p>
              <a:r>
                <a:rPr lang="en-US" altLang="zh-CN">
                  <a:solidFill>
                    <a:schemeClr val="bg1"/>
                  </a:solidFill>
                  <a:latin typeface="Arial" panose="020B0604020202020204" pitchFamily="34" charset="0"/>
                  <a:cs typeface="Arial" panose="020B0604020202020204" pitchFamily="34" charset="0"/>
                </a:rPr>
                <a:t>modules </a:t>
              </a:r>
              <a:endParaRPr lang="zh-CN" altLang="en-US">
                <a:solidFill>
                  <a:schemeClr val="bg1"/>
                </a:solidFill>
                <a:latin typeface="Arial" panose="020B0604020202020204" pitchFamily="34" charset="0"/>
                <a:cs typeface="Arial" panose="020B0604020202020204" pitchFamily="34" charset="0"/>
              </a:endParaRPr>
            </a:p>
          </p:txBody>
        </p:sp>
      </p:grpSp>
      <p:grpSp>
        <p:nvGrpSpPr>
          <p:cNvPr id="28" name="组合 27">
            <a:extLst>
              <a:ext uri="{FF2B5EF4-FFF2-40B4-BE49-F238E27FC236}">
                <a16:creationId xmlns:a16="http://schemas.microsoft.com/office/drawing/2014/main" id="{CB31AAB5-4E83-EA64-4D90-1690C03FD5C4}"/>
              </a:ext>
            </a:extLst>
          </p:cNvPr>
          <p:cNvGrpSpPr/>
          <p:nvPr/>
        </p:nvGrpSpPr>
        <p:grpSpPr>
          <a:xfrm>
            <a:off x="3952907" y="2616584"/>
            <a:ext cx="3249558" cy="1837847"/>
            <a:chOff x="2426854" y="3266082"/>
            <a:chExt cx="2637878" cy="1491900"/>
          </a:xfrm>
        </p:grpSpPr>
        <p:grpSp>
          <p:nvGrpSpPr>
            <p:cNvPr id="49" name="组合 48">
              <a:extLst>
                <a:ext uri="{FF2B5EF4-FFF2-40B4-BE49-F238E27FC236}">
                  <a16:creationId xmlns:a16="http://schemas.microsoft.com/office/drawing/2014/main" id="{B43BC371-0348-0966-00EB-0B9B38EC7553}"/>
                </a:ext>
              </a:extLst>
            </p:cNvPr>
            <p:cNvGrpSpPr/>
            <p:nvPr/>
          </p:nvGrpSpPr>
          <p:grpSpPr>
            <a:xfrm>
              <a:off x="2708464" y="3291840"/>
              <a:ext cx="2356268" cy="1466142"/>
              <a:chOff x="2442022" y="3118258"/>
              <a:chExt cx="2612054" cy="1625300"/>
            </a:xfrm>
          </p:grpSpPr>
          <p:pic>
            <p:nvPicPr>
              <p:cNvPr id="51" name="图片 50" descr="黑板上的字&#10;&#10;AI 生成的内容可能不正确。">
                <a:extLst>
                  <a:ext uri="{FF2B5EF4-FFF2-40B4-BE49-F238E27FC236}">
                    <a16:creationId xmlns:a16="http://schemas.microsoft.com/office/drawing/2014/main" id="{B6AF839C-A701-964E-220C-8C2273485274}"/>
                  </a:ext>
                </a:extLst>
              </p:cNvPr>
              <p:cNvPicPr>
                <a:picLocks noChangeAspect="1"/>
              </p:cNvPicPr>
              <p:nvPr/>
            </p:nvPicPr>
            <p:blipFill>
              <a:blip r:embed="rId5">
                <a:extLst>
                  <a:ext uri="{28A0092B-C50C-407E-A947-70E740481C1C}">
                    <a14:useLocalDpi xmlns:a14="http://schemas.microsoft.com/office/drawing/2010/main" val="0"/>
                  </a:ext>
                </a:extLst>
              </a:blip>
              <a:srcRect l="4909" t="11005" r="762" b="10736"/>
              <a:stretch/>
            </p:blipFill>
            <p:spPr>
              <a:xfrm>
                <a:off x="2442022" y="3118258"/>
                <a:ext cx="2612054" cy="1625300"/>
              </a:xfrm>
              <a:prstGeom prst="rect">
                <a:avLst/>
              </a:prstGeom>
            </p:spPr>
          </p:pic>
          <p:sp>
            <p:nvSpPr>
              <p:cNvPr id="52" name="矩形: 圆角 51">
                <a:extLst>
                  <a:ext uri="{FF2B5EF4-FFF2-40B4-BE49-F238E27FC236}">
                    <a16:creationId xmlns:a16="http://schemas.microsoft.com/office/drawing/2014/main" id="{75E216AA-B084-4040-9FC4-0437A38FD6E7}"/>
                  </a:ext>
                </a:extLst>
              </p:cNvPr>
              <p:cNvSpPr/>
              <p:nvPr/>
            </p:nvSpPr>
            <p:spPr>
              <a:xfrm>
                <a:off x="2632937" y="3586790"/>
                <a:ext cx="1110300" cy="398943"/>
              </a:xfrm>
              <a:prstGeom prst="roundRect">
                <a:avLst/>
              </a:prstGeom>
              <a:noFill/>
              <a:ln w="19050">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3" name="文本框 52">
                <a:extLst>
                  <a:ext uri="{FF2B5EF4-FFF2-40B4-BE49-F238E27FC236}">
                    <a16:creationId xmlns:a16="http://schemas.microsoft.com/office/drawing/2014/main" id="{67A5470A-3C69-6484-9354-CC603A9121C2}"/>
                  </a:ext>
                </a:extLst>
              </p:cNvPr>
              <p:cNvSpPr txBox="1"/>
              <p:nvPr/>
            </p:nvSpPr>
            <p:spPr>
              <a:xfrm>
                <a:off x="2972462" y="3143222"/>
                <a:ext cx="1938576" cy="526231"/>
              </a:xfrm>
              <a:prstGeom prst="rect">
                <a:avLst/>
              </a:prstGeom>
              <a:noFill/>
            </p:spPr>
            <p:txBody>
              <a:bodyPr wrap="none" rtlCol="0">
                <a:spAutoFit/>
              </a:bodyPr>
              <a:lstStyle/>
              <a:p>
                <a:pPr algn="ctr"/>
                <a:r>
                  <a:rPr lang="en-US" altLang="zh-CN" sz="1600" dirty="0">
                    <a:solidFill>
                      <a:schemeClr val="bg1"/>
                    </a:solidFill>
                    <a:latin typeface="Arial" panose="020B0604020202020204" pitchFamily="34" charset="0"/>
                    <a:cs typeface="Arial" panose="020B0604020202020204" pitchFamily="34" charset="0"/>
                  </a:rPr>
                  <a:t>Weighted asymmetric</a:t>
                </a:r>
              </a:p>
              <a:p>
                <a:pPr algn="ctr"/>
                <a:r>
                  <a:rPr lang="en-US" altLang="zh-CN" sz="1600" dirty="0">
                    <a:solidFill>
                      <a:schemeClr val="bg1"/>
                    </a:solidFill>
                    <a:latin typeface="Arial" panose="020B0604020202020204" pitchFamily="34" charset="0"/>
                    <a:cs typeface="Arial" panose="020B0604020202020204" pitchFamily="34" charset="0"/>
                  </a:rPr>
                  <a:t>RF coupler</a:t>
                </a:r>
              </a:p>
            </p:txBody>
          </p:sp>
        </p:grpSp>
        <p:sp>
          <p:nvSpPr>
            <p:cNvPr id="50" name="文本框 49">
              <a:extLst>
                <a:ext uri="{FF2B5EF4-FFF2-40B4-BE49-F238E27FC236}">
                  <a16:creationId xmlns:a16="http://schemas.microsoft.com/office/drawing/2014/main" id="{6ACE63C3-0A5C-9155-AA19-89407EEBF614}"/>
                </a:ext>
              </a:extLst>
            </p:cNvPr>
            <p:cNvSpPr txBox="1"/>
            <p:nvPr/>
          </p:nvSpPr>
          <p:spPr>
            <a:xfrm>
              <a:off x="2426854" y="3266082"/>
              <a:ext cx="334684" cy="324795"/>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a:t>
              </a:r>
              <a:r>
                <a:rPr lang="en-US" altLang="zh-CN" sz="2000" dirty="0" err="1">
                  <a:latin typeface="Arial" panose="020B0604020202020204" pitchFamily="34" charset="0"/>
                  <a:cs typeface="Arial" panose="020B0604020202020204" pitchFamily="34" charset="0"/>
                </a:rPr>
                <a:t>i</a:t>
              </a:r>
              <a:r>
                <a:rPr lang="en-US" altLang="zh-CN" sz="2000" dirty="0">
                  <a:latin typeface="Arial" panose="020B0604020202020204" pitchFamily="34" charset="0"/>
                  <a:cs typeface="Arial" panose="020B0604020202020204" pitchFamily="34" charset="0"/>
                </a:rPr>
                <a:t>)</a:t>
              </a:r>
              <a:endParaRPr lang="zh-CN" altLang="en-US" sz="2000" dirty="0">
                <a:latin typeface="Arial" panose="020B0604020202020204" pitchFamily="34" charset="0"/>
                <a:cs typeface="Arial" panose="020B0604020202020204" pitchFamily="34" charset="0"/>
              </a:endParaRPr>
            </a:p>
          </p:txBody>
        </p:sp>
      </p:grpSp>
      <p:grpSp>
        <p:nvGrpSpPr>
          <p:cNvPr id="90" name="组合 89">
            <a:extLst>
              <a:ext uri="{FF2B5EF4-FFF2-40B4-BE49-F238E27FC236}">
                <a16:creationId xmlns:a16="http://schemas.microsoft.com/office/drawing/2014/main" id="{1D412DE0-C7E8-9FC3-1048-EB4B51424D2B}"/>
              </a:ext>
            </a:extLst>
          </p:cNvPr>
          <p:cNvGrpSpPr/>
          <p:nvPr/>
        </p:nvGrpSpPr>
        <p:grpSpPr>
          <a:xfrm>
            <a:off x="3846270" y="4605578"/>
            <a:ext cx="3281666" cy="2084727"/>
            <a:chOff x="3846270" y="4605578"/>
            <a:chExt cx="3281666" cy="2084727"/>
          </a:xfrm>
        </p:grpSpPr>
        <p:grpSp>
          <p:nvGrpSpPr>
            <p:cNvPr id="29" name="组合 28">
              <a:extLst>
                <a:ext uri="{FF2B5EF4-FFF2-40B4-BE49-F238E27FC236}">
                  <a16:creationId xmlns:a16="http://schemas.microsoft.com/office/drawing/2014/main" id="{A57E71D6-C27A-8B28-6AC1-20C5D84EC3FF}"/>
                </a:ext>
              </a:extLst>
            </p:cNvPr>
            <p:cNvGrpSpPr/>
            <p:nvPr/>
          </p:nvGrpSpPr>
          <p:grpSpPr>
            <a:xfrm>
              <a:off x="3846270" y="4605578"/>
              <a:ext cx="3281666" cy="2084727"/>
              <a:chOff x="2335290" y="4846043"/>
              <a:chExt cx="2663943" cy="1692309"/>
            </a:xfrm>
          </p:grpSpPr>
          <p:grpSp>
            <p:nvGrpSpPr>
              <p:cNvPr id="45" name="组合 44">
                <a:extLst>
                  <a:ext uri="{FF2B5EF4-FFF2-40B4-BE49-F238E27FC236}">
                    <a16:creationId xmlns:a16="http://schemas.microsoft.com/office/drawing/2014/main" id="{B60F1905-063A-5657-9643-C551E5D8C6FD}"/>
                  </a:ext>
                </a:extLst>
              </p:cNvPr>
              <p:cNvGrpSpPr/>
              <p:nvPr/>
            </p:nvGrpSpPr>
            <p:grpSpPr>
              <a:xfrm>
                <a:off x="2710218" y="4846043"/>
                <a:ext cx="2289015" cy="1692309"/>
                <a:chOff x="3200159" y="4641422"/>
                <a:chExt cx="2111114" cy="1560784"/>
              </a:xfrm>
            </p:grpSpPr>
            <p:pic>
              <p:nvPicPr>
                <p:cNvPr id="47" name="图片 46" descr="墙上的海报&#10;&#10;AI 生成的内容可能不正确。">
                  <a:extLst>
                    <a:ext uri="{FF2B5EF4-FFF2-40B4-BE49-F238E27FC236}">
                      <a16:creationId xmlns:a16="http://schemas.microsoft.com/office/drawing/2014/main" id="{3EB1534A-C5A7-BA52-CC63-316CB7B704BD}"/>
                    </a:ext>
                  </a:extLst>
                </p:cNvPr>
                <p:cNvPicPr>
                  <a:picLocks noChangeAspect="1"/>
                </p:cNvPicPr>
                <p:nvPr/>
              </p:nvPicPr>
              <p:blipFill>
                <a:blip r:embed="rId6">
                  <a:extLst>
                    <a:ext uri="{28A0092B-C50C-407E-A947-70E740481C1C}">
                      <a14:useLocalDpi xmlns:a14="http://schemas.microsoft.com/office/drawing/2010/main" val="0"/>
                    </a:ext>
                  </a:extLst>
                </a:blip>
                <a:srcRect t="1236" r="4110" b="4240"/>
                <a:stretch/>
              </p:blipFill>
              <p:spPr>
                <a:xfrm>
                  <a:off x="3200159" y="4641422"/>
                  <a:ext cx="2111114" cy="1560784"/>
                </a:xfrm>
                <a:prstGeom prst="rect">
                  <a:avLst/>
                </a:prstGeom>
              </p:spPr>
            </p:pic>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36FA9BC1-076A-9172-9353-7227086FED63}"/>
                        </a:ext>
                      </a:extLst>
                    </p:cNvPr>
                    <p:cNvSpPr txBox="1"/>
                    <p:nvPr/>
                  </p:nvSpPr>
                  <p:spPr>
                    <a:xfrm>
                      <a:off x="3532769" y="5501266"/>
                      <a:ext cx="1554406" cy="622147"/>
                    </a:xfrm>
                    <a:prstGeom prst="rect">
                      <a:avLst/>
                    </a:prstGeom>
                    <a:noFill/>
                  </p:spPr>
                  <p:txBody>
                    <a:bodyPr wrap="none" rtlCol="0">
                      <a:spAutoFit/>
                    </a:bodyPr>
                    <a:lstStyle/>
                    <a:p>
                      <a:pPr algn="ctr"/>
                      <a:r>
                        <a:rPr lang="en-US" altLang="zh-CN" sz="1600">
                          <a:solidFill>
                            <a:schemeClr val="bg1"/>
                          </a:solidFill>
                          <a:latin typeface="Arial" panose="020B0604020202020204" pitchFamily="34" charset="0"/>
                          <a:cs typeface="Arial" panose="020B0604020202020204" pitchFamily="34" charset="0"/>
                        </a:rPr>
                        <a:t>4 layers as a</a:t>
                      </a:r>
                    </a:p>
                    <a:p>
                      <a:pPr algn="ctr"/>
                      <a:r>
                        <a:rPr lang="en-US" altLang="zh-CN" sz="1600">
                          <a:solidFill>
                            <a:schemeClr val="bg1"/>
                          </a:solidFill>
                          <a:latin typeface="Arial" panose="020B0604020202020204" pitchFamily="34" charset="0"/>
                          <a:cs typeface="Arial" panose="020B0604020202020204" pitchFamily="34" charset="0"/>
                        </a:rPr>
                        <a:t>Propagation Module </a:t>
                      </a:r>
                    </a:p>
                    <a:p>
                      <a:pPr algn="ctr"/>
                      <a:r>
                        <a:rPr lang="en-US" altLang="zh-CN" sz="1600">
                          <a:solidFill>
                            <a:schemeClr val="bg1"/>
                          </a:solidFill>
                          <a:latin typeface="Arial" panose="020B0604020202020204" pitchFamily="34" charset="0"/>
                          <a:cs typeface="Arial" panose="020B0604020202020204" pitchFamily="34" charset="0"/>
                        </a:rPr>
                        <a:t>(</a:t>
                      </a:r>
                      <a14:m>
                        <m:oMath xmlns:m="http://schemas.openxmlformats.org/officeDocument/2006/math">
                          <m:r>
                            <a:rPr lang="en-US" altLang="zh-CN" sz="1600" b="0" i="1" smtClean="0">
                              <a:solidFill>
                                <a:schemeClr val="bg1"/>
                              </a:solidFill>
                              <a:latin typeface="Cambria Math" panose="02040503050406030204" pitchFamily="18" charset="0"/>
                              <a:cs typeface="Arial" panose="020B0604020202020204" pitchFamily="34" charset="0"/>
                            </a:rPr>
                            <m:t>𝑀</m:t>
                          </m:r>
                          <m:r>
                            <a:rPr lang="en-US" altLang="zh-CN" sz="1600" b="0" i="1" smtClean="0">
                              <a:solidFill>
                                <a:schemeClr val="bg1"/>
                              </a:solidFill>
                              <a:latin typeface="Cambria Math" panose="02040503050406030204" pitchFamily="18" charset="0"/>
                              <a:cs typeface="Arial" panose="020B0604020202020204" pitchFamily="34" charset="0"/>
                            </a:rPr>
                            <m:t>=4, </m:t>
                          </m:r>
                          <m:r>
                            <a:rPr lang="en-US" altLang="zh-CN" sz="1600" b="0" i="1" smtClean="0">
                              <a:solidFill>
                                <a:schemeClr val="bg1"/>
                              </a:solidFill>
                              <a:latin typeface="Cambria Math" panose="02040503050406030204" pitchFamily="18" charset="0"/>
                              <a:cs typeface="Arial" panose="020B0604020202020204" pitchFamily="34" charset="0"/>
                            </a:rPr>
                            <m:t>𝑁</m:t>
                          </m:r>
                          <m:r>
                            <a:rPr lang="en-US" altLang="zh-CN" sz="1600" b="0" i="1" smtClean="0">
                              <a:solidFill>
                                <a:schemeClr val="bg1"/>
                              </a:solidFill>
                              <a:latin typeface="Cambria Math" panose="02040503050406030204" pitchFamily="18" charset="0"/>
                              <a:cs typeface="Arial" panose="020B0604020202020204" pitchFamily="34" charset="0"/>
                            </a:rPr>
                            <m:t>=8</m:t>
                          </m:r>
                        </m:oMath>
                      </a14:m>
                      <a:r>
                        <a:rPr lang="en-US" altLang="zh-CN" sz="1600">
                          <a:solidFill>
                            <a:schemeClr val="bg1"/>
                          </a:solidFill>
                          <a:latin typeface="Arial" panose="020B0604020202020204" pitchFamily="34" charset="0"/>
                          <a:cs typeface="Arial" panose="020B0604020202020204" pitchFamily="34" charset="0"/>
                        </a:rPr>
                        <a:t>)</a:t>
                      </a:r>
                      <a:endParaRPr lang="zh-CN" altLang="en-US" sz="1600">
                        <a:solidFill>
                          <a:schemeClr val="bg1"/>
                        </a:solidFill>
                        <a:latin typeface="Arial" panose="020B0604020202020204" pitchFamily="34" charset="0"/>
                        <a:cs typeface="Arial" panose="020B0604020202020204" pitchFamily="34" charset="0"/>
                      </a:endParaRPr>
                    </a:p>
                  </p:txBody>
                </p:sp>
              </mc:Choice>
              <mc:Fallback xmlns="">
                <p:sp>
                  <p:nvSpPr>
                    <p:cNvPr id="48" name="文本框 47">
                      <a:extLst>
                        <a:ext uri="{FF2B5EF4-FFF2-40B4-BE49-F238E27FC236}">
                          <a16:creationId xmlns:a16="http://schemas.microsoft.com/office/drawing/2014/main" id="{36FA9BC1-076A-9172-9353-7227086FED63}"/>
                        </a:ext>
                      </a:extLst>
                    </p:cNvPr>
                    <p:cNvSpPr txBox="1">
                      <a:spLocks noRot="1" noChangeAspect="1" noMove="1" noResize="1" noEditPoints="1" noAdjustHandles="1" noChangeArrowheads="1" noChangeShapeType="1" noTextEdit="1"/>
                    </p:cNvSpPr>
                    <p:nvPr/>
                  </p:nvSpPr>
                  <p:spPr>
                    <a:xfrm>
                      <a:off x="3532769" y="5501266"/>
                      <a:ext cx="1554406" cy="622147"/>
                    </a:xfrm>
                    <a:prstGeom prst="rect">
                      <a:avLst/>
                    </a:prstGeom>
                    <a:blipFill>
                      <a:blip r:embed="rId7"/>
                      <a:stretch>
                        <a:fillRect l="-1173" t="-2190" r="-880" b="-8029"/>
                      </a:stretch>
                    </a:blipFill>
                  </p:spPr>
                  <p:txBody>
                    <a:bodyPr/>
                    <a:lstStyle/>
                    <a:p>
                      <a:r>
                        <a:rPr lang="zh-CN" altLang="en-US">
                          <a:noFill/>
                        </a:rPr>
                        <a:t> </a:t>
                      </a:r>
                    </a:p>
                  </p:txBody>
                </p:sp>
              </mc:Fallback>
            </mc:AlternateContent>
          </p:grpSp>
          <p:sp>
            <p:nvSpPr>
              <p:cNvPr id="46" name="文本框 45">
                <a:extLst>
                  <a:ext uri="{FF2B5EF4-FFF2-40B4-BE49-F238E27FC236}">
                    <a16:creationId xmlns:a16="http://schemas.microsoft.com/office/drawing/2014/main" id="{0DBAC81C-7347-8437-921F-EA78B83FB695}"/>
                  </a:ext>
                </a:extLst>
              </p:cNvPr>
              <p:cNvSpPr txBox="1"/>
              <p:nvPr/>
            </p:nvSpPr>
            <p:spPr>
              <a:xfrm>
                <a:off x="2335290" y="4852662"/>
                <a:ext cx="381530" cy="324795"/>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(ii)</a:t>
                </a:r>
                <a:endParaRPr lang="zh-CN" altLang="en-US" sz="2000"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7FD10353-3585-4CD3-FD88-94F26DCA1E07}"/>
                    </a:ext>
                  </a:extLst>
                </p:cNvPr>
                <p:cNvSpPr txBox="1"/>
                <p:nvPr/>
              </p:nvSpPr>
              <p:spPr>
                <a:xfrm>
                  <a:off x="4609922" y="4625810"/>
                  <a:ext cx="2092613" cy="10464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solidFill>
                              <a:schemeClr val="bg1"/>
                            </a:solidFill>
                            <a:latin typeface="Cambria Math" panose="02040503050406030204" pitchFamily="18" charset="0"/>
                          </a:rPr>
                          <m:t>𝑊</m:t>
                        </m:r>
                      </m:oMath>
                    </m:oMathPara>
                  </a14:m>
                  <a:endParaRPr lang="en-US" altLang="zh-CN" sz="2000" b="0" dirty="0">
                    <a:solidFill>
                      <a:schemeClr val="bg1"/>
                    </a:solidFill>
                  </a:endParaRPr>
                </a:p>
                <a:p>
                  <a:pPr algn="ctr"/>
                  <a:r>
                    <a:rPr lang="en-US" altLang="zh-CN" sz="1600" dirty="0">
                      <a:solidFill>
                        <a:schemeClr val="bg1"/>
                      </a:solidFill>
                    </a:rPr>
                    <a:t>One propagation module between two layers</a:t>
                  </a:r>
                  <a:endParaRPr lang="zh-CN" altLang="en-US" sz="1600" dirty="0">
                    <a:solidFill>
                      <a:schemeClr val="bg1"/>
                    </a:solidFill>
                  </a:endParaRPr>
                </a:p>
              </p:txBody>
            </p:sp>
          </mc:Choice>
          <mc:Fallback xmlns="">
            <p:sp>
              <p:nvSpPr>
                <p:cNvPr id="17" name="文本框 16">
                  <a:extLst>
                    <a:ext uri="{FF2B5EF4-FFF2-40B4-BE49-F238E27FC236}">
                      <a16:creationId xmlns:a16="http://schemas.microsoft.com/office/drawing/2014/main" id="{7FD10353-3585-4CD3-FD88-94F26DCA1E07}"/>
                    </a:ext>
                  </a:extLst>
                </p:cNvPr>
                <p:cNvSpPr txBox="1">
                  <a:spLocks noRot="1" noChangeAspect="1" noMove="1" noResize="1" noEditPoints="1" noAdjustHandles="1" noChangeArrowheads="1" noChangeShapeType="1" noTextEdit="1"/>
                </p:cNvSpPr>
                <p:nvPr/>
              </p:nvSpPr>
              <p:spPr>
                <a:xfrm>
                  <a:off x="4609922" y="4625810"/>
                  <a:ext cx="2092613" cy="1046440"/>
                </a:xfrm>
                <a:prstGeom prst="rect">
                  <a:avLst/>
                </a:prstGeom>
                <a:blipFill>
                  <a:blip r:embed="rId8"/>
                  <a:stretch>
                    <a:fillRect r="-1749" b="-11111"/>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6445A501-0BC2-04D3-53C4-732B5F3D9259}"/>
                  </a:ext>
                </a:extLst>
              </p:cNvPr>
              <p:cNvSpPr txBox="1"/>
              <p:nvPr/>
            </p:nvSpPr>
            <p:spPr>
              <a:xfrm>
                <a:off x="2719409" y="3944789"/>
                <a:ext cx="275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𝑊</m:t>
                      </m:r>
                    </m:oMath>
                  </m:oMathPara>
                </a14:m>
                <a:endParaRPr lang="zh-CN" altLang="en-US">
                  <a:solidFill>
                    <a:schemeClr val="bg1"/>
                  </a:solidFill>
                </a:endParaRPr>
              </a:p>
            </p:txBody>
          </p:sp>
        </mc:Choice>
        <mc:Fallback xmlns="">
          <p:sp>
            <p:nvSpPr>
              <p:cNvPr id="20" name="文本框 19">
                <a:extLst>
                  <a:ext uri="{FF2B5EF4-FFF2-40B4-BE49-F238E27FC236}">
                    <a16:creationId xmlns:a16="http://schemas.microsoft.com/office/drawing/2014/main" id="{6445A501-0BC2-04D3-53C4-732B5F3D9259}"/>
                  </a:ext>
                </a:extLst>
              </p:cNvPr>
              <p:cNvSpPr txBox="1">
                <a:spLocks noRot="1" noChangeAspect="1" noMove="1" noResize="1" noEditPoints="1" noAdjustHandles="1" noChangeArrowheads="1" noChangeShapeType="1" noTextEdit="1"/>
              </p:cNvSpPr>
              <p:nvPr/>
            </p:nvSpPr>
            <p:spPr>
              <a:xfrm>
                <a:off x="2719409" y="3944789"/>
                <a:ext cx="275139" cy="276999"/>
              </a:xfrm>
              <a:prstGeom prst="rect">
                <a:avLst/>
              </a:prstGeom>
              <a:blipFill>
                <a:blip r:embed="rId9"/>
                <a:stretch>
                  <a:fillRect l="-20000" r="-20000" b="-65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1E505B4E-A4AC-4CD4-D89C-A716F4594921}"/>
                  </a:ext>
                </a:extLst>
              </p:cNvPr>
              <p:cNvSpPr txBox="1"/>
              <p:nvPr/>
            </p:nvSpPr>
            <p:spPr>
              <a:xfrm>
                <a:off x="2559927" y="4459536"/>
                <a:ext cx="1765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𝑏</m:t>
                      </m:r>
                    </m:oMath>
                  </m:oMathPara>
                </a14:m>
                <a:endParaRPr lang="zh-CN" altLang="en-US">
                  <a:solidFill>
                    <a:schemeClr val="bg1"/>
                  </a:solidFill>
                </a:endParaRPr>
              </a:p>
            </p:txBody>
          </p:sp>
        </mc:Choice>
        <mc:Fallback xmlns="">
          <p:sp>
            <p:nvSpPr>
              <p:cNvPr id="21" name="文本框 20">
                <a:extLst>
                  <a:ext uri="{FF2B5EF4-FFF2-40B4-BE49-F238E27FC236}">
                    <a16:creationId xmlns:a16="http://schemas.microsoft.com/office/drawing/2014/main" id="{1E505B4E-A4AC-4CD4-D89C-A716F4594921}"/>
                  </a:ext>
                </a:extLst>
              </p:cNvPr>
              <p:cNvSpPr txBox="1">
                <a:spLocks noRot="1" noChangeAspect="1" noMove="1" noResize="1" noEditPoints="1" noAdjustHandles="1" noChangeArrowheads="1" noChangeShapeType="1" noTextEdit="1"/>
              </p:cNvSpPr>
              <p:nvPr/>
            </p:nvSpPr>
            <p:spPr>
              <a:xfrm>
                <a:off x="2559927" y="4459536"/>
                <a:ext cx="176587" cy="276999"/>
              </a:xfrm>
              <a:prstGeom prst="rect">
                <a:avLst/>
              </a:prstGeom>
              <a:blipFill>
                <a:blip r:embed="rId10"/>
                <a:stretch>
                  <a:fillRect l="-34483" r="-31034" b="-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24294B05-C479-A75B-C822-9AAB896D5E59}"/>
                  </a:ext>
                </a:extLst>
              </p:cNvPr>
              <p:cNvSpPr txBox="1"/>
              <p:nvPr/>
            </p:nvSpPr>
            <p:spPr>
              <a:xfrm>
                <a:off x="2786534" y="4360265"/>
                <a:ext cx="4049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𝑡𝑎𝑢</m:t>
                      </m:r>
                    </m:oMath>
                  </m:oMathPara>
                </a14:m>
                <a:endParaRPr lang="zh-CN" altLang="en-US">
                  <a:solidFill>
                    <a:schemeClr val="bg1"/>
                  </a:solidFill>
                </a:endParaRPr>
              </a:p>
            </p:txBody>
          </p:sp>
        </mc:Choice>
        <mc:Fallback xmlns="">
          <p:sp>
            <p:nvSpPr>
              <p:cNvPr id="22" name="文本框 21">
                <a:extLst>
                  <a:ext uri="{FF2B5EF4-FFF2-40B4-BE49-F238E27FC236}">
                    <a16:creationId xmlns:a16="http://schemas.microsoft.com/office/drawing/2014/main" id="{24294B05-C479-A75B-C822-9AAB896D5E59}"/>
                  </a:ext>
                </a:extLst>
              </p:cNvPr>
              <p:cNvSpPr txBox="1">
                <a:spLocks noRot="1" noChangeAspect="1" noMove="1" noResize="1" noEditPoints="1" noAdjustHandles="1" noChangeArrowheads="1" noChangeShapeType="1" noTextEdit="1"/>
              </p:cNvSpPr>
              <p:nvPr/>
            </p:nvSpPr>
            <p:spPr>
              <a:xfrm>
                <a:off x="2786534" y="4360265"/>
                <a:ext cx="404983" cy="276999"/>
              </a:xfrm>
              <a:prstGeom prst="rect">
                <a:avLst/>
              </a:prstGeom>
              <a:blipFill>
                <a:blip r:embed="rId11"/>
                <a:stretch>
                  <a:fillRect l="-11940" r="-11940" b="-43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A20954D2-2B55-A6D3-ADCB-EB0174832DB1}"/>
                  </a:ext>
                </a:extLst>
              </p:cNvPr>
              <p:cNvSpPr txBox="1"/>
              <p:nvPr/>
            </p:nvSpPr>
            <p:spPr>
              <a:xfrm>
                <a:off x="2731304" y="4846651"/>
                <a:ext cx="275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𝑊</m:t>
                      </m:r>
                    </m:oMath>
                  </m:oMathPara>
                </a14:m>
                <a:endParaRPr lang="zh-CN" altLang="en-US">
                  <a:solidFill>
                    <a:schemeClr val="bg1"/>
                  </a:solidFill>
                </a:endParaRPr>
              </a:p>
            </p:txBody>
          </p:sp>
        </mc:Choice>
        <mc:Fallback xmlns="">
          <p:sp>
            <p:nvSpPr>
              <p:cNvPr id="23" name="文本框 22">
                <a:extLst>
                  <a:ext uri="{FF2B5EF4-FFF2-40B4-BE49-F238E27FC236}">
                    <a16:creationId xmlns:a16="http://schemas.microsoft.com/office/drawing/2014/main" id="{A20954D2-2B55-A6D3-ADCB-EB0174832DB1}"/>
                  </a:ext>
                </a:extLst>
              </p:cNvPr>
              <p:cNvSpPr txBox="1">
                <a:spLocks noRot="1" noChangeAspect="1" noMove="1" noResize="1" noEditPoints="1" noAdjustHandles="1" noChangeArrowheads="1" noChangeShapeType="1" noTextEdit="1"/>
              </p:cNvSpPr>
              <p:nvPr/>
            </p:nvSpPr>
            <p:spPr>
              <a:xfrm>
                <a:off x="2731304" y="4846651"/>
                <a:ext cx="275139" cy="276999"/>
              </a:xfrm>
              <a:prstGeom prst="rect">
                <a:avLst/>
              </a:prstGeom>
              <a:blipFill>
                <a:blip r:embed="rId12"/>
                <a:stretch>
                  <a:fillRect l="-20000" r="-20000" b="-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2A818D6A-8317-4147-7FD1-8997CC25761D}"/>
                  </a:ext>
                </a:extLst>
              </p:cNvPr>
              <p:cNvSpPr txBox="1"/>
              <p:nvPr/>
            </p:nvSpPr>
            <p:spPr>
              <a:xfrm>
                <a:off x="2532643" y="5291285"/>
                <a:ext cx="1765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𝑏</m:t>
                      </m:r>
                    </m:oMath>
                  </m:oMathPara>
                </a14:m>
                <a:endParaRPr lang="zh-CN" altLang="en-US">
                  <a:solidFill>
                    <a:schemeClr val="bg1"/>
                  </a:solidFill>
                </a:endParaRPr>
              </a:p>
            </p:txBody>
          </p:sp>
        </mc:Choice>
        <mc:Fallback xmlns="">
          <p:sp>
            <p:nvSpPr>
              <p:cNvPr id="24" name="文本框 23">
                <a:extLst>
                  <a:ext uri="{FF2B5EF4-FFF2-40B4-BE49-F238E27FC236}">
                    <a16:creationId xmlns:a16="http://schemas.microsoft.com/office/drawing/2014/main" id="{2A818D6A-8317-4147-7FD1-8997CC25761D}"/>
                  </a:ext>
                </a:extLst>
              </p:cNvPr>
              <p:cNvSpPr txBox="1">
                <a:spLocks noRot="1" noChangeAspect="1" noMove="1" noResize="1" noEditPoints="1" noAdjustHandles="1" noChangeArrowheads="1" noChangeShapeType="1" noTextEdit="1"/>
              </p:cNvSpPr>
              <p:nvPr/>
            </p:nvSpPr>
            <p:spPr>
              <a:xfrm>
                <a:off x="2532643" y="5291285"/>
                <a:ext cx="176587" cy="276999"/>
              </a:xfrm>
              <a:prstGeom prst="rect">
                <a:avLst/>
              </a:prstGeom>
              <a:blipFill>
                <a:blip r:embed="rId13"/>
                <a:stretch>
                  <a:fillRect l="-34483" r="-31034" b="-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C327F725-7150-E9E0-75B7-4BD26D2337EB}"/>
                  </a:ext>
                </a:extLst>
              </p:cNvPr>
              <p:cNvSpPr txBox="1"/>
              <p:nvPr/>
            </p:nvSpPr>
            <p:spPr>
              <a:xfrm>
                <a:off x="2733419" y="5155895"/>
                <a:ext cx="4049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𝑡𝑎𝑢</m:t>
                      </m:r>
                    </m:oMath>
                  </m:oMathPara>
                </a14:m>
                <a:endParaRPr lang="zh-CN" altLang="en-US">
                  <a:solidFill>
                    <a:schemeClr val="bg1"/>
                  </a:solidFill>
                </a:endParaRPr>
              </a:p>
            </p:txBody>
          </p:sp>
        </mc:Choice>
        <mc:Fallback xmlns="">
          <p:sp>
            <p:nvSpPr>
              <p:cNvPr id="25" name="文本框 24">
                <a:extLst>
                  <a:ext uri="{FF2B5EF4-FFF2-40B4-BE49-F238E27FC236}">
                    <a16:creationId xmlns:a16="http://schemas.microsoft.com/office/drawing/2014/main" id="{C327F725-7150-E9E0-75B7-4BD26D2337EB}"/>
                  </a:ext>
                </a:extLst>
              </p:cNvPr>
              <p:cNvSpPr txBox="1">
                <a:spLocks noRot="1" noChangeAspect="1" noMove="1" noResize="1" noEditPoints="1" noAdjustHandles="1" noChangeArrowheads="1" noChangeShapeType="1" noTextEdit="1"/>
              </p:cNvSpPr>
              <p:nvPr/>
            </p:nvSpPr>
            <p:spPr>
              <a:xfrm>
                <a:off x="2733419" y="5155895"/>
                <a:ext cx="404983" cy="276999"/>
              </a:xfrm>
              <a:prstGeom prst="rect">
                <a:avLst/>
              </a:prstGeom>
              <a:blipFill>
                <a:blip r:embed="rId14"/>
                <a:stretch>
                  <a:fillRect l="-11940" r="-11940" b="-444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8AC4AAEE-5A5B-9A23-0396-09EC2A28D128}"/>
                  </a:ext>
                </a:extLst>
              </p:cNvPr>
              <p:cNvSpPr txBox="1"/>
              <p:nvPr/>
            </p:nvSpPr>
            <p:spPr>
              <a:xfrm>
                <a:off x="2678058" y="5542283"/>
                <a:ext cx="275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𝑊</m:t>
                      </m:r>
                    </m:oMath>
                  </m:oMathPara>
                </a14:m>
                <a:endParaRPr lang="zh-CN" altLang="en-US">
                  <a:solidFill>
                    <a:schemeClr val="bg1"/>
                  </a:solidFill>
                </a:endParaRPr>
              </a:p>
            </p:txBody>
          </p:sp>
        </mc:Choice>
        <mc:Fallback xmlns="">
          <p:sp>
            <p:nvSpPr>
              <p:cNvPr id="26" name="文本框 25">
                <a:extLst>
                  <a:ext uri="{FF2B5EF4-FFF2-40B4-BE49-F238E27FC236}">
                    <a16:creationId xmlns:a16="http://schemas.microsoft.com/office/drawing/2014/main" id="{8AC4AAEE-5A5B-9A23-0396-09EC2A28D128}"/>
                  </a:ext>
                </a:extLst>
              </p:cNvPr>
              <p:cNvSpPr txBox="1">
                <a:spLocks noRot="1" noChangeAspect="1" noMove="1" noResize="1" noEditPoints="1" noAdjustHandles="1" noChangeArrowheads="1" noChangeShapeType="1" noTextEdit="1"/>
              </p:cNvSpPr>
              <p:nvPr/>
            </p:nvSpPr>
            <p:spPr>
              <a:xfrm>
                <a:off x="2678058" y="5542283"/>
                <a:ext cx="275139" cy="276999"/>
              </a:xfrm>
              <a:prstGeom prst="rect">
                <a:avLst/>
              </a:prstGeom>
              <a:blipFill>
                <a:blip r:embed="rId15"/>
                <a:stretch>
                  <a:fillRect l="-20000" r="-20000" b="-6522"/>
                </a:stretch>
              </a:blipFill>
            </p:spPr>
            <p:txBody>
              <a:bodyPr/>
              <a:lstStyle/>
              <a:p>
                <a:r>
                  <a:rPr lang="zh-CN" altLang="en-US">
                    <a:noFill/>
                  </a:rPr>
                  <a:t> </a:t>
                </a:r>
              </a:p>
            </p:txBody>
          </p:sp>
        </mc:Fallback>
      </mc:AlternateContent>
      <p:grpSp>
        <p:nvGrpSpPr>
          <p:cNvPr id="73" name="组合 72">
            <a:extLst>
              <a:ext uri="{FF2B5EF4-FFF2-40B4-BE49-F238E27FC236}">
                <a16:creationId xmlns:a16="http://schemas.microsoft.com/office/drawing/2014/main" id="{32C3F517-E896-BFF2-91C4-BA7EF62D8440}"/>
              </a:ext>
            </a:extLst>
          </p:cNvPr>
          <p:cNvGrpSpPr/>
          <p:nvPr/>
        </p:nvGrpSpPr>
        <p:grpSpPr>
          <a:xfrm>
            <a:off x="12678739" y="1625307"/>
            <a:ext cx="5140529" cy="1266126"/>
            <a:chOff x="1750131" y="3057832"/>
            <a:chExt cx="5140529" cy="1266126"/>
          </a:xfrm>
        </p:grpSpPr>
        <p:pic>
          <p:nvPicPr>
            <p:cNvPr id="74" name="图片 73" descr="桌子上的手机&#10;&#10;AI 生成的内容可能不正确。">
              <a:extLst>
                <a:ext uri="{FF2B5EF4-FFF2-40B4-BE49-F238E27FC236}">
                  <a16:creationId xmlns:a16="http://schemas.microsoft.com/office/drawing/2014/main" id="{41F7F6A2-F74C-5B18-9481-DD45ADB4B10B}"/>
                </a:ext>
              </a:extLst>
            </p:cNvPr>
            <p:cNvPicPr>
              <a:picLocks noChangeAspect="1"/>
            </p:cNvPicPr>
            <p:nvPr/>
          </p:nvPicPr>
          <p:blipFill>
            <a:blip r:embed="rId16">
              <a:extLst>
                <a:ext uri="{28A0092B-C50C-407E-A947-70E740481C1C}">
                  <a14:useLocalDpi xmlns:a14="http://schemas.microsoft.com/office/drawing/2010/main" val="0"/>
                </a:ext>
              </a:extLst>
            </a:blip>
            <a:srcRect l="30998" r="36517" b="1082"/>
            <a:stretch/>
          </p:blipFill>
          <p:spPr>
            <a:xfrm rot="16200000">
              <a:off x="3687333" y="1120630"/>
              <a:ext cx="1266126" cy="5140529"/>
            </a:xfrm>
            <a:prstGeom prst="rect">
              <a:avLst/>
            </a:prstGeom>
          </p:spPr>
        </p:pic>
        <p:sp>
          <p:nvSpPr>
            <p:cNvPr id="75" name="文本框 74">
              <a:extLst>
                <a:ext uri="{FF2B5EF4-FFF2-40B4-BE49-F238E27FC236}">
                  <a16:creationId xmlns:a16="http://schemas.microsoft.com/office/drawing/2014/main" id="{79228B00-56FA-F6B1-BC48-07B0E67529CD}"/>
                </a:ext>
              </a:extLst>
            </p:cNvPr>
            <p:cNvSpPr txBox="1"/>
            <p:nvPr/>
          </p:nvSpPr>
          <p:spPr>
            <a:xfrm>
              <a:off x="1903574" y="3766224"/>
              <a:ext cx="1167953" cy="523220"/>
            </a:xfrm>
            <a:prstGeom prst="rect">
              <a:avLst/>
            </a:prstGeom>
            <a:noFill/>
          </p:spPr>
          <p:txBody>
            <a:bodyPr wrap="square" rtlCol="0">
              <a:spAutoFit/>
            </a:bodyPr>
            <a:lstStyle/>
            <a:p>
              <a:pPr algn="ctr"/>
              <a:r>
                <a:rPr lang="en-US" altLang="zh-CN" sz="1400">
                  <a:solidFill>
                    <a:schemeClr val="bg1"/>
                  </a:solidFill>
                  <a:latin typeface="Arial" panose="020B0604020202020204" pitchFamily="34" charset="0"/>
                  <a:cs typeface="Arial" panose="020B0604020202020204" pitchFamily="34" charset="0"/>
                </a:rPr>
                <a:t>Equal </a:t>
              </a:r>
            </a:p>
            <a:p>
              <a:pPr algn="ctr"/>
              <a:r>
                <a:rPr lang="en-US" altLang="zh-CN" sz="1400">
                  <a:solidFill>
                    <a:schemeClr val="bg1"/>
                  </a:solidFill>
                  <a:latin typeface="Arial" panose="020B0604020202020204" pitchFamily="34" charset="0"/>
                  <a:cs typeface="Arial" panose="020B0604020202020204" pitchFamily="34" charset="0"/>
                </a:rPr>
                <a:t>RF coupler</a:t>
              </a:r>
            </a:p>
          </p:txBody>
        </p:sp>
        <p:sp>
          <p:nvSpPr>
            <p:cNvPr id="76" name="文本框 75">
              <a:extLst>
                <a:ext uri="{FF2B5EF4-FFF2-40B4-BE49-F238E27FC236}">
                  <a16:creationId xmlns:a16="http://schemas.microsoft.com/office/drawing/2014/main" id="{21FCD237-ECF7-11F9-BCA6-A5FE973306F0}"/>
                </a:ext>
              </a:extLst>
            </p:cNvPr>
            <p:cNvSpPr txBox="1"/>
            <p:nvPr/>
          </p:nvSpPr>
          <p:spPr>
            <a:xfrm>
              <a:off x="4774591" y="3460184"/>
              <a:ext cx="767991" cy="523220"/>
            </a:xfrm>
            <a:prstGeom prst="rect">
              <a:avLst/>
            </a:prstGeom>
            <a:noFill/>
          </p:spPr>
          <p:txBody>
            <a:bodyPr wrap="square" rtlCol="0">
              <a:spAutoFit/>
            </a:bodyPr>
            <a:lstStyle/>
            <a:p>
              <a:pPr algn="ctr"/>
              <a:r>
                <a:rPr lang="en-US" altLang="zh-CN" sz="1400">
                  <a:solidFill>
                    <a:schemeClr val="bg1"/>
                  </a:solidFill>
                  <a:latin typeface="Arial" panose="020B0604020202020204" pitchFamily="34" charset="0"/>
                  <a:cs typeface="Arial" panose="020B0604020202020204" pitchFamily="34" charset="0"/>
                </a:rPr>
                <a:t>Bias</a:t>
              </a:r>
            </a:p>
            <a:p>
              <a:pPr algn="ctr"/>
              <a:r>
                <a:rPr lang="en-US" altLang="zh-CN" sz="1400">
                  <a:solidFill>
                    <a:schemeClr val="bg1"/>
                  </a:solidFill>
                  <a:latin typeface="Arial" panose="020B0604020202020204" pitchFamily="34" charset="0"/>
                  <a:cs typeface="Arial" panose="020B0604020202020204" pitchFamily="34" charset="0"/>
                </a:rPr>
                <a:t>module</a:t>
              </a:r>
            </a:p>
          </p:txBody>
        </p:sp>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6AB7D223-B3DA-68B4-744A-41F789C13870}"/>
                    </a:ext>
                  </a:extLst>
                </p:cNvPr>
                <p:cNvSpPr txBox="1"/>
                <p:nvPr/>
              </p:nvSpPr>
              <p:spPr>
                <a:xfrm>
                  <a:off x="3629692" y="3427406"/>
                  <a:ext cx="1330172" cy="738664"/>
                </a:xfrm>
                <a:prstGeom prst="rect">
                  <a:avLst/>
                </a:prstGeom>
                <a:noFill/>
              </p:spPr>
              <p:txBody>
                <a:bodyPr wrap="none" rtlCol="0">
                  <a:spAutoFit/>
                </a:bodyPr>
                <a:lstStyle/>
                <a:p>
                  <a:pPr algn="ctr"/>
                  <a:r>
                    <a:rPr lang="en-US" altLang="zh-CN" sz="1400">
                      <a:solidFill>
                        <a:schemeClr val="bg1"/>
                      </a:solidFill>
                      <a:latin typeface="Arial" panose="020B0604020202020204" pitchFamily="34" charset="0"/>
                      <a:cs typeface="Arial" panose="020B0604020202020204" pitchFamily="34" charset="0"/>
                    </a:rPr>
                    <a:t>Propagation </a:t>
                  </a:r>
                </a:p>
                <a:p>
                  <a:pPr algn="ctr"/>
                  <a:r>
                    <a:rPr lang="en-US" altLang="zh-CN" sz="1400">
                      <a:solidFill>
                        <a:schemeClr val="bg1"/>
                      </a:solidFill>
                      <a:latin typeface="Arial" panose="020B0604020202020204" pitchFamily="34" charset="0"/>
                      <a:cs typeface="Arial" panose="020B0604020202020204" pitchFamily="34" charset="0"/>
                    </a:rPr>
                    <a:t>Module </a:t>
                  </a:r>
                </a:p>
                <a:p>
                  <a:pPr algn="ctr"/>
                  <a:r>
                    <a:rPr lang="en-US" altLang="zh-CN" sz="1400">
                      <a:solidFill>
                        <a:schemeClr val="bg1"/>
                      </a:solidFill>
                      <a:latin typeface="Arial" panose="020B0604020202020204" pitchFamily="34" charset="0"/>
                      <a:cs typeface="Arial" panose="020B0604020202020204" pitchFamily="34" charset="0"/>
                    </a:rPr>
                    <a:t>(</a:t>
                  </a:r>
                  <a14:m>
                    <m:oMath xmlns:m="http://schemas.openxmlformats.org/officeDocument/2006/math">
                      <m:r>
                        <a:rPr lang="en-US" altLang="zh-CN" sz="1400" b="0" i="1" smtClean="0">
                          <a:solidFill>
                            <a:schemeClr val="bg1"/>
                          </a:solidFill>
                          <a:latin typeface="Cambria Math" panose="02040503050406030204" pitchFamily="18" charset="0"/>
                          <a:cs typeface="Arial" panose="020B0604020202020204" pitchFamily="34" charset="0"/>
                        </a:rPr>
                        <m:t>𝑀</m:t>
                      </m:r>
                      <m:r>
                        <a:rPr lang="en-US" altLang="zh-CN" sz="1400" b="0" i="1" smtClean="0">
                          <a:solidFill>
                            <a:schemeClr val="bg1"/>
                          </a:solidFill>
                          <a:latin typeface="Cambria Math" panose="02040503050406030204" pitchFamily="18" charset="0"/>
                          <a:cs typeface="Arial" panose="020B0604020202020204" pitchFamily="34" charset="0"/>
                        </a:rPr>
                        <m:t>=4, </m:t>
                      </m:r>
                      <m:r>
                        <a:rPr lang="en-US" altLang="zh-CN" sz="1400" b="0" i="1" smtClean="0">
                          <a:solidFill>
                            <a:schemeClr val="bg1"/>
                          </a:solidFill>
                          <a:latin typeface="Cambria Math" panose="02040503050406030204" pitchFamily="18" charset="0"/>
                          <a:cs typeface="Arial" panose="020B0604020202020204" pitchFamily="34" charset="0"/>
                        </a:rPr>
                        <m:t>𝑁</m:t>
                      </m:r>
                      <m:r>
                        <a:rPr lang="en-US" altLang="zh-CN" sz="1400" b="0" i="1" smtClean="0">
                          <a:solidFill>
                            <a:schemeClr val="bg1"/>
                          </a:solidFill>
                          <a:latin typeface="Cambria Math" panose="02040503050406030204" pitchFamily="18" charset="0"/>
                          <a:cs typeface="Arial" panose="020B0604020202020204" pitchFamily="34" charset="0"/>
                        </a:rPr>
                        <m:t>=6</m:t>
                      </m:r>
                    </m:oMath>
                  </a14:m>
                  <a:r>
                    <a:rPr lang="en-US" altLang="zh-CN" sz="1400">
                      <a:solidFill>
                        <a:schemeClr val="bg1"/>
                      </a:solidFill>
                      <a:latin typeface="Arial" panose="020B0604020202020204" pitchFamily="34" charset="0"/>
                      <a:cs typeface="Arial" panose="020B0604020202020204" pitchFamily="34" charset="0"/>
                    </a:rPr>
                    <a:t>)</a:t>
                  </a:r>
                  <a:endParaRPr lang="zh-CN" altLang="en-US" sz="1400">
                    <a:solidFill>
                      <a:schemeClr val="bg1"/>
                    </a:solidFill>
                    <a:latin typeface="Arial" panose="020B0604020202020204" pitchFamily="34" charset="0"/>
                    <a:cs typeface="Arial" panose="020B0604020202020204" pitchFamily="34" charset="0"/>
                  </a:endParaRPr>
                </a:p>
              </p:txBody>
            </p:sp>
          </mc:Choice>
          <mc:Fallback xmlns="">
            <p:sp>
              <p:nvSpPr>
                <p:cNvPr id="77" name="文本框 76">
                  <a:extLst>
                    <a:ext uri="{FF2B5EF4-FFF2-40B4-BE49-F238E27FC236}">
                      <a16:creationId xmlns:a16="http://schemas.microsoft.com/office/drawing/2014/main" id="{6AB7D223-B3DA-68B4-744A-41F789C13870}"/>
                    </a:ext>
                  </a:extLst>
                </p:cNvPr>
                <p:cNvSpPr txBox="1">
                  <a:spLocks noRot="1" noChangeAspect="1" noMove="1" noResize="1" noEditPoints="1" noAdjustHandles="1" noChangeArrowheads="1" noChangeShapeType="1" noTextEdit="1"/>
                </p:cNvSpPr>
                <p:nvPr/>
              </p:nvSpPr>
              <p:spPr>
                <a:xfrm>
                  <a:off x="3629692" y="3427406"/>
                  <a:ext cx="1330172" cy="738664"/>
                </a:xfrm>
                <a:prstGeom prst="rect">
                  <a:avLst/>
                </a:prstGeom>
                <a:blipFill>
                  <a:blip r:embed="rId22"/>
                  <a:stretch>
                    <a:fillRect l="-1376" t="-1653" r="-917" b="-7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文本框 77">
                  <a:extLst>
                    <a:ext uri="{FF2B5EF4-FFF2-40B4-BE49-F238E27FC236}">
                      <a16:creationId xmlns:a16="http://schemas.microsoft.com/office/drawing/2014/main" id="{CF4CF6D2-CE8F-B73D-4184-4CC9D2A91C29}"/>
                    </a:ext>
                  </a:extLst>
                </p:cNvPr>
                <p:cNvSpPr txBox="1"/>
                <p:nvPr/>
              </p:nvSpPr>
              <p:spPr>
                <a:xfrm>
                  <a:off x="4116854" y="3150407"/>
                  <a:ext cx="2911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𝑊</m:t>
                        </m:r>
                      </m:oMath>
                    </m:oMathPara>
                  </a14:m>
                  <a:endParaRPr lang="zh-CN" altLang="en-US">
                    <a:solidFill>
                      <a:schemeClr val="bg1"/>
                    </a:solidFill>
                  </a:endParaRPr>
                </a:p>
              </p:txBody>
            </p:sp>
          </mc:Choice>
          <mc:Fallback xmlns="">
            <p:sp>
              <p:nvSpPr>
                <p:cNvPr id="78" name="文本框 77">
                  <a:extLst>
                    <a:ext uri="{FF2B5EF4-FFF2-40B4-BE49-F238E27FC236}">
                      <a16:creationId xmlns:a16="http://schemas.microsoft.com/office/drawing/2014/main" id="{CF4CF6D2-CE8F-B73D-4184-4CC9D2A91C29}"/>
                    </a:ext>
                  </a:extLst>
                </p:cNvPr>
                <p:cNvSpPr txBox="1">
                  <a:spLocks noRot="1" noChangeAspect="1" noMove="1" noResize="1" noEditPoints="1" noAdjustHandles="1" noChangeArrowheads="1" noChangeShapeType="1" noTextEdit="1"/>
                </p:cNvSpPr>
                <p:nvPr/>
              </p:nvSpPr>
              <p:spPr>
                <a:xfrm>
                  <a:off x="4116854" y="3150407"/>
                  <a:ext cx="291170" cy="276999"/>
                </a:xfrm>
                <a:prstGeom prst="rect">
                  <a:avLst/>
                </a:prstGeom>
                <a:blipFill>
                  <a:blip r:embed="rId23"/>
                  <a:stretch>
                    <a:fillRect l="-19149" r="-14894"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文本框 78">
                  <a:extLst>
                    <a:ext uri="{FF2B5EF4-FFF2-40B4-BE49-F238E27FC236}">
                      <a16:creationId xmlns:a16="http://schemas.microsoft.com/office/drawing/2014/main" id="{C9CFCF90-696C-3207-1E1B-55E3BA8DFF82}"/>
                    </a:ext>
                  </a:extLst>
                </p:cNvPr>
                <p:cNvSpPr txBox="1"/>
                <p:nvPr/>
              </p:nvSpPr>
              <p:spPr>
                <a:xfrm>
                  <a:off x="5062279" y="3150407"/>
                  <a:ext cx="1926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𝑏</m:t>
                        </m:r>
                      </m:oMath>
                    </m:oMathPara>
                  </a14:m>
                  <a:endParaRPr lang="zh-CN" altLang="en-US">
                    <a:solidFill>
                      <a:schemeClr val="bg1"/>
                    </a:solidFill>
                  </a:endParaRPr>
                </a:p>
              </p:txBody>
            </p:sp>
          </mc:Choice>
          <mc:Fallback xmlns="">
            <p:sp>
              <p:nvSpPr>
                <p:cNvPr id="79" name="文本框 78">
                  <a:extLst>
                    <a:ext uri="{FF2B5EF4-FFF2-40B4-BE49-F238E27FC236}">
                      <a16:creationId xmlns:a16="http://schemas.microsoft.com/office/drawing/2014/main" id="{C9CFCF90-696C-3207-1E1B-55E3BA8DFF82}"/>
                    </a:ext>
                  </a:extLst>
                </p:cNvPr>
                <p:cNvSpPr txBox="1">
                  <a:spLocks noRot="1" noChangeAspect="1" noMove="1" noResize="1" noEditPoints="1" noAdjustHandles="1" noChangeArrowheads="1" noChangeShapeType="1" noTextEdit="1"/>
                </p:cNvSpPr>
                <p:nvPr/>
              </p:nvSpPr>
              <p:spPr>
                <a:xfrm>
                  <a:off x="5062279" y="3150407"/>
                  <a:ext cx="192617" cy="276999"/>
                </a:xfrm>
                <a:prstGeom prst="rect">
                  <a:avLst/>
                </a:prstGeom>
                <a:blipFill>
                  <a:blip r:embed="rId24"/>
                  <a:stretch>
                    <a:fillRect l="-29032" r="-25806"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9E5348A3-81DB-5A41-2B32-567173267A50}"/>
                    </a:ext>
                  </a:extLst>
                </p:cNvPr>
                <p:cNvSpPr txBox="1"/>
                <p:nvPr/>
              </p:nvSpPr>
              <p:spPr>
                <a:xfrm>
                  <a:off x="2398742" y="3150407"/>
                  <a:ext cx="2911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𝑊</m:t>
                        </m:r>
                      </m:oMath>
                    </m:oMathPara>
                  </a14:m>
                  <a:endParaRPr lang="zh-CN" altLang="en-US">
                    <a:solidFill>
                      <a:schemeClr val="bg1"/>
                    </a:solidFill>
                  </a:endParaRPr>
                </a:p>
              </p:txBody>
            </p:sp>
          </mc:Choice>
          <mc:Fallback xmlns="">
            <p:sp>
              <p:nvSpPr>
                <p:cNvPr id="80" name="文本框 79">
                  <a:extLst>
                    <a:ext uri="{FF2B5EF4-FFF2-40B4-BE49-F238E27FC236}">
                      <a16:creationId xmlns:a16="http://schemas.microsoft.com/office/drawing/2014/main" id="{9E5348A3-81DB-5A41-2B32-567173267A50}"/>
                    </a:ext>
                  </a:extLst>
                </p:cNvPr>
                <p:cNvSpPr txBox="1">
                  <a:spLocks noRot="1" noChangeAspect="1" noMove="1" noResize="1" noEditPoints="1" noAdjustHandles="1" noChangeArrowheads="1" noChangeShapeType="1" noTextEdit="1"/>
                </p:cNvSpPr>
                <p:nvPr/>
              </p:nvSpPr>
              <p:spPr>
                <a:xfrm>
                  <a:off x="2398742" y="3150407"/>
                  <a:ext cx="291170" cy="276999"/>
                </a:xfrm>
                <a:prstGeom prst="rect">
                  <a:avLst/>
                </a:prstGeom>
                <a:blipFill>
                  <a:blip r:embed="rId23"/>
                  <a:stretch>
                    <a:fillRect l="-18750" r="-12500"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FE02A66C-36E4-9AE0-5F1A-AB9A95A84418}"/>
                    </a:ext>
                  </a:extLst>
                </p:cNvPr>
                <p:cNvSpPr txBox="1"/>
                <p:nvPr/>
              </p:nvSpPr>
              <p:spPr>
                <a:xfrm>
                  <a:off x="3385867" y="3150407"/>
                  <a:ext cx="1926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𝑏</m:t>
                        </m:r>
                      </m:oMath>
                    </m:oMathPara>
                  </a14:m>
                  <a:endParaRPr lang="zh-CN" altLang="en-US">
                    <a:solidFill>
                      <a:schemeClr val="bg1"/>
                    </a:solidFill>
                  </a:endParaRPr>
                </a:p>
              </p:txBody>
            </p:sp>
          </mc:Choice>
          <mc:Fallback xmlns="">
            <p:sp>
              <p:nvSpPr>
                <p:cNvPr id="81" name="文本框 80">
                  <a:extLst>
                    <a:ext uri="{FF2B5EF4-FFF2-40B4-BE49-F238E27FC236}">
                      <a16:creationId xmlns:a16="http://schemas.microsoft.com/office/drawing/2014/main" id="{FE02A66C-36E4-9AE0-5F1A-AB9A95A84418}"/>
                    </a:ext>
                  </a:extLst>
                </p:cNvPr>
                <p:cNvSpPr txBox="1">
                  <a:spLocks noRot="1" noChangeAspect="1" noMove="1" noResize="1" noEditPoints="1" noAdjustHandles="1" noChangeArrowheads="1" noChangeShapeType="1" noTextEdit="1"/>
                </p:cNvSpPr>
                <p:nvPr/>
              </p:nvSpPr>
              <p:spPr>
                <a:xfrm>
                  <a:off x="3385867" y="3150407"/>
                  <a:ext cx="192617" cy="276999"/>
                </a:xfrm>
                <a:prstGeom prst="rect">
                  <a:avLst/>
                </a:prstGeom>
                <a:blipFill>
                  <a:blip r:embed="rId24"/>
                  <a:stretch>
                    <a:fillRect l="-29032" r="-25806"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B11FBA72-D916-05D3-29C0-CB7B17A05B9C}"/>
                    </a:ext>
                  </a:extLst>
                </p:cNvPr>
                <p:cNvSpPr txBox="1"/>
                <p:nvPr/>
              </p:nvSpPr>
              <p:spPr>
                <a:xfrm>
                  <a:off x="5909151" y="3150407"/>
                  <a:ext cx="2911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1"/>
                            </a:solidFill>
                            <a:latin typeface="Cambria Math" panose="02040503050406030204" pitchFamily="18" charset="0"/>
                          </a:rPr>
                          <m:t>𝑊</m:t>
                        </m:r>
                      </m:oMath>
                    </m:oMathPara>
                  </a14:m>
                  <a:endParaRPr lang="zh-CN" altLang="en-US">
                    <a:solidFill>
                      <a:schemeClr val="bg1"/>
                    </a:solidFill>
                  </a:endParaRPr>
                </a:p>
              </p:txBody>
            </p:sp>
          </mc:Choice>
          <mc:Fallback xmlns="">
            <p:sp>
              <p:nvSpPr>
                <p:cNvPr id="82" name="文本框 81">
                  <a:extLst>
                    <a:ext uri="{FF2B5EF4-FFF2-40B4-BE49-F238E27FC236}">
                      <a16:creationId xmlns:a16="http://schemas.microsoft.com/office/drawing/2014/main" id="{B11FBA72-D916-05D3-29C0-CB7B17A05B9C}"/>
                    </a:ext>
                  </a:extLst>
                </p:cNvPr>
                <p:cNvSpPr txBox="1">
                  <a:spLocks noRot="1" noChangeAspect="1" noMove="1" noResize="1" noEditPoints="1" noAdjustHandles="1" noChangeArrowheads="1" noChangeShapeType="1" noTextEdit="1"/>
                </p:cNvSpPr>
                <p:nvPr/>
              </p:nvSpPr>
              <p:spPr>
                <a:xfrm>
                  <a:off x="5909151" y="3150407"/>
                  <a:ext cx="291170" cy="276999"/>
                </a:xfrm>
                <a:prstGeom prst="rect">
                  <a:avLst/>
                </a:prstGeom>
                <a:blipFill>
                  <a:blip r:embed="rId23"/>
                  <a:stretch>
                    <a:fillRect l="-19149" r="-14894" b="-6522"/>
                  </a:stretch>
                </a:blipFill>
              </p:spPr>
              <p:txBody>
                <a:bodyPr/>
                <a:lstStyle/>
                <a:p>
                  <a:r>
                    <a:rPr lang="en-US">
                      <a:noFill/>
                    </a:rPr>
                    <a:t> </a:t>
                  </a:r>
                </a:p>
              </p:txBody>
            </p:sp>
          </mc:Fallback>
        </mc:AlternateContent>
        <p:sp>
          <p:nvSpPr>
            <p:cNvPr id="83" name="矩形: 圆角 82">
              <a:extLst>
                <a:ext uri="{FF2B5EF4-FFF2-40B4-BE49-F238E27FC236}">
                  <a16:creationId xmlns:a16="http://schemas.microsoft.com/office/drawing/2014/main" id="{E2E656E5-53BB-D8F7-7229-1B0C7EFB79C2}"/>
                </a:ext>
              </a:extLst>
            </p:cNvPr>
            <p:cNvSpPr/>
            <p:nvPr/>
          </p:nvSpPr>
          <p:spPr>
            <a:xfrm>
              <a:off x="1936635" y="3687536"/>
              <a:ext cx="254115" cy="295868"/>
            </a:xfrm>
            <a:prstGeom prst="round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4" name="组合 83">
            <a:extLst>
              <a:ext uri="{FF2B5EF4-FFF2-40B4-BE49-F238E27FC236}">
                <a16:creationId xmlns:a16="http://schemas.microsoft.com/office/drawing/2014/main" id="{4227AB60-F076-29ED-8E20-890CAA544332}"/>
              </a:ext>
            </a:extLst>
          </p:cNvPr>
          <p:cNvGrpSpPr/>
          <p:nvPr/>
        </p:nvGrpSpPr>
        <p:grpSpPr>
          <a:xfrm>
            <a:off x="13469383" y="3060295"/>
            <a:ext cx="3560873" cy="1266127"/>
            <a:chOff x="7020217" y="3057832"/>
            <a:chExt cx="3560873" cy="1266127"/>
          </a:xfrm>
        </p:grpSpPr>
        <p:pic>
          <p:nvPicPr>
            <p:cNvPr id="85" name="图片 84" descr="图片包含 绿色, 桌子, 长凳, 木&#10;&#10;AI 生成的内容可能不正确。">
              <a:extLst>
                <a:ext uri="{FF2B5EF4-FFF2-40B4-BE49-F238E27FC236}">
                  <a16:creationId xmlns:a16="http://schemas.microsoft.com/office/drawing/2014/main" id="{24E7E679-EF12-73CE-BD96-0D19C95C0981}"/>
                </a:ext>
              </a:extLst>
            </p:cNvPr>
            <p:cNvPicPr>
              <a:picLocks noChangeAspect="1"/>
            </p:cNvPicPr>
            <p:nvPr/>
          </p:nvPicPr>
          <p:blipFill>
            <a:blip r:embed="rId25">
              <a:extLst>
                <a:ext uri="{28A0092B-C50C-407E-A947-70E740481C1C}">
                  <a14:useLocalDpi xmlns:a14="http://schemas.microsoft.com/office/drawing/2010/main" val="0"/>
                </a:ext>
              </a:extLst>
            </a:blip>
            <a:srcRect t="40456" b="12135"/>
            <a:stretch/>
          </p:blipFill>
          <p:spPr>
            <a:xfrm>
              <a:off x="7020217" y="3057832"/>
              <a:ext cx="3560873" cy="1266127"/>
            </a:xfrm>
            <a:prstGeom prst="rect">
              <a:avLst/>
            </a:prstGeom>
          </p:spPr>
        </p:pic>
        <p:sp>
          <p:nvSpPr>
            <p:cNvPr id="86" name="文本框 85">
              <a:extLst>
                <a:ext uri="{FF2B5EF4-FFF2-40B4-BE49-F238E27FC236}">
                  <a16:creationId xmlns:a16="http://schemas.microsoft.com/office/drawing/2014/main" id="{179D04AB-1DB3-9E21-BDC5-68E1CAF2E183}"/>
                </a:ext>
              </a:extLst>
            </p:cNvPr>
            <p:cNvSpPr txBox="1"/>
            <p:nvPr/>
          </p:nvSpPr>
          <p:spPr>
            <a:xfrm>
              <a:off x="7761123" y="3257768"/>
              <a:ext cx="2077431" cy="523220"/>
            </a:xfrm>
            <a:prstGeom prst="rect">
              <a:avLst/>
            </a:prstGeom>
            <a:noFill/>
          </p:spPr>
          <p:txBody>
            <a:bodyPr wrap="square" rtlCol="0">
              <a:spAutoFit/>
            </a:bodyPr>
            <a:lstStyle/>
            <a:p>
              <a:pPr algn="ctr"/>
              <a:r>
                <a:rPr lang="en-US" altLang="zh-CN" sz="1400" dirty="0">
                  <a:solidFill>
                    <a:schemeClr val="bg1"/>
                  </a:solidFill>
                  <a:latin typeface="Arial" panose="020B0604020202020204" pitchFamily="34" charset="0"/>
                  <a:cs typeface="Arial" panose="020B0604020202020204" pitchFamily="34" charset="0"/>
                </a:rPr>
                <a:t>Pla-NN</a:t>
              </a:r>
            </a:p>
            <a:p>
              <a:pPr algn="ctr"/>
              <a:r>
                <a:rPr lang="en-US" altLang="zh-CN" sz="1400" dirty="0">
                  <a:solidFill>
                    <a:schemeClr val="bg1"/>
                  </a:solidFill>
                  <a:latin typeface="Arial" panose="020B0604020202020204" pitchFamily="34" charset="0"/>
                  <a:cs typeface="Arial" panose="020B0604020202020204" pitchFamily="34" charset="0"/>
                </a:rPr>
                <a:t>(13cm x 52cm x 6cm)</a:t>
              </a:r>
            </a:p>
          </p:txBody>
        </p:sp>
        <p:sp>
          <p:nvSpPr>
            <p:cNvPr id="87" name="文本框 86">
              <a:extLst>
                <a:ext uri="{FF2B5EF4-FFF2-40B4-BE49-F238E27FC236}">
                  <a16:creationId xmlns:a16="http://schemas.microsoft.com/office/drawing/2014/main" id="{89DEC9DE-7CA1-E793-10C4-D957A2FD0843}"/>
                </a:ext>
              </a:extLst>
            </p:cNvPr>
            <p:cNvSpPr txBox="1"/>
            <p:nvPr/>
          </p:nvSpPr>
          <p:spPr>
            <a:xfrm>
              <a:off x="7272790" y="3145957"/>
              <a:ext cx="839075" cy="307777"/>
            </a:xfrm>
            <a:prstGeom prst="rect">
              <a:avLst/>
            </a:prstGeom>
            <a:noFill/>
          </p:spPr>
          <p:txBody>
            <a:bodyPr wrap="square" rtlCol="0">
              <a:spAutoFit/>
            </a:bodyPr>
            <a:lstStyle/>
            <a:p>
              <a:pPr algn="ctr"/>
              <a:r>
                <a:rPr lang="en-US" altLang="zh-CN" sz="1400">
                  <a:solidFill>
                    <a:schemeClr val="bg1"/>
                  </a:solidFill>
                  <a:latin typeface="Arial" panose="020B0604020202020204" pitchFamily="34" charset="0"/>
                  <a:cs typeface="Arial" panose="020B0604020202020204" pitchFamily="34" charset="0"/>
                </a:rPr>
                <a:t>antenna</a:t>
              </a:r>
            </a:p>
          </p:txBody>
        </p:sp>
        <p:sp>
          <p:nvSpPr>
            <p:cNvPr id="88" name="文本框 87">
              <a:extLst>
                <a:ext uri="{FF2B5EF4-FFF2-40B4-BE49-F238E27FC236}">
                  <a16:creationId xmlns:a16="http://schemas.microsoft.com/office/drawing/2014/main" id="{015B41FA-9BAA-611C-6404-5EC03DE199FA}"/>
                </a:ext>
              </a:extLst>
            </p:cNvPr>
            <p:cNvSpPr txBox="1"/>
            <p:nvPr/>
          </p:nvSpPr>
          <p:spPr>
            <a:xfrm>
              <a:off x="9720535" y="3084402"/>
              <a:ext cx="839075" cy="738664"/>
            </a:xfrm>
            <a:prstGeom prst="rect">
              <a:avLst/>
            </a:prstGeom>
            <a:noFill/>
          </p:spPr>
          <p:txBody>
            <a:bodyPr wrap="square" rtlCol="0">
              <a:spAutoFit/>
            </a:bodyPr>
            <a:lstStyle/>
            <a:p>
              <a:pPr algn="ctr"/>
              <a:r>
                <a:rPr lang="en-US" altLang="zh-CN" sz="1400">
                  <a:solidFill>
                    <a:schemeClr val="bg1"/>
                  </a:solidFill>
                  <a:latin typeface="Arial" panose="020B0604020202020204" pitchFamily="34" charset="0"/>
                  <a:cs typeface="Arial" panose="020B0604020202020204" pitchFamily="34" charset="0"/>
                </a:rPr>
                <a:t>Power detector array</a:t>
              </a:r>
            </a:p>
          </p:txBody>
        </p:sp>
      </p:grpSp>
      <p:sp>
        <p:nvSpPr>
          <p:cNvPr id="4" name="文本框 3">
            <a:extLst>
              <a:ext uri="{FF2B5EF4-FFF2-40B4-BE49-F238E27FC236}">
                <a16:creationId xmlns:a16="http://schemas.microsoft.com/office/drawing/2014/main" id="{46B6806B-AC93-1EDD-22F1-2204E8459AA8}"/>
              </a:ext>
            </a:extLst>
          </p:cNvPr>
          <p:cNvSpPr txBox="1"/>
          <p:nvPr/>
        </p:nvSpPr>
        <p:spPr>
          <a:xfrm>
            <a:off x="3912754" y="-1091325"/>
            <a:ext cx="1751249" cy="830997"/>
          </a:xfrm>
          <a:prstGeom prst="rect">
            <a:avLst/>
          </a:prstGeom>
          <a:noFill/>
        </p:spPr>
        <p:txBody>
          <a:bodyPr wrap="none" rtlCol="0">
            <a:spAutoFit/>
          </a:bodyPr>
          <a:lstStyle/>
          <a:p>
            <a:pPr algn="ctr"/>
            <a:r>
              <a:rPr lang="en-US" altLang="zh-CN" sz="2400" dirty="0"/>
              <a:t>Input Layer:</a:t>
            </a:r>
          </a:p>
          <a:p>
            <a:pPr algn="ctr"/>
            <a:r>
              <a:rPr lang="en-US" altLang="zh-CN" sz="2400" dirty="0"/>
              <a:t>Antenna</a:t>
            </a:r>
            <a:endParaRPr lang="zh-CN" altLang="en-US" sz="2400" dirty="0"/>
          </a:p>
        </p:txBody>
      </p:sp>
      <p:grpSp>
        <p:nvGrpSpPr>
          <p:cNvPr id="94" name="组合 93">
            <a:extLst>
              <a:ext uri="{FF2B5EF4-FFF2-40B4-BE49-F238E27FC236}">
                <a16:creationId xmlns:a16="http://schemas.microsoft.com/office/drawing/2014/main" id="{65996B7E-FA24-9700-B2C1-96204DFDA5B4}"/>
              </a:ext>
            </a:extLst>
          </p:cNvPr>
          <p:cNvGrpSpPr/>
          <p:nvPr/>
        </p:nvGrpSpPr>
        <p:grpSpPr>
          <a:xfrm>
            <a:off x="7585279" y="2597655"/>
            <a:ext cx="3361350" cy="1873242"/>
            <a:chOff x="7585279" y="2597655"/>
            <a:chExt cx="3361350" cy="1873242"/>
          </a:xfrm>
        </p:grpSpPr>
        <p:grpSp>
          <p:nvGrpSpPr>
            <p:cNvPr id="30" name="组合 29">
              <a:extLst>
                <a:ext uri="{FF2B5EF4-FFF2-40B4-BE49-F238E27FC236}">
                  <a16:creationId xmlns:a16="http://schemas.microsoft.com/office/drawing/2014/main" id="{E1E5996F-B54E-636B-C1BE-F5486F5854B7}"/>
                </a:ext>
              </a:extLst>
            </p:cNvPr>
            <p:cNvGrpSpPr/>
            <p:nvPr/>
          </p:nvGrpSpPr>
          <p:grpSpPr>
            <a:xfrm>
              <a:off x="7585279" y="2597655"/>
              <a:ext cx="3361350" cy="1873242"/>
              <a:chOff x="4732610" y="3247235"/>
              <a:chExt cx="2728627" cy="1520633"/>
            </a:xfrm>
          </p:grpSpPr>
          <p:grpSp>
            <p:nvGrpSpPr>
              <p:cNvPr id="40" name="组合 39">
                <a:extLst>
                  <a:ext uri="{FF2B5EF4-FFF2-40B4-BE49-F238E27FC236}">
                    <a16:creationId xmlns:a16="http://schemas.microsoft.com/office/drawing/2014/main" id="{0A64BA57-159C-EDC5-37ED-5892DF51CA67}"/>
                  </a:ext>
                </a:extLst>
              </p:cNvPr>
              <p:cNvGrpSpPr/>
              <p:nvPr/>
            </p:nvGrpSpPr>
            <p:grpSpPr>
              <a:xfrm>
                <a:off x="5128623" y="3296460"/>
                <a:ext cx="2332614" cy="1471408"/>
                <a:chOff x="5481418" y="4616188"/>
                <a:chExt cx="2625293" cy="1656029"/>
              </a:xfrm>
            </p:grpSpPr>
            <p:pic>
              <p:nvPicPr>
                <p:cNvPr id="42" name="图片 41" descr="日历&#10;&#10;AI 生成的内容可能不正确。">
                  <a:extLst>
                    <a:ext uri="{FF2B5EF4-FFF2-40B4-BE49-F238E27FC236}">
                      <a16:creationId xmlns:a16="http://schemas.microsoft.com/office/drawing/2014/main" id="{4D980718-84A6-A64A-5B5F-558F6F632292}"/>
                    </a:ext>
                  </a:extLst>
                </p:cNvPr>
                <p:cNvPicPr>
                  <a:picLocks noChangeAspect="1"/>
                </p:cNvPicPr>
                <p:nvPr/>
              </p:nvPicPr>
              <p:blipFill>
                <a:blip r:embed="rId26">
                  <a:extLst>
                    <a:ext uri="{28A0092B-C50C-407E-A947-70E740481C1C}">
                      <a14:useLocalDpi xmlns:a14="http://schemas.microsoft.com/office/drawing/2010/main" val="0"/>
                    </a:ext>
                  </a:extLst>
                </a:blip>
                <a:srcRect l="5583" t="15356" r="4658" b="9152"/>
                <a:stretch/>
              </p:blipFill>
              <p:spPr>
                <a:xfrm>
                  <a:off x="5481418" y="4616188"/>
                  <a:ext cx="2625293" cy="1656029"/>
                </a:xfrm>
                <a:prstGeom prst="rect">
                  <a:avLst/>
                </a:prstGeom>
              </p:spPr>
            </p:pic>
            <p:sp>
              <p:nvSpPr>
                <p:cNvPr id="43" name="文本框 42">
                  <a:extLst>
                    <a:ext uri="{FF2B5EF4-FFF2-40B4-BE49-F238E27FC236}">
                      <a16:creationId xmlns:a16="http://schemas.microsoft.com/office/drawing/2014/main" id="{CD1AB91A-4331-1C0C-4E4D-CE4F038FAC28}"/>
                    </a:ext>
                  </a:extLst>
                </p:cNvPr>
                <p:cNvSpPr txBox="1"/>
                <p:nvPr/>
              </p:nvSpPr>
              <p:spPr>
                <a:xfrm>
                  <a:off x="5796930" y="5677870"/>
                  <a:ext cx="835078" cy="534262"/>
                </a:xfrm>
                <a:prstGeom prst="rect">
                  <a:avLst/>
                </a:prstGeom>
                <a:noFill/>
              </p:spPr>
              <p:txBody>
                <a:bodyPr wrap="none" rtlCol="0">
                  <a:spAutoFit/>
                </a:bodyPr>
                <a:lstStyle/>
                <a:p>
                  <a:pPr algn="ctr"/>
                  <a:r>
                    <a:rPr lang="en-US" altLang="zh-CN" sz="1600" dirty="0">
                      <a:solidFill>
                        <a:schemeClr val="bg1"/>
                      </a:solidFill>
                      <a:latin typeface="Arial" panose="020B0604020202020204" pitchFamily="34" charset="0"/>
                      <a:cs typeface="Arial" panose="020B0604020202020204" pitchFamily="34" charset="0"/>
                    </a:rPr>
                    <a:t>Bias</a:t>
                  </a:r>
                </a:p>
                <a:p>
                  <a:pPr algn="ctr"/>
                  <a:r>
                    <a:rPr lang="en-US" altLang="zh-CN" sz="1600" dirty="0">
                      <a:solidFill>
                        <a:schemeClr val="bg1"/>
                      </a:solidFill>
                      <a:latin typeface="Arial" panose="020B0604020202020204" pitchFamily="34" charset="0"/>
                      <a:cs typeface="Arial" panose="020B0604020202020204" pitchFamily="34" charset="0"/>
                    </a:rPr>
                    <a:t>Module </a:t>
                  </a:r>
                </a:p>
              </p:txBody>
            </p:sp>
            <p:sp>
              <p:nvSpPr>
                <p:cNvPr id="44" name="文本框 43">
                  <a:extLst>
                    <a:ext uri="{FF2B5EF4-FFF2-40B4-BE49-F238E27FC236}">
                      <a16:creationId xmlns:a16="http://schemas.microsoft.com/office/drawing/2014/main" id="{A2B5BBE7-8EF6-104D-CD5D-DDC449197344}"/>
                    </a:ext>
                  </a:extLst>
                </p:cNvPr>
                <p:cNvSpPr txBox="1"/>
                <p:nvPr/>
              </p:nvSpPr>
              <p:spPr>
                <a:xfrm>
                  <a:off x="7018624" y="5697471"/>
                  <a:ext cx="980068" cy="534262"/>
                </a:xfrm>
                <a:prstGeom prst="rect">
                  <a:avLst/>
                </a:prstGeom>
                <a:noFill/>
              </p:spPr>
              <p:txBody>
                <a:bodyPr wrap="none" rtlCol="0">
                  <a:spAutoFit/>
                </a:bodyPr>
                <a:lstStyle/>
                <a:p>
                  <a:pPr algn="ctr"/>
                  <a:r>
                    <a:rPr lang="en-US" altLang="zh-CN" sz="1600" dirty="0">
                      <a:solidFill>
                        <a:schemeClr val="bg1"/>
                      </a:solidFill>
                      <a:latin typeface="Arial" panose="020B0604020202020204" pitchFamily="34" charset="0"/>
                      <a:cs typeface="Arial" panose="020B0604020202020204" pitchFamily="34" charset="0"/>
                    </a:rPr>
                    <a:t>Activation</a:t>
                  </a:r>
                </a:p>
                <a:p>
                  <a:pPr algn="ctr"/>
                  <a:r>
                    <a:rPr lang="en-US" altLang="zh-CN" sz="1600" dirty="0">
                      <a:solidFill>
                        <a:schemeClr val="bg1"/>
                      </a:solidFill>
                      <a:latin typeface="Arial" panose="020B0604020202020204" pitchFamily="34" charset="0"/>
                      <a:cs typeface="Arial" panose="020B0604020202020204" pitchFamily="34" charset="0"/>
                    </a:rPr>
                    <a:t>Module </a:t>
                  </a:r>
                </a:p>
              </p:txBody>
            </p:sp>
          </p:grpSp>
          <p:sp>
            <p:nvSpPr>
              <p:cNvPr id="41" name="文本框 40">
                <a:extLst>
                  <a:ext uri="{FF2B5EF4-FFF2-40B4-BE49-F238E27FC236}">
                    <a16:creationId xmlns:a16="http://schemas.microsoft.com/office/drawing/2014/main" id="{2B0342CE-2B63-D7EE-B9AA-D0DD15732C58}"/>
                  </a:ext>
                </a:extLst>
              </p:cNvPr>
              <p:cNvSpPr txBox="1"/>
              <p:nvPr/>
            </p:nvSpPr>
            <p:spPr>
              <a:xfrm>
                <a:off x="4732610" y="3247235"/>
                <a:ext cx="428376" cy="324795"/>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(iii)</a:t>
                </a:r>
                <a:endParaRPr lang="zh-CN" altLang="en-US" sz="2000"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CFDC3834-2ADA-47FB-7572-99F427E02139}"/>
                    </a:ext>
                  </a:extLst>
                </p:cNvPr>
                <p:cNvSpPr txBox="1"/>
                <p:nvPr/>
              </p:nvSpPr>
              <p:spPr>
                <a:xfrm>
                  <a:off x="8909745" y="2720540"/>
                  <a:ext cx="19639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solidFill>
                              <a:schemeClr val="bg1"/>
                            </a:solidFill>
                            <a:latin typeface="Cambria Math" panose="02040503050406030204" pitchFamily="18" charset="0"/>
                          </a:rPr>
                          <m:t>𝑏</m:t>
                        </m:r>
                      </m:oMath>
                    </m:oMathPara>
                  </a14:m>
                  <a:endParaRPr lang="zh-CN" altLang="en-US" sz="2000">
                    <a:solidFill>
                      <a:schemeClr val="bg1"/>
                    </a:solidFill>
                  </a:endParaRPr>
                </a:p>
              </p:txBody>
            </p:sp>
          </mc:Choice>
          <mc:Fallback xmlns="">
            <p:sp>
              <p:nvSpPr>
                <p:cNvPr id="18" name="文本框 17">
                  <a:extLst>
                    <a:ext uri="{FF2B5EF4-FFF2-40B4-BE49-F238E27FC236}">
                      <a16:creationId xmlns:a16="http://schemas.microsoft.com/office/drawing/2014/main" id="{CFDC3834-2ADA-47FB-7572-99F427E02139}"/>
                    </a:ext>
                  </a:extLst>
                </p:cNvPr>
                <p:cNvSpPr txBox="1">
                  <a:spLocks noRot="1" noChangeAspect="1" noMove="1" noResize="1" noEditPoints="1" noAdjustHandles="1" noChangeArrowheads="1" noChangeShapeType="1" noTextEdit="1"/>
                </p:cNvSpPr>
                <p:nvPr/>
              </p:nvSpPr>
              <p:spPr>
                <a:xfrm>
                  <a:off x="8909745" y="2720540"/>
                  <a:ext cx="196399" cy="307777"/>
                </a:xfrm>
                <a:prstGeom prst="rect">
                  <a:avLst/>
                </a:prstGeom>
                <a:blipFill>
                  <a:blip r:embed="rId27"/>
                  <a:stretch>
                    <a:fillRect l="-34375" r="-31250" b="-588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239400B3-F9FD-4CD0-40E4-2393C08228A1}"/>
                    </a:ext>
                  </a:extLst>
                </p:cNvPr>
                <p:cNvSpPr txBox="1"/>
                <p:nvPr/>
              </p:nvSpPr>
              <p:spPr>
                <a:xfrm>
                  <a:off x="10032710" y="2704297"/>
                  <a:ext cx="45057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solidFill>
                              <a:schemeClr val="bg1"/>
                            </a:solidFill>
                            <a:latin typeface="Cambria Math" panose="02040503050406030204" pitchFamily="18" charset="0"/>
                          </a:rPr>
                          <m:t>𝑡𝑎𝑢</m:t>
                        </m:r>
                      </m:oMath>
                    </m:oMathPara>
                  </a14:m>
                  <a:endParaRPr lang="zh-CN" altLang="en-US" sz="2000">
                    <a:solidFill>
                      <a:schemeClr val="bg1"/>
                    </a:solidFill>
                  </a:endParaRPr>
                </a:p>
              </p:txBody>
            </p:sp>
          </mc:Choice>
          <mc:Fallback xmlns="">
            <p:sp>
              <p:nvSpPr>
                <p:cNvPr id="19" name="文本框 18">
                  <a:extLst>
                    <a:ext uri="{FF2B5EF4-FFF2-40B4-BE49-F238E27FC236}">
                      <a16:creationId xmlns:a16="http://schemas.microsoft.com/office/drawing/2014/main" id="{239400B3-F9FD-4CD0-40E4-2393C08228A1}"/>
                    </a:ext>
                  </a:extLst>
                </p:cNvPr>
                <p:cNvSpPr txBox="1">
                  <a:spLocks noRot="1" noChangeAspect="1" noMove="1" noResize="1" noEditPoints="1" noAdjustHandles="1" noChangeArrowheads="1" noChangeShapeType="1" noTextEdit="1"/>
                </p:cNvSpPr>
                <p:nvPr/>
              </p:nvSpPr>
              <p:spPr>
                <a:xfrm>
                  <a:off x="10032710" y="2704297"/>
                  <a:ext cx="450574" cy="307777"/>
                </a:xfrm>
                <a:prstGeom prst="rect">
                  <a:avLst/>
                </a:prstGeom>
                <a:blipFill>
                  <a:blip r:embed="rId28"/>
                  <a:stretch>
                    <a:fillRect l="-10811" r="-10811" b="-4000"/>
                  </a:stretch>
                </a:blipFill>
              </p:spPr>
              <p:txBody>
                <a:bodyPr/>
                <a:lstStyle/>
                <a:p>
                  <a:r>
                    <a:rPr lang="zh-CN" altLang="en-US">
                      <a:noFill/>
                    </a:rPr>
                    <a:t> </a:t>
                  </a:r>
                </a:p>
              </p:txBody>
            </p:sp>
          </mc:Fallback>
        </mc:AlternateContent>
        <p:sp>
          <p:nvSpPr>
            <p:cNvPr id="5" name="矩形: 圆角 4">
              <a:extLst>
                <a:ext uri="{FF2B5EF4-FFF2-40B4-BE49-F238E27FC236}">
                  <a16:creationId xmlns:a16="http://schemas.microsoft.com/office/drawing/2014/main" id="{FCDFF864-1BA5-6D77-B569-9EA45C2CDBB1}"/>
                </a:ext>
              </a:extLst>
            </p:cNvPr>
            <p:cNvSpPr/>
            <p:nvPr/>
          </p:nvSpPr>
          <p:spPr>
            <a:xfrm>
              <a:off x="8276052" y="2720540"/>
              <a:ext cx="1479614" cy="1706045"/>
            </a:xfrm>
            <a:prstGeom prst="roundRect">
              <a:avLst/>
            </a:prstGeom>
            <a:noFill/>
            <a:ln w="19050">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9" name="矩形: 圆角 88">
              <a:extLst>
                <a:ext uri="{FF2B5EF4-FFF2-40B4-BE49-F238E27FC236}">
                  <a16:creationId xmlns:a16="http://schemas.microsoft.com/office/drawing/2014/main" id="{05325398-4FC0-9BB0-7AB8-C8A0C0431C9E}"/>
                </a:ext>
              </a:extLst>
            </p:cNvPr>
            <p:cNvSpPr/>
            <p:nvPr/>
          </p:nvSpPr>
          <p:spPr>
            <a:xfrm>
              <a:off x="9805279" y="2707694"/>
              <a:ext cx="1006832" cy="1706045"/>
            </a:xfrm>
            <a:prstGeom prst="roundRect">
              <a:avLst/>
            </a:prstGeom>
            <a:noFill/>
            <a:ln w="19050">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93" name="组合 92">
            <a:extLst>
              <a:ext uri="{FF2B5EF4-FFF2-40B4-BE49-F238E27FC236}">
                <a16:creationId xmlns:a16="http://schemas.microsoft.com/office/drawing/2014/main" id="{26B67B5D-3E5A-8CC7-ECBE-7B1CDBFEB053}"/>
              </a:ext>
            </a:extLst>
          </p:cNvPr>
          <p:cNvGrpSpPr/>
          <p:nvPr/>
        </p:nvGrpSpPr>
        <p:grpSpPr>
          <a:xfrm>
            <a:off x="4254377" y="919339"/>
            <a:ext cx="2733558" cy="1605026"/>
            <a:chOff x="4254377" y="919339"/>
            <a:chExt cx="2733558" cy="1605026"/>
          </a:xfrm>
        </p:grpSpPr>
        <p:grpSp>
          <p:nvGrpSpPr>
            <p:cNvPr id="6" name="组合 5">
              <a:extLst>
                <a:ext uri="{FF2B5EF4-FFF2-40B4-BE49-F238E27FC236}">
                  <a16:creationId xmlns:a16="http://schemas.microsoft.com/office/drawing/2014/main" id="{035179E5-F39B-9B19-AC8F-7C9F4C14E42A}"/>
                </a:ext>
              </a:extLst>
            </p:cNvPr>
            <p:cNvGrpSpPr/>
            <p:nvPr/>
          </p:nvGrpSpPr>
          <p:grpSpPr>
            <a:xfrm>
              <a:off x="4254377" y="919339"/>
              <a:ext cx="2733558" cy="1605026"/>
              <a:chOff x="1972946" y="130480"/>
              <a:chExt cx="3088393" cy="1813370"/>
            </a:xfrm>
          </p:grpSpPr>
          <p:pic>
            <p:nvPicPr>
              <p:cNvPr id="10" name="图片 9" descr="图片包含 游戏机, 电路&#10;&#10;AI 生成的内容可能不正确。">
                <a:extLst>
                  <a:ext uri="{FF2B5EF4-FFF2-40B4-BE49-F238E27FC236}">
                    <a16:creationId xmlns:a16="http://schemas.microsoft.com/office/drawing/2014/main" id="{07783BC1-BF2D-4F84-E96E-E7E7730BAE1D}"/>
                  </a:ext>
                </a:extLst>
              </p:cNvPr>
              <p:cNvPicPr>
                <a:picLocks noChangeAspect="1"/>
              </p:cNvPicPr>
              <p:nvPr/>
            </p:nvPicPr>
            <p:blipFill>
              <a:blip r:embed="rId29">
                <a:extLst>
                  <a:ext uri="{28A0092B-C50C-407E-A947-70E740481C1C}">
                    <a14:useLocalDpi xmlns:a14="http://schemas.microsoft.com/office/drawing/2010/main" val="0"/>
                  </a:ext>
                </a:extLst>
              </a:blip>
              <a:srcRect t="7769" b="2857"/>
              <a:stretch/>
            </p:blipFill>
            <p:spPr>
              <a:xfrm>
                <a:off x="1972946" y="134677"/>
                <a:ext cx="2699049" cy="1809173"/>
              </a:xfrm>
              <a:prstGeom prst="rect">
                <a:avLst/>
              </a:prstGeom>
            </p:spPr>
          </p:pic>
          <p:sp>
            <p:nvSpPr>
              <p:cNvPr id="11" name="文本框 10">
                <a:extLst>
                  <a:ext uri="{FF2B5EF4-FFF2-40B4-BE49-F238E27FC236}">
                    <a16:creationId xmlns:a16="http://schemas.microsoft.com/office/drawing/2014/main" id="{9F84B3C6-2DF9-3D81-958E-A30D7449573A}"/>
                  </a:ext>
                </a:extLst>
              </p:cNvPr>
              <p:cNvSpPr txBox="1"/>
              <p:nvPr/>
            </p:nvSpPr>
            <p:spPr>
              <a:xfrm>
                <a:off x="3744510" y="130480"/>
                <a:ext cx="1316829" cy="660683"/>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Patch </a:t>
                </a:r>
              </a:p>
              <a:p>
                <a:r>
                  <a:rPr lang="en-US" altLang="zh-CN" sz="1600" dirty="0">
                    <a:solidFill>
                      <a:schemeClr val="bg1"/>
                    </a:solidFill>
                    <a:latin typeface="Arial" panose="020B0604020202020204" pitchFamily="34" charset="0"/>
                    <a:cs typeface="Arial" panose="020B0604020202020204" pitchFamily="34" charset="0"/>
                  </a:rPr>
                  <a:t>antenna</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A2B87C79-862B-9218-CC8C-5B63E239357E}"/>
                  </a:ext>
                </a:extLst>
              </p:cNvPr>
              <p:cNvSpPr txBox="1"/>
              <p:nvPr/>
            </p:nvSpPr>
            <p:spPr>
              <a:xfrm>
                <a:off x="2097181" y="1166646"/>
                <a:ext cx="929448" cy="660683"/>
              </a:xfrm>
              <a:prstGeom prst="rect">
                <a:avLst/>
              </a:prstGeom>
              <a:noFill/>
            </p:spPr>
            <p:txBody>
              <a:bodyPr wrap="none" rtlCol="0">
                <a:spAutoFit/>
              </a:bodyPr>
              <a:lstStyle/>
              <a:p>
                <a:pPr algn="r"/>
                <a:r>
                  <a:rPr lang="en-US" altLang="zh-CN" sz="1600" dirty="0">
                    <a:solidFill>
                      <a:schemeClr val="bg1"/>
                    </a:solidFill>
                    <a:latin typeface="Arial" panose="020B0604020202020204" pitchFamily="34" charset="0"/>
                    <a:cs typeface="Arial" panose="020B0604020202020204" pitchFamily="34" charset="0"/>
                  </a:rPr>
                  <a:t>Power </a:t>
                </a:r>
              </a:p>
              <a:p>
                <a:pPr algn="r"/>
                <a:r>
                  <a:rPr lang="en-US" altLang="zh-CN" sz="1600" dirty="0">
                    <a:solidFill>
                      <a:schemeClr val="bg1"/>
                    </a:solidFill>
                    <a:latin typeface="Arial" panose="020B0604020202020204" pitchFamily="34" charset="0"/>
                    <a:cs typeface="Arial" panose="020B0604020202020204" pitchFamily="34" charset="0"/>
                  </a:rPr>
                  <a:t>splitter</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13" name="矩形: 圆角 12">
                <a:extLst>
                  <a:ext uri="{FF2B5EF4-FFF2-40B4-BE49-F238E27FC236}">
                    <a16:creationId xmlns:a16="http://schemas.microsoft.com/office/drawing/2014/main" id="{444BA572-7B3F-B9D3-3DE1-10151C689F00}"/>
                  </a:ext>
                </a:extLst>
              </p:cNvPr>
              <p:cNvSpPr/>
              <p:nvPr/>
            </p:nvSpPr>
            <p:spPr>
              <a:xfrm>
                <a:off x="2926488" y="458936"/>
                <a:ext cx="865561" cy="745516"/>
              </a:xfrm>
              <a:prstGeom prst="roundRect">
                <a:avLst>
                  <a:gd name="adj" fmla="val 8652"/>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4" name="文本框 13">
                <a:extLst>
                  <a:ext uri="{FF2B5EF4-FFF2-40B4-BE49-F238E27FC236}">
                    <a16:creationId xmlns:a16="http://schemas.microsoft.com/office/drawing/2014/main" id="{1F0E8E51-F996-E3CA-0A38-80F4F63C45A4}"/>
                  </a:ext>
                </a:extLst>
              </p:cNvPr>
              <p:cNvSpPr txBox="1"/>
              <p:nvPr/>
            </p:nvSpPr>
            <p:spPr>
              <a:xfrm>
                <a:off x="2032843" y="387614"/>
                <a:ext cx="967482" cy="660683"/>
              </a:xfrm>
              <a:prstGeom prst="rect">
                <a:avLst/>
              </a:prstGeom>
              <a:noFill/>
            </p:spPr>
            <p:txBody>
              <a:bodyPr wrap="none" rtlCol="0">
                <a:spAutoFit/>
              </a:bodyPr>
              <a:lstStyle/>
              <a:p>
                <a:pPr algn="r"/>
                <a:r>
                  <a:rPr lang="en-US" altLang="zh-CN" sz="1600" dirty="0">
                    <a:solidFill>
                      <a:schemeClr val="bg1"/>
                    </a:solidFill>
                    <a:latin typeface="Arial" panose="020B0604020202020204" pitchFamily="34" charset="0"/>
                    <a:cs typeface="Arial" panose="020B0604020202020204" pitchFamily="34" charset="0"/>
                  </a:rPr>
                  <a:t>AGC </a:t>
                </a:r>
              </a:p>
              <a:p>
                <a:pPr algn="r"/>
                <a:r>
                  <a:rPr lang="en-US" altLang="zh-CN" sz="1600" dirty="0">
                    <a:solidFill>
                      <a:schemeClr val="bg1"/>
                    </a:solidFill>
                    <a:latin typeface="Arial" panose="020B0604020202020204" pitchFamily="34" charset="0"/>
                    <a:cs typeface="Arial" panose="020B0604020202020204" pitchFamily="34" charset="0"/>
                  </a:rPr>
                  <a:t>module</a:t>
                </a:r>
                <a:endParaRPr lang="zh-CN" altLang="en-US" sz="1600" dirty="0">
                  <a:solidFill>
                    <a:schemeClr val="bg1"/>
                  </a:solidFill>
                  <a:latin typeface="Arial" panose="020B0604020202020204" pitchFamily="34" charset="0"/>
                  <a:cs typeface="Arial" panose="020B0604020202020204" pitchFamily="34" charset="0"/>
                </a:endParaRPr>
              </a:p>
            </p:txBody>
          </p:sp>
        </p:grpSp>
        <p:sp>
          <p:nvSpPr>
            <p:cNvPr id="91" name="文本框 90">
              <a:extLst>
                <a:ext uri="{FF2B5EF4-FFF2-40B4-BE49-F238E27FC236}">
                  <a16:creationId xmlns:a16="http://schemas.microsoft.com/office/drawing/2014/main" id="{27D65EC6-757C-5256-5193-36BBE749C5D7}"/>
                </a:ext>
              </a:extLst>
            </p:cNvPr>
            <p:cNvSpPr txBox="1"/>
            <p:nvPr/>
          </p:nvSpPr>
          <p:spPr>
            <a:xfrm>
              <a:off x="5218511" y="2185715"/>
              <a:ext cx="1422329" cy="338554"/>
            </a:xfrm>
            <a:prstGeom prst="rect">
              <a:avLst/>
            </a:prstGeom>
            <a:noFill/>
          </p:spPr>
          <p:txBody>
            <a:bodyPr wrap="square" rtlCol="0">
              <a:spAutoFit/>
            </a:bodyPr>
            <a:lstStyle/>
            <a:p>
              <a:pPr algn="r"/>
              <a:r>
                <a:rPr lang="en-US" altLang="zh-CN" sz="1600" dirty="0">
                  <a:solidFill>
                    <a:schemeClr val="bg1"/>
                  </a:solidFill>
                  <a:highlight>
                    <a:srgbClr val="800000"/>
                  </a:highlight>
                  <a:latin typeface="Arial" panose="020B0604020202020204" pitchFamily="34" charset="0"/>
                  <a:cs typeface="Arial" panose="020B0604020202020204" pitchFamily="34" charset="0"/>
                </a:rPr>
                <a:t>Input Module</a:t>
              </a:r>
              <a:endParaRPr lang="zh-CN" altLang="en-US" sz="1600" dirty="0">
                <a:solidFill>
                  <a:schemeClr val="bg1"/>
                </a:solidFill>
                <a:highlight>
                  <a:srgbClr val="800000"/>
                </a:highlight>
                <a:latin typeface="Arial" panose="020B0604020202020204" pitchFamily="34" charset="0"/>
                <a:cs typeface="Arial" panose="020B0604020202020204" pitchFamily="34" charset="0"/>
              </a:endParaRPr>
            </a:p>
          </p:txBody>
        </p:sp>
      </p:grpSp>
      <p:grpSp>
        <p:nvGrpSpPr>
          <p:cNvPr id="95" name="组合 94">
            <a:extLst>
              <a:ext uri="{FF2B5EF4-FFF2-40B4-BE49-F238E27FC236}">
                <a16:creationId xmlns:a16="http://schemas.microsoft.com/office/drawing/2014/main" id="{74A1960F-54C3-C365-BE60-F929CF641D25}"/>
              </a:ext>
            </a:extLst>
          </p:cNvPr>
          <p:cNvGrpSpPr/>
          <p:nvPr/>
        </p:nvGrpSpPr>
        <p:grpSpPr>
          <a:xfrm>
            <a:off x="7934802" y="4582738"/>
            <a:ext cx="3023808" cy="2084902"/>
            <a:chOff x="7934802" y="4582738"/>
            <a:chExt cx="3023808" cy="2084902"/>
          </a:xfrm>
        </p:grpSpPr>
        <p:grpSp>
          <p:nvGrpSpPr>
            <p:cNvPr id="32" name="组合 31">
              <a:extLst>
                <a:ext uri="{FF2B5EF4-FFF2-40B4-BE49-F238E27FC236}">
                  <a16:creationId xmlns:a16="http://schemas.microsoft.com/office/drawing/2014/main" id="{7CBE592F-4B2E-D75A-0803-752372012DB8}"/>
                </a:ext>
              </a:extLst>
            </p:cNvPr>
            <p:cNvGrpSpPr/>
            <p:nvPr/>
          </p:nvGrpSpPr>
          <p:grpSpPr>
            <a:xfrm>
              <a:off x="7934802" y="4582738"/>
              <a:ext cx="3023808" cy="2084902"/>
              <a:chOff x="5005931" y="4846042"/>
              <a:chExt cx="2454622" cy="1692451"/>
            </a:xfrm>
          </p:grpSpPr>
          <p:grpSp>
            <p:nvGrpSpPr>
              <p:cNvPr id="34" name="组合 33">
                <a:extLst>
                  <a:ext uri="{FF2B5EF4-FFF2-40B4-BE49-F238E27FC236}">
                    <a16:creationId xmlns:a16="http://schemas.microsoft.com/office/drawing/2014/main" id="{CA4E7D14-5305-968E-4E27-E49BD2A9655E}"/>
                  </a:ext>
                </a:extLst>
              </p:cNvPr>
              <p:cNvGrpSpPr/>
              <p:nvPr/>
            </p:nvGrpSpPr>
            <p:grpSpPr>
              <a:xfrm>
                <a:off x="5005931" y="4850487"/>
                <a:ext cx="1630163" cy="1688006"/>
                <a:chOff x="5130729" y="2645404"/>
                <a:chExt cx="1791815" cy="1855394"/>
              </a:xfrm>
            </p:grpSpPr>
            <p:pic>
              <p:nvPicPr>
                <p:cNvPr id="38" name="图片 37" descr="电脑屏幕的照片&#10;&#10;AI 生成的内容可能不正确。">
                  <a:extLst>
                    <a:ext uri="{FF2B5EF4-FFF2-40B4-BE49-F238E27FC236}">
                      <a16:creationId xmlns:a16="http://schemas.microsoft.com/office/drawing/2014/main" id="{8D97EF2A-FA18-0353-015A-E671A72B615D}"/>
                    </a:ext>
                  </a:extLst>
                </p:cNvPr>
                <p:cNvPicPr>
                  <a:picLocks noChangeAspect="1"/>
                </p:cNvPicPr>
                <p:nvPr/>
              </p:nvPicPr>
              <p:blipFill>
                <a:blip r:embed="rId30">
                  <a:extLst>
                    <a:ext uri="{28A0092B-C50C-407E-A947-70E740481C1C}">
                      <a14:useLocalDpi xmlns:a14="http://schemas.microsoft.com/office/drawing/2010/main" val="0"/>
                    </a:ext>
                  </a:extLst>
                </a:blip>
                <a:srcRect l="7376" t="21238" r="1668" b="20176"/>
                <a:stretch/>
              </p:blipFill>
              <p:spPr>
                <a:xfrm rot="16200000">
                  <a:off x="5098941" y="2776394"/>
                  <a:ext cx="1855394" cy="1593413"/>
                </a:xfrm>
                <a:prstGeom prst="rect">
                  <a:avLst/>
                </a:prstGeom>
              </p:spPr>
            </p:pic>
            <p:sp>
              <p:nvSpPr>
                <p:cNvPr id="39" name="文本框 38">
                  <a:extLst>
                    <a:ext uri="{FF2B5EF4-FFF2-40B4-BE49-F238E27FC236}">
                      <a16:creationId xmlns:a16="http://schemas.microsoft.com/office/drawing/2014/main" id="{F65CDF8D-A1A8-B4F3-F61E-D006489174F3}"/>
                    </a:ext>
                  </a:extLst>
                </p:cNvPr>
                <p:cNvSpPr txBox="1"/>
                <p:nvPr/>
              </p:nvSpPr>
              <p:spPr>
                <a:xfrm>
                  <a:off x="5130729" y="3994231"/>
                  <a:ext cx="1791815" cy="466850"/>
                </a:xfrm>
                <a:prstGeom prst="rect">
                  <a:avLst/>
                </a:prstGeom>
                <a:noFill/>
              </p:spPr>
              <p:txBody>
                <a:bodyPr wrap="square" rtlCol="0">
                  <a:spAutoFit/>
                </a:bodyPr>
                <a:lstStyle/>
                <a:p>
                  <a:pPr algn="ctr"/>
                  <a:r>
                    <a:rPr lang="en-US" altLang="zh-CN" sz="1400">
                      <a:solidFill>
                        <a:schemeClr val="bg1"/>
                      </a:solidFill>
                      <a:latin typeface="Arial" panose="020B0604020202020204" pitchFamily="34" charset="0"/>
                      <a:cs typeface="Arial" panose="020B0604020202020204" pitchFamily="34" charset="0"/>
                    </a:rPr>
                    <a:t>Feature output</a:t>
                  </a:r>
                </a:p>
                <a:p>
                  <a:pPr algn="ctr"/>
                  <a:r>
                    <a:rPr lang="en-US" altLang="zh-CN" sz="1400">
                      <a:solidFill>
                        <a:schemeClr val="bg1"/>
                      </a:solidFill>
                      <a:latin typeface="Arial" panose="020B0604020202020204" pitchFamily="34" charset="0"/>
                      <a:cs typeface="Arial" panose="020B0604020202020204" pitchFamily="34" charset="0"/>
                    </a:rPr>
                    <a:t>Power detector array</a:t>
                  </a:r>
                </a:p>
              </p:txBody>
            </p:sp>
          </p:grpSp>
          <p:grpSp>
            <p:nvGrpSpPr>
              <p:cNvPr id="35" name="组合 34">
                <a:extLst>
                  <a:ext uri="{FF2B5EF4-FFF2-40B4-BE49-F238E27FC236}">
                    <a16:creationId xmlns:a16="http://schemas.microsoft.com/office/drawing/2014/main" id="{9D7B040F-E3D5-C993-26B8-6F66A7A17833}"/>
                  </a:ext>
                </a:extLst>
              </p:cNvPr>
              <p:cNvGrpSpPr/>
              <p:nvPr/>
            </p:nvGrpSpPr>
            <p:grpSpPr>
              <a:xfrm>
                <a:off x="6607066" y="4846042"/>
                <a:ext cx="853487" cy="1692308"/>
                <a:chOff x="7000373" y="2640674"/>
                <a:chExt cx="938122" cy="1860123"/>
              </a:xfrm>
            </p:grpSpPr>
            <p:pic>
              <p:nvPicPr>
                <p:cNvPr id="36" name="图片 35" descr="电子零件&#10;&#10;AI 生成的内容可能不正确。">
                  <a:extLst>
                    <a:ext uri="{FF2B5EF4-FFF2-40B4-BE49-F238E27FC236}">
                      <a16:creationId xmlns:a16="http://schemas.microsoft.com/office/drawing/2014/main" id="{B3B1DB29-A16B-6FEE-E7C8-417A5519F857}"/>
                    </a:ext>
                  </a:extLst>
                </p:cNvPr>
                <p:cNvPicPr>
                  <a:picLocks noChangeAspect="1"/>
                </p:cNvPicPr>
                <p:nvPr/>
              </p:nvPicPr>
              <p:blipFill>
                <a:blip r:embed="rId31">
                  <a:extLst>
                    <a:ext uri="{28A0092B-C50C-407E-A947-70E740481C1C}">
                      <a14:useLocalDpi xmlns:a14="http://schemas.microsoft.com/office/drawing/2010/main" val="0"/>
                    </a:ext>
                  </a:extLst>
                </a:blip>
                <a:srcRect l="17932" r="14823"/>
                <a:stretch/>
              </p:blipFill>
              <p:spPr>
                <a:xfrm>
                  <a:off x="7000373" y="2640674"/>
                  <a:ext cx="938122" cy="1860123"/>
                </a:xfrm>
                <a:prstGeom prst="rect">
                  <a:avLst/>
                </a:prstGeom>
              </p:spPr>
            </p:pic>
            <p:sp>
              <p:nvSpPr>
                <p:cNvPr id="37" name="文本框 36">
                  <a:extLst>
                    <a:ext uri="{FF2B5EF4-FFF2-40B4-BE49-F238E27FC236}">
                      <a16:creationId xmlns:a16="http://schemas.microsoft.com/office/drawing/2014/main" id="{CBA3FAAB-9955-21AA-9E28-56996ADA69A9}"/>
                    </a:ext>
                  </a:extLst>
                </p:cNvPr>
                <p:cNvSpPr txBox="1"/>
                <p:nvPr/>
              </p:nvSpPr>
              <p:spPr>
                <a:xfrm>
                  <a:off x="7311569" y="4018936"/>
                  <a:ext cx="626758" cy="466850"/>
                </a:xfrm>
                <a:prstGeom prst="rect">
                  <a:avLst/>
                </a:prstGeom>
                <a:noFill/>
              </p:spPr>
              <p:txBody>
                <a:bodyPr wrap="none" rtlCol="0">
                  <a:spAutoFit/>
                </a:bodyPr>
                <a:lstStyle/>
                <a:p>
                  <a:pPr algn="ctr"/>
                  <a:r>
                    <a:rPr lang="en-US" altLang="zh-CN" sz="1400">
                      <a:solidFill>
                        <a:schemeClr val="bg1"/>
                      </a:solidFill>
                      <a:latin typeface="Arial" panose="020B0604020202020204" pitchFamily="34" charset="0"/>
                      <a:cs typeface="Arial" panose="020B0604020202020204" pitchFamily="34" charset="0"/>
                    </a:rPr>
                    <a:t>ADC </a:t>
                  </a:r>
                </a:p>
                <a:p>
                  <a:pPr algn="ctr"/>
                  <a:r>
                    <a:rPr lang="en-US" altLang="zh-CN" sz="1400">
                      <a:solidFill>
                        <a:schemeClr val="bg1"/>
                      </a:solidFill>
                      <a:latin typeface="Arial" panose="020B0604020202020204" pitchFamily="34" charset="0"/>
                      <a:cs typeface="Arial" panose="020B0604020202020204" pitchFamily="34" charset="0"/>
                    </a:rPr>
                    <a:t>device</a:t>
                  </a:r>
                </a:p>
              </p:txBody>
            </p:sp>
          </p:grpSp>
        </p:grpSp>
        <p:sp>
          <p:nvSpPr>
            <p:cNvPr id="92" name="文本框 91">
              <a:extLst>
                <a:ext uri="{FF2B5EF4-FFF2-40B4-BE49-F238E27FC236}">
                  <a16:creationId xmlns:a16="http://schemas.microsoft.com/office/drawing/2014/main" id="{844F9D20-6A57-5200-3C4B-D9DF85633E68}"/>
                </a:ext>
              </a:extLst>
            </p:cNvPr>
            <p:cNvSpPr txBox="1"/>
            <p:nvPr/>
          </p:nvSpPr>
          <p:spPr>
            <a:xfrm>
              <a:off x="8045976" y="4582738"/>
              <a:ext cx="1589185" cy="338554"/>
            </a:xfrm>
            <a:prstGeom prst="rect">
              <a:avLst/>
            </a:prstGeom>
            <a:noFill/>
          </p:spPr>
          <p:txBody>
            <a:bodyPr wrap="square" rtlCol="0">
              <a:spAutoFit/>
            </a:bodyPr>
            <a:lstStyle/>
            <a:p>
              <a:pPr algn="r"/>
              <a:r>
                <a:rPr lang="en-US" altLang="zh-CN" sz="1600" dirty="0">
                  <a:solidFill>
                    <a:schemeClr val="bg1"/>
                  </a:solidFill>
                  <a:highlight>
                    <a:srgbClr val="800080"/>
                  </a:highlight>
                  <a:latin typeface="Arial" panose="020B0604020202020204" pitchFamily="34" charset="0"/>
                  <a:cs typeface="Arial" panose="020B0604020202020204" pitchFamily="34" charset="0"/>
                </a:rPr>
                <a:t>Output Module</a:t>
              </a:r>
              <a:endParaRPr lang="zh-CN" altLang="en-US" sz="1600" dirty="0">
                <a:solidFill>
                  <a:schemeClr val="bg1"/>
                </a:solidFill>
                <a:highlight>
                  <a:srgbClr val="800080"/>
                </a:highligh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371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8591D2B-807C-DE4A-A3A8-8E97233119C0}"/>
              </a:ext>
            </a:extLst>
          </p:cNvPr>
          <p:cNvSpPr>
            <a:spLocks noGrp="1"/>
          </p:cNvSpPr>
          <p:nvPr>
            <p:ph type="body" sz="quarter" idx="10"/>
          </p:nvPr>
        </p:nvSpPr>
        <p:spPr/>
        <p:txBody>
          <a:bodyPr/>
          <a:lstStyle/>
          <a:p>
            <a:r>
              <a:rPr lang="en-US" altLang="zh-CN"/>
              <a:t>Neural Network and Neuronal Computation</a:t>
            </a:r>
            <a:endParaRPr lang="zh-CN" altLang="en-US"/>
          </a:p>
        </p:txBody>
      </p:sp>
      <p:grpSp>
        <p:nvGrpSpPr>
          <p:cNvPr id="3" name="组合 2">
            <a:extLst>
              <a:ext uri="{FF2B5EF4-FFF2-40B4-BE49-F238E27FC236}">
                <a16:creationId xmlns:a16="http://schemas.microsoft.com/office/drawing/2014/main" id="{5949581B-25B4-7D08-1D29-F78638EAA69A}"/>
              </a:ext>
            </a:extLst>
          </p:cNvPr>
          <p:cNvGrpSpPr/>
          <p:nvPr/>
        </p:nvGrpSpPr>
        <p:grpSpPr>
          <a:xfrm>
            <a:off x="533357" y="1392957"/>
            <a:ext cx="5068132" cy="2474862"/>
            <a:chOff x="963263" y="201467"/>
            <a:chExt cx="5701880" cy="2784333"/>
          </a:xfrm>
        </p:grpSpPr>
        <p:sp>
          <p:nvSpPr>
            <p:cNvPr id="4" name="椭圆 3">
              <a:extLst>
                <a:ext uri="{FF2B5EF4-FFF2-40B4-BE49-F238E27FC236}">
                  <a16:creationId xmlns:a16="http://schemas.microsoft.com/office/drawing/2014/main" id="{1A0BD11F-884B-554B-677F-20FD3F570AD4}"/>
                </a:ext>
              </a:extLst>
            </p:cNvPr>
            <p:cNvSpPr/>
            <p:nvPr/>
          </p:nvSpPr>
          <p:spPr>
            <a:xfrm>
              <a:off x="2368790" y="704336"/>
              <a:ext cx="325586" cy="325586"/>
            </a:xfrm>
            <a:prstGeom prst="ellipse">
              <a:avLst/>
            </a:prstGeom>
            <a:solidFill>
              <a:srgbClr val="D5E5FE"/>
            </a:solidFill>
            <a:ln w="28575">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FBB20D31-0101-2EDE-EA63-CBDD44836BBD}"/>
                </a:ext>
              </a:extLst>
            </p:cNvPr>
            <p:cNvSpPr/>
            <p:nvPr/>
          </p:nvSpPr>
          <p:spPr>
            <a:xfrm>
              <a:off x="2368790" y="1289229"/>
              <a:ext cx="325586" cy="325586"/>
            </a:xfrm>
            <a:prstGeom prst="ellipse">
              <a:avLst/>
            </a:prstGeom>
            <a:solidFill>
              <a:srgbClr val="D5E5FE"/>
            </a:solidFill>
            <a:ln w="28575">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3F9D9EDE-BD61-BE4E-6D7A-A8E44D35FF71}"/>
                </a:ext>
              </a:extLst>
            </p:cNvPr>
            <p:cNvSpPr/>
            <p:nvPr/>
          </p:nvSpPr>
          <p:spPr>
            <a:xfrm>
              <a:off x="2368790" y="1874122"/>
              <a:ext cx="325586" cy="325586"/>
            </a:xfrm>
            <a:prstGeom prst="ellipse">
              <a:avLst/>
            </a:prstGeom>
            <a:solidFill>
              <a:srgbClr val="D5E5FE"/>
            </a:solidFill>
            <a:ln w="28575">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D7D62B34-F70C-53E0-7A86-7B212F6A1BC2}"/>
                </a:ext>
              </a:extLst>
            </p:cNvPr>
            <p:cNvSpPr/>
            <p:nvPr/>
          </p:nvSpPr>
          <p:spPr>
            <a:xfrm>
              <a:off x="3122151" y="210440"/>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93872B0B-FE35-53A0-A026-E719449FE52B}"/>
                </a:ext>
              </a:extLst>
            </p:cNvPr>
            <p:cNvSpPr/>
            <p:nvPr/>
          </p:nvSpPr>
          <p:spPr>
            <a:xfrm>
              <a:off x="3125369" y="891460"/>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B4B9D419-5931-0274-1B0B-77C725261156}"/>
                </a:ext>
              </a:extLst>
            </p:cNvPr>
            <p:cNvSpPr/>
            <p:nvPr/>
          </p:nvSpPr>
          <p:spPr>
            <a:xfrm>
              <a:off x="3145540" y="1572480"/>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11CF3552-8A09-11B6-2CF8-50FCEEE202AF}"/>
                </a:ext>
              </a:extLst>
            </p:cNvPr>
            <p:cNvSpPr/>
            <p:nvPr/>
          </p:nvSpPr>
          <p:spPr>
            <a:xfrm>
              <a:off x="3145540" y="2253500"/>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B5D9A9E8-AEAF-D24F-C2E6-7C2739DAE188}"/>
                </a:ext>
              </a:extLst>
            </p:cNvPr>
            <p:cNvSpPr/>
            <p:nvPr/>
          </p:nvSpPr>
          <p:spPr>
            <a:xfrm>
              <a:off x="4214951" y="201467"/>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B70AE313-6C6D-7E33-B7BA-EBDE1D6B13A5}"/>
                </a:ext>
              </a:extLst>
            </p:cNvPr>
            <p:cNvSpPr/>
            <p:nvPr/>
          </p:nvSpPr>
          <p:spPr>
            <a:xfrm>
              <a:off x="4218169" y="882487"/>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8CD4D2F2-2A3D-817A-FED7-74F6FB82C64C}"/>
                </a:ext>
              </a:extLst>
            </p:cNvPr>
            <p:cNvSpPr/>
            <p:nvPr/>
          </p:nvSpPr>
          <p:spPr>
            <a:xfrm>
              <a:off x="4238340" y="1563507"/>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4EACA449-FF13-4E33-D6B0-1F517AE88232}"/>
                </a:ext>
              </a:extLst>
            </p:cNvPr>
            <p:cNvSpPr/>
            <p:nvPr/>
          </p:nvSpPr>
          <p:spPr>
            <a:xfrm>
              <a:off x="4238340" y="2244527"/>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E721952F-1BF2-F773-AD2B-0FBCC89F5F51}"/>
                </a:ext>
              </a:extLst>
            </p:cNvPr>
            <p:cNvSpPr/>
            <p:nvPr/>
          </p:nvSpPr>
          <p:spPr>
            <a:xfrm>
              <a:off x="5047215" y="902969"/>
              <a:ext cx="325586" cy="325586"/>
            </a:xfrm>
            <a:prstGeom prst="ellipse">
              <a:avLst/>
            </a:prstGeom>
            <a:solidFill>
              <a:srgbClr val="CBF3DE"/>
            </a:solidFill>
            <a:ln w="28575">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A7F68CAB-2DCC-999D-BF1A-BE2EDB24478B}"/>
                </a:ext>
              </a:extLst>
            </p:cNvPr>
            <p:cNvSpPr/>
            <p:nvPr/>
          </p:nvSpPr>
          <p:spPr>
            <a:xfrm>
              <a:off x="5032313" y="1548536"/>
              <a:ext cx="325586" cy="325586"/>
            </a:xfrm>
            <a:prstGeom prst="ellipse">
              <a:avLst/>
            </a:prstGeom>
            <a:solidFill>
              <a:srgbClr val="CBF3DE"/>
            </a:solidFill>
            <a:ln w="28575">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a:extLst>
                <a:ext uri="{FF2B5EF4-FFF2-40B4-BE49-F238E27FC236}">
                  <a16:creationId xmlns:a16="http://schemas.microsoft.com/office/drawing/2014/main" id="{87CABF30-9DE6-4D86-1FF9-E566111786C8}"/>
                </a:ext>
              </a:extLst>
            </p:cNvPr>
            <p:cNvCxnSpPr>
              <a:stCxn id="4" idx="6"/>
              <a:endCxn id="9" idx="2"/>
            </p:cNvCxnSpPr>
            <p:nvPr/>
          </p:nvCxnSpPr>
          <p:spPr>
            <a:xfrm flipV="1">
              <a:off x="2694376" y="373233"/>
              <a:ext cx="427775" cy="493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直接连接符 19">
              <a:extLst>
                <a:ext uri="{FF2B5EF4-FFF2-40B4-BE49-F238E27FC236}">
                  <a16:creationId xmlns:a16="http://schemas.microsoft.com/office/drawing/2014/main" id="{2CDA7F51-4418-D861-77BA-1120521252FE}"/>
                </a:ext>
              </a:extLst>
            </p:cNvPr>
            <p:cNvCxnSpPr>
              <a:stCxn id="4" idx="6"/>
              <a:endCxn id="10" idx="2"/>
            </p:cNvCxnSpPr>
            <p:nvPr/>
          </p:nvCxnSpPr>
          <p:spPr>
            <a:xfrm>
              <a:off x="2694376" y="867129"/>
              <a:ext cx="430993" cy="187124"/>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直接连接符 20">
              <a:extLst>
                <a:ext uri="{FF2B5EF4-FFF2-40B4-BE49-F238E27FC236}">
                  <a16:creationId xmlns:a16="http://schemas.microsoft.com/office/drawing/2014/main" id="{17CE6E0F-9AD9-1D9C-2034-DEDE31512828}"/>
                </a:ext>
              </a:extLst>
            </p:cNvPr>
            <p:cNvCxnSpPr>
              <a:stCxn id="4" idx="6"/>
              <a:endCxn id="11" idx="2"/>
            </p:cNvCxnSpPr>
            <p:nvPr/>
          </p:nvCxnSpPr>
          <p:spPr>
            <a:xfrm>
              <a:off x="2694376" y="867129"/>
              <a:ext cx="451164" cy="8681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直接连接符 21">
              <a:extLst>
                <a:ext uri="{FF2B5EF4-FFF2-40B4-BE49-F238E27FC236}">
                  <a16:creationId xmlns:a16="http://schemas.microsoft.com/office/drawing/2014/main" id="{B9D7F786-2117-A873-940C-99853824CBF9}"/>
                </a:ext>
              </a:extLst>
            </p:cNvPr>
            <p:cNvCxnSpPr>
              <a:stCxn id="4" idx="6"/>
              <a:endCxn id="12" idx="2"/>
            </p:cNvCxnSpPr>
            <p:nvPr/>
          </p:nvCxnSpPr>
          <p:spPr>
            <a:xfrm>
              <a:off x="2694376" y="867129"/>
              <a:ext cx="451164" cy="15491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直接连接符 22">
              <a:extLst>
                <a:ext uri="{FF2B5EF4-FFF2-40B4-BE49-F238E27FC236}">
                  <a16:creationId xmlns:a16="http://schemas.microsoft.com/office/drawing/2014/main" id="{8141C559-CCFB-108E-AD80-F075BA9A5B39}"/>
                </a:ext>
              </a:extLst>
            </p:cNvPr>
            <p:cNvCxnSpPr>
              <a:stCxn id="7" idx="6"/>
              <a:endCxn id="9" idx="2"/>
            </p:cNvCxnSpPr>
            <p:nvPr/>
          </p:nvCxnSpPr>
          <p:spPr>
            <a:xfrm flipV="1">
              <a:off x="2694376" y="373233"/>
              <a:ext cx="427775" cy="10787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直接连接符 23">
              <a:extLst>
                <a:ext uri="{FF2B5EF4-FFF2-40B4-BE49-F238E27FC236}">
                  <a16:creationId xmlns:a16="http://schemas.microsoft.com/office/drawing/2014/main" id="{DB1B401A-BEAA-98BC-0757-B087AF308A1B}"/>
                </a:ext>
              </a:extLst>
            </p:cNvPr>
            <p:cNvCxnSpPr>
              <a:stCxn id="7" idx="6"/>
              <a:endCxn id="10" idx="2"/>
            </p:cNvCxnSpPr>
            <p:nvPr/>
          </p:nvCxnSpPr>
          <p:spPr>
            <a:xfrm flipV="1">
              <a:off x="2694376" y="1054253"/>
              <a:ext cx="430993" cy="3977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直接连接符 24">
              <a:extLst>
                <a:ext uri="{FF2B5EF4-FFF2-40B4-BE49-F238E27FC236}">
                  <a16:creationId xmlns:a16="http://schemas.microsoft.com/office/drawing/2014/main" id="{4C75BAF4-9E9D-9FE4-5DB0-8476DECCA1CC}"/>
                </a:ext>
              </a:extLst>
            </p:cNvPr>
            <p:cNvCxnSpPr>
              <a:stCxn id="7" idx="6"/>
              <a:endCxn id="11" idx="2"/>
            </p:cNvCxnSpPr>
            <p:nvPr/>
          </p:nvCxnSpPr>
          <p:spPr>
            <a:xfrm>
              <a:off x="2694376" y="1452022"/>
              <a:ext cx="451164" cy="283251"/>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直接连接符 25">
              <a:extLst>
                <a:ext uri="{FF2B5EF4-FFF2-40B4-BE49-F238E27FC236}">
                  <a16:creationId xmlns:a16="http://schemas.microsoft.com/office/drawing/2014/main" id="{AC1F76A2-A9ED-42CA-1C01-E0FF22305E76}"/>
                </a:ext>
              </a:extLst>
            </p:cNvPr>
            <p:cNvCxnSpPr>
              <a:stCxn id="7" idx="6"/>
              <a:endCxn id="12" idx="2"/>
            </p:cNvCxnSpPr>
            <p:nvPr/>
          </p:nvCxnSpPr>
          <p:spPr>
            <a:xfrm>
              <a:off x="2694376" y="1452022"/>
              <a:ext cx="451164" cy="964271"/>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直接连接符 26">
              <a:extLst>
                <a:ext uri="{FF2B5EF4-FFF2-40B4-BE49-F238E27FC236}">
                  <a16:creationId xmlns:a16="http://schemas.microsoft.com/office/drawing/2014/main" id="{AE44426E-82C6-568A-749F-31EF39AB6A2C}"/>
                </a:ext>
              </a:extLst>
            </p:cNvPr>
            <p:cNvCxnSpPr>
              <a:stCxn id="8" idx="6"/>
              <a:endCxn id="9" idx="2"/>
            </p:cNvCxnSpPr>
            <p:nvPr/>
          </p:nvCxnSpPr>
          <p:spPr>
            <a:xfrm flipV="1">
              <a:off x="2694376" y="373233"/>
              <a:ext cx="427775" cy="1663682"/>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直接连接符 27">
              <a:extLst>
                <a:ext uri="{FF2B5EF4-FFF2-40B4-BE49-F238E27FC236}">
                  <a16:creationId xmlns:a16="http://schemas.microsoft.com/office/drawing/2014/main" id="{41DD0AD5-4275-F39A-F004-5D1AB9FCD27E}"/>
                </a:ext>
              </a:extLst>
            </p:cNvPr>
            <p:cNvCxnSpPr>
              <a:stCxn id="8" idx="6"/>
              <a:endCxn id="10" idx="2"/>
            </p:cNvCxnSpPr>
            <p:nvPr/>
          </p:nvCxnSpPr>
          <p:spPr>
            <a:xfrm flipV="1">
              <a:off x="2694376" y="1054253"/>
              <a:ext cx="430993" cy="982662"/>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直接连接符 28">
              <a:extLst>
                <a:ext uri="{FF2B5EF4-FFF2-40B4-BE49-F238E27FC236}">
                  <a16:creationId xmlns:a16="http://schemas.microsoft.com/office/drawing/2014/main" id="{6F9C31C0-B421-E411-7E82-C7C49CE14999}"/>
                </a:ext>
              </a:extLst>
            </p:cNvPr>
            <p:cNvCxnSpPr>
              <a:stCxn id="8" idx="6"/>
              <a:endCxn id="11" idx="2"/>
            </p:cNvCxnSpPr>
            <p:nvPr/>
          </p:nvCxnSpPr>
          <p:spPr>
            <a:xfrm flipV="1">
              <a:off x="2694376" y="1735273"/>
              <a:ext cx="451164" cy="301642"/>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直接连接符 29">
              <a:extLst>
                <a:ext uri="{FF2B5EF4-FFF2-40B4-BE49-F238E27FC236}">
                  <a16:creationId xmlns:a16="http://schemas.microsoft.com/office/drawing/2014/main" id="{472E2EA9-D238-4077-3A83-52ACB2535FB3}"/>
                </a:ext>
              </a:extLst>
            </p:cNvPr>
            <p:cNvCxnSpPr>
              <a:stCxn id="8" idx="6"/>
              <a:endCxn id="12" idx="2"/>
            </p:cNvCxnSpPr>
            <p:nvPr/>
          </p:nvCxnSpPr>
          <p:spPr>
            <a:xfrm>
              <a:off x="2694376" y="2036915"/>
              <a:ext cx="451164" cy="37937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直接连接符 30">
              <a:extLst>
                <a:ext uri="{FF2B5EF4-FFF2-40B4-BE49-F238E27FC236}">
                  <a16:creationId xmlns:a16="http://schemas.microsoft.com/office/drawing/2014/main" id="{2BDBB705-0BFF-A4A0-2618-2D3D1F698B14}"/>
                </a:ext>
              </a:extLst>
            </p:cNvPr>
            <p:cNvCxnSpPr>
              <a:stCxn id="9" idx="6"/>
              <a:endCxn id="13" idx="2"/>
            </p:cNvCxnSpPr>
            <p:nvPr/>
          </p:nvCxnSpPr>
          <p:spPr>
            <a:xfrm flipV="1">
              <a:off x="3447737" y="364260"/>
              <a:ext cx="767214" cy="8973"/>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直接连接符 31">
              <a:extLst>
                <a:ext uri="{FF2B5EF4-FFF2-40B4-BE49-F238E27FC236}">
                  <a16:creationId xmlns:a16="http://schemas.microsoft.com/office/drawing/2014/main" id="{97C4D0F2-FA82-449B-7DB1-35F8235453A1}"/>
                </a:ext>
              </a:extLst>
            </p:cNvPr>
            <p:cNvCxnSpPr>
              <a:stCxn id="9" idx="6"/>
              <a:endCxn id="14" idx="2"/>
            </p:cNvCxnSpPr>
            <p:nvPr/>
          </p:nvCxnSpPr>
          <p:spPr>
            <a:xfrm>
              <a:off x="3447737" y="373233"/>
              <a:ext cx="770432" cy="6720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直接连接符 32">
              <a:extLst>
                <a:ext uri="{FF2B5EF4-FFF2-40B4-BE49-F238E27FC236}">
                  <a16:creationId xmlns:a16="http://schemas.microsoft.com/office/drawing/2014/main" id="{628E5C92-DBF9-9C7F-C781-55951AFC8B28}"/>
                </a:ext>
              </a:extLst>
            </p:cNvPr>
            <p:cNvCxnSpPr>
              <a:cxnSpLocks/>
              <a:stCxn id="9" idx="6"/>
              <a:endCxn id="15" idx="2"/>
            </p:cNvCxnSpPr>
            <p:nvPr/>
          </p:nvCxnSpPr>
          <p:spPr>
            <a:xfrm>
              <a:off x="3447737" y="373233"/>
              <a:ext cx="790603" cy="1353067"/>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直接连接符 33">
              <a:extLst>
                <a:ext uri="{FF2B5EF4-FFF2-40B4-BE49-F238E27FC236}">
                  <a16:creationId xmlns:a16="http://schemas.microsoft.com/office/drawing/2014/main" id="{DEE7398F-89F8-5E98-DA28-1CC58DD40605}"/>
                </a:ext>
              </a:extLst>
            </p:cNvPr>
            <p:cNvCxnSpPr>
              <a:stCxn id="9" idx="6"/>
              <a:endCxn id="16" idx="2"/>
            </p:cNvCxnSpPr>
            <p:nvPr/>
          </p:nvCxnSpPr>
          <p:spPr>
            <a:xfrm>
              <a:off x="3447737" y="373233"/>
              <a:ext cx="790603" cy="20340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直接连接符 34">
              <a:extLst>
                <a:ext uri="{FF2B5EF4-FFF2-40B4-BE49-F238E27FC236}">
                  <a16:creationId xmlns:a16="http://schemas.microsoft.com/office/drawing/2014/main" id="{2F136FAA-547B-EF1E-4C1D-14FBA4B6A848}"/>
                </a:ext>
              </a:extLst>
            </p:cNvPr>
            <p:cNvCxnSpPr>
              <a:stCxn id="10" idx="6"/>
              <a:endCxn id="13" idx="2"/>
            </p:cNvCxnSpPr>
            <p:nvPr/>
          </p:nvCxnSpPr>
          <p:spPr>
            <a:xfrm flipV="1">
              <a:off x="3450955" y="364260"/>
              <a:ext cx="763996" cy="689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直接连接符 35">
              <a:extLst>
                <a:ext uri="{FF2B5EF4-FFF2-40B4-BE49-F238E27FC236}">
                  <a16:creationId xmlns:a16="http://schemas.microsoft.com/office/drawing/2014/main" id="{11585418-6086-5D70-3D52-4978501A16DE}"/>
                </a:ext>
              </a:extLst>
            </p:cNvPr>
            <p:cNvCxnSpPr>
              <a:stCxn id="10" idx="6"/>
              <a:endCxn id="15" idx="2"/>
            </p:cNvCxnSpPr>
            <p:nvPr/>
          </p:nvCxnSpPr>
          <p:spPr>
            <a:xfrm>
              <a:off x="3450955" y="1054253"/>
              <a:ext cx="787385" cy="6720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直接连接符 36">
              <a:extLst>
                <a:ext uri="{FF2B5EF4-FFF2-40B4-BE49-F238E27FC236}">
                  <a16:creationId xmlns:a16="http://schemas.microsoft.com/office/drawing/2014/main" id="{F8D53AD0-1F96-0A2C-FA31-0C3D3FAF259F}"/>
                </a:ext>
              </a:extLst>
            </p:cNvPr>
            <p:cNvCxnSpPr>
              <a:stCxn id="10" idx="6"/>
              <a:endCxn id="16" idx="2"/>
            </p:cNvCxnSpPr>
            <p:nvPr/>
          </p:nvCxnSpPr>
          <p:spPr>
            <a:xfrm>
              <a:off x="3450955" y="1054253"/>
              <a:ext cx="787385" cy="135306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直接连接符 37">
              <a:extLst>
                <a:ext uri="{FF2B5EF4-FFF2-40B4-BE49-F238E27FC236}">
                  <a16:creationId xmlns:a16="http://schemas.microsoft.com/office/drawing/2014/main" id="{0978029A-CD02-6133-C71B-FF01336C2BC0}"/>
                </a:ext>
              </a:extLst>
            </p:cNvPr>
            <p:cNvCxnSpPr>
              <a:stCxn id="10" idx="6"/>
              <a:endCxn id="14" idx="2"/>
            </p:cNvCxnSpPr>
            <p:nvPr/>
          </p:nvCxnSpPr>
          <p:spPr>
            <a:xfrm flipV="1">
              <a:off x="3450955" y="1045280"/>
              <a:ext cx="767214" cy="8973"/>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直接连接符 38">
              <a:extLst>
                <a:ext uri="{FF2B5EF4-FFF2-40B4-BE49-F238E27FC236}">
                  <a16:creationId xmlns:a16="http://schemas.microsoft.com/office/drawing/2014/main" id="{FC536D24-8561-566F-AB90-EBCD231BD552}"/>
                </a:ext>
              </a:extLst>
            </p:cNvPr>
            <p:cNvCxnSpPr>
              <a:stCxn id="11" idx="6"/>
              <a:endCxn id="13" idx="2"/>
            </p:cNvCxnSpPr>
            <p:nvPr/>
          </p:nvCxnSpPr>
          <p:spPr>
            <a:xfrm flipV="1">
              <a:off x="3471126" y="364260"/>
              <a:ext cx="743825" cy="13710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直接连接符 39">
              <a:extLst>
                <a:ext uri="{FF2B5EF4-FFF2-40B4-BE49-F238E27FC236}">
                  <a16:creationId xmlns:a16="http://schemas.microsoft.com/office/drawing/2014/main" id="{BDC4A1DB-66C9-53AD-D869-D1760945446D}"/>
                </a:ext>
              </a:extLst>
            </p:cNvPr>
            <p:cNvCxnSpPr>
              <a:stCxn id="11" idx="6"/>
              <a:endCxn id="14" idx="2"/>
            </p:cNvCxnSpPr>
            <p:nvPr/>
          </p:nvCxnSpPr>
          <p:spPr>
            <a:xfrm flipV="1">
              <a:off x="3471126" y="1045280"/>
              <a:ext cx="747043" cy="689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直接连接符 40">
              <a:extLst>
                <a:ext uri="{FF2B5EF4-FFF2-40B4-BE49-F238E27FC236}">
                  <a16:creationId xmlns:a16="http://schemas.microsoft.com/office/drawing/2014/main" id="{AA35FC0F-A095-3BAB-FCA0-23296E9D357C}"/>
                </a:ext>
              </a:extLst>
            </p:cNvPr>
            <p:cNvCxnSpPr>
              <a:stCxn id="11" idx="6"/>
              <a:endCxn id="15" idx="2"/>
            </p:cNvCxnSpPr>
            <p:nvPr/>
          </p:nvCxnSpPr>
          <p:spPr>
            <a:xfrm flipV="1">
              <a:off x="3471126" y="1726300"/>
              <a:ext cx="767214" cy="8973"/>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直接连接符 41">
              <a:extLst>
                <a:ext uri="{FF2B5EF4-FFF2-40B4-BE49-F238E27FC236}">
                  <a16:creationId xmlns:a16="http://schemas.microsoft.com/office/drawing/2014/main" id="{BC765ED7-3AD6-C974-C6A0-0C0E034AB62B}"/>
                </a:ext>
              </a:extLst>
            </p:cNvPr>
            <p:cNvCxnSpPr>
              <a:stCxn id="11" idx="6"/>
              <a:endCxn id="16" idx="2"/>
            </p:cNvCxnSpPr>
            <p:nvPr/>
          </p:nvCxnSpPr>
          <p:spPr>
            <a:xfrm>
              <a:off x="3471126" y="1735273"/>
              <a:ext cx="767214" cy="672047"/>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直接连接符 42">
              <a:extLst>
                <a:ext uri="{FF2B5EF4-FFF2-40B4-BE49-F238E27FC236}">
                  <a16:creationId xmlns:a16="http://schemas.microsoft.com/office/drawing/2014/main" id="{62A27A61-54F1-EDDE-467D-A9C3C466E998}"/>
                </a:ext>
              </a:extLst>
            </p:cNvPr>
            <p:cNvCxnSpPr>
              <a:stCxn id="12" idx="6"/>
              <a:endCxn id="15" idx="2"/>
            </p:cNvCxnSpPr>
            <p:nvPr/>
          </p:nvCxnSpPr>
          <p:spPr>
            <a:xfrm flipV="1">
              <a:off x="3471126" y="1726300"/>
              <a:ext cx="767214" cy="689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直接连接符 43">
              <a:extLst>
                <a:ext uri="{FF2B5EF4-FFF2-40B4-BE49-F238E27FC236}">
                  <a16:creationId xmlns:a16="http://schemas.microsoft.com/office/drawing/2014/main" id="{668C0AC0-B3BB-5018-490F-66CA20364EBF}"/>
                </a:ext>
              </a:extLst>
            </p:cNvPr>
            <p:cNvCxnSpPr>
              <a:stCxn id="12" idx="6"/>
              <a:endCxn id="16" idx="2"/>
            </p:cNvCxnSpPr>
            <p:nvPr/>
          </p:nvCxnSpPr>
          <p:spPr>
            <a:xfrm flipV="1">
              <a:off x="3471126" y="2407320"/>
              <a:ext cx="767214" cy="8973"/>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直接连接符 44">
              <a:extLst>
                <a:ext uri="{FF2B5EF4-FFF2-40B4-BE49-F238E27FC236}">
                  <a16:creationId xmlns:a16="http://schemas.microsoft.com/office/drawing/2014/main" id="{25EDED6C-EA68-7A48-4F9F-AADBD97E69FE}"/>
                </a:ext>
              </a:extLst>
            </p:cNvPr>
            <p:cNvCxnSpPr>
              <a:stCxn id="12" idx="6"/>
              <a:endCxn id="14" idx="2"/>
            </p:cNvCxnSpPr>
            <p:nvPr/>
          </p:nvCxnSpPr>
          <p:spPr>
            <a:xfrm flipV="1">
              <a:off x="3471126" y="1045280"/>
              <a:ext cx="747043" cy="13710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直接连接符 45">
              <a:extLst>
                <a:ext uri="{FF2B5EF4-FFF2-40B4-BE49-F238E27FC236}">
                  <a16:creationId xmlns:a16="http://schemas.microsoft.com/office/drawing/2014/main" id="{B3C75F49-06E4-44D3-D5DE-9056B146F96C}"/>
                </a:ext>
              </a:extLst>
            </p:cNvPr>
            <p:cNvCxnSpPr>
              <a:stCxn id="12" idx="6"/>
              <a:endCxn id="13" idx="2"/>
            </p:cNvCxnSpPr>
            <p:nvPr/>
          </p:nvCxnSpPr>
          <p:spPr>
            <a:xfrm flipV="1">
              <a:off x="3471126" y="364260"/>
              <a:ext cx="743825" cy="2052033"/>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直接连接符 46">
              <a:extLst>
                <a:ext uri="{FF2B5EF4-FFF2-40B4-BE49-F238E27FC236}">
                  <a16:creationId xmlns:a16="http://schemas.microsoft.com/office/drawing/2014/main" id="{A40AD14D-1FF3-5BC7-464B-D7B000A46B3D}"/>
                </a:ext>
              </a:extLst>
            </p:cNvPr>
            <p:cNvCxnSpPr>
              <a:stCxn id="13" idx="6"/>
              <a:endCxn id="17" idx="2"/>
            </p:cNvCxnSpPr>
            <p:nvPr/>
          </p:nvCxnSpPr>
          <p:spPr>
            <a:xfrm>
              <a:off x="4540537" y="364260"/>
              <a:ext cx="506678" cy="701502"/>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直接连接符 47">
              <a:extLst>
                <a:ext uri="{FF2B5EF4-FFF2-40B4-BE49-F238E27FC236}">
                  <a16:creationId xmlns:a16="http://schemas.microsoft.com/office/drawing/2014/main" id="{5E40DFC2-B16C-D73D-0983-A05C18C757F5}"/>
                </a:ext>
              </a:extLst>
            </p:cNvPr>
            <p:cNvCxnSpPr>
              <a:stCxn id="13" idx="6"/>
              <a:endCxn id="18" idx="2"/>
            </p:cNvCxnSpPr>
            <p:nvPr/>
          </p:nvCxnSpPr>
          <p:spPr>
            <a:xfrm>
              <a:off x="4540537" y="364260"/>
              <a:ext cx="491776" cy="1347069"/>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直接连接符 48">
              <a:extLst>
                <a:ext uri="{FF2B5EF4-FFF2-40B4-BE49-F238E27FC236}">
                  <a16:creationId xmlns:a16="http://schemas.microsoft.com/office/drawing/2014/main" id="{4F5C5890-6ABC-B5BC-FA94-D007EEA2D028}"/>
                </a:ext>
              </a:extLst>
            </p:cNvPr>
            <p:cNvCxnSpPr>
              <a:stCxn id="14" idx="6"/>
              <a:endCxn id="17" idx="2"/>
            </p:cNvCxnSpPr>
            <p:nvPr/>
          </p:nvCxnSpPr>
          <p:spPr>
            <a:xfrm>
              <a:off x="4543755" y="1045280"/>
              <a:ext cx="503460" cy="2048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直接连接符 49">
              <a:extLst>
                <a:ext uri="{FF2B5EF4-FFF2-40B4-BE49-F238E27FC236}">
                  <a16:creationId xmlns:a16="http://schemas.microsoft.com/office/drawing/2014/main" id="{1C947D16-D54B-FB76-4D05-FE39C163E8AA}"/>
                </a:ext>
              </a:extLst>
            </p:cNvPr>
            <p:cNvCxnSpPr>
              <a:stCxn id="15" idx="6"/>
              <a:endCxn id="17" idx="2"/>
            </p:cNvCxnSpPr>
            <p:nvPr/>
          </p:nvCxnSpPr>
          <p:spPr>
            <a:xfrm flipV="1">
              <a:off x="4563926" y="1065762"/>
              <a:ext cx="483289" cy="66053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直接连接符 50">
              <a:extLst>
                <a:ext uri="{FF2B5EF4-FFF2-40B4-BE49-F238E27FC236}">
                  <a16:creationId xmlns:a16="http://schemas.microsoft.com/office/drawing/2014/main" id="{EE83FB36-BF76-1E9C-1A58-2958689CE5FA}"/>
                </a:ext>
              </a:extLst>
            </p:cNvPr>
            <p:cNvCxnSpPr>
              <a:stCxn id="15" idx="6"/>
              <a:endCxn id="18" idx="2"/>
            </p:cNvCxnSpPr>
            <p:nvPr/>
          </p:nvCxnSpPr>
          <p:spPr>
            <a:xfrm flipV="1">
              <a:off x="4563926" y="1711329"/>
              <a:ext cx="468387" cy="14971"/>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直接连接符 51">
              <a:extLst>
                <a:ext uri="{FF2B5EF4-FFF2-40B4-BE49-F238E27FC236}">
                  <a16:creationId xmlns:a16="http://schemas.microsoft.com/office/drawing/2014/main" id="{0AAD807E-6EAC-9865-CD79-0E98BC092CE4}"/>
                </a:ext>
              </a:extLst>
            </p:cNvPr>
            <p:cNvCxnSpPr>
              <a:stCxn id="14" idx="6"/>
              <a:endCxn id="18" idx="2"/>
            </p:cNvCxnSpPr>
            <p:nvPr/>
          </p:nvCxnSpPr>
          <p:spPr>
            <a:xfrm>
              <a:off x="4543755" y="1045280"/>
              <a:ext cx="488558" cy="666049"/>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直接连接符 52">
              <a:extLst>
                <a:ext uri="{FF2B5EF4-FFF2-40B4-BE49-F238E27FC236}">
                  <a16:creationId xmlns:a16="http://schemas.microsoft.com/office/drawing/2014/main" id="{362E796F-6605-82CA-9207-EF7AD61C680F}"/>
                </a:ext>
              </a:extLst>
            </p:cNvPr>
            <p:cNvCxnSpPr>
              <a:stCxn id="16" idx="6"/>
              <a:endCxn id="18" idx="2"/>
            </p:cNvCxnSpPr>
            <p:nvPr/>
          </p:nvCxnSpPr>
          <p:spPr>
            <a:xfrm flipV="1">
              <a:off x="4563926" y="1711329"/>
              <a:ext cx="468387" cy="695991"/>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直接连接符 53">
              <a:extLst>
                <a:ext uri="{FF2B5EF4-FFF2-40B4-BE49-F238E27FC236}">
                  <a16:creationId xmlns:a16="http://schemas.microsoft.com/office/drawing/2014/main" id="{D3BC6648-0A74-53DE-248E-5723AB0F92DB}"/>
                </a:ext>
              </a:extLst>
            </p:cNvPr>
            <p:cNvCxnSpPr>
              <a:stCxn id="16" idx="6"/>
              <a:endCxn id="17" idx="2"/>
            </p:cNvCxnSpPr>
            <p:nvPr/>
          </p:nvCxnSpPr>
          <p:spPr>
            <a:xfrm flipV="1">
              <a:off x="4563926" y="1065762"/>
              <a:ext cx="483289" cy="1341558"/>
            </a:xfrm>
            <a:prstGeom prst="line">
              <a:avLst/>
            </a:prstGeom>
          </p:spPr>
          <p:style>
            <a:lnRef idx="2">
              <a:schemeClr val="accent1"/>
            </a:lnRef>
            <a:fillRef idx="0">
              <a:schemeClr val="accent1"/>
            </a:fillRef>
            <a:effectRef idx="1">
              <a:schemeClr val="accent1"/>
            </a:effectRef>
            <a:fontRef idx="minor">
              <a:schemeClr val="tx1"/>
            </a:fontRef>
          </p:style>
        </p:cxnSp>
        <p:sp>
          <p:nvSpPr>
            <p:cNvPr id="55" name="文本框 54">
              <a:extLst>
                <a:ext uri="{FF2B5EF4-FFF2-40B4-BE49-F238E27FC236}">
                  <a16:creationId xmlns:a16="http://schemas.microsoft.com/office/drawing/2014/main" id="{BE5151F4-F5AD-4D8D-FB88-228B00BFF7DA}"/>
                </a:ext>
              </a:extLst>
            </p:cNvPr>
            <p:cNvSpPr txBox="1"/>
            <p:nvPr/>
          </p:nvSpPr>
          <p:spPr>
            <a:xfrm>
              <a:off x="2829703" y="2570285"/>
              <a:ext cx="1898315" cy="415515"/>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Hidden layers</a:t>
              </a:r>
              <a:endParaRPr lang="zh-CN" altLang="en-US" dirty="0">
                <a:latin typeface="Arial" panose="020B0604020202020204" pitchFamily="34" charset="0"/>
                <a:cs typeface="Arial" panose="020B0604020202020204" pitchFamily="34" charset="0"/>
              </a:endParaRPr>
            </a:p>
          </p:txBody>
        </p:sp>
        <p:sp>
          <p:nvSpPr>
            <p:cNvPr id="56" name="文本框 55">
              <a:extLst>
                <a:ext uri="{FF2B5EF4-FFF2-40B4-BE49-F238E27FC236}">
                  <a16:creationId xmlns:a16="http://schemas.microsoft.com/office/drawing/2014/main" id="{ABED3811-CEFF-9B1F-92FA-C473EEAE508D}"/>
                </a:ext>
              </a:extLst>
            </p:cNvPr>
            <p:cNvSpPr txBox="1"/>
            <p:nvPr/>
          </p:nvSpPr>
          <p:spPr>
            <a:xfrm>
              <a:off x="963263" y="1008120"/>
              <a:ext cx="1472276" cy="72715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Input</a:t>
              </a:r>
            </a:p>
            <a:p>
              <a:pPr algn="ctr"/>
              <a:r>
                <a:rPr lang="en-US" altLang="zh-CN" dirty="0">
                  <a:latin typeface="Arial" panose="020B0604020202020204" pitchFamily="34" charset="0"/>
                  <a:cs typeface="Arial" panose="020B0604020202020204" pitchFamily="34" charset="0"/>
                </a:rPr>
                <a:t>layer</a:t>
              </a:r>
              <a:endParaRPr lang="zh-CN" altLang="en-US" dirty="0">
                <a:latin typeface="Arial" panose="020B0604020202020204" pitchFamily="34" charset="0"/>
                <a:cs typeface="Arial" panose="020B0604020202020204" pitchFamily="34" charset="0"/>
              </a:endParaRPr>
            </a:p>
          </p:txBody>
        </p:sp>
        <p:sp>
          <p:nvSpPr>
            <p:cNvPr id="57" name="文本框 56">
              <a:extLst>
                <a:ext uri="{FF2B5EF4-FFF2-40B4-BE49-F238E27FC236}">
                  <a16:creationId xmlns:a16="http://schemas.microsoft.com/office/drawing/2014/main" id="{FAF79C6C-36DB-1F3A-6A79-56E5ADA3B637}"/>
                </a:ext>
              </a:extLst>
            </p:cNvPr>
            <p:cNvSpPr txBox="1"/>
            <p:nvPr/>
          </p:nvSpPr>
          <p:spPr>
            <a:xfrm>
              <a:off x="3655136" y="2241569"/>
              <a:ext cx="441146" cy="400110"/>
            </a:xfrm>
            <a:prstGeom prst="rect">
              <a:avLst/>
            </a:prstGeom>
            <a:noFill/>
          </p:spPr>
          <p:txBody>
            <a:bodyPr wrap="none" rtlCol="0">
              <a:spAutoFit/>
            </a:bodyPr>
            <a:lstStyle/>
            <a:p>
              <a:r>
                <a:rPr lang="en-US" altLang="zh-CN" sz="2000" b="1">
                  <a:latin typeface="Arial" panose="020B0604020202020204" pitchFamily="34" charset="0"/>
                  <a:cs typeface="Arial" panose="020B0604020202020204" pitchFamily="34" charset="0"/>
                </a:rPr>
                <a:t>…</a:t>
              </a:r>
              <a:endParaRPr lang="zh-CN" altLang="en-US" b="1">
                <a:latin typeface="Arial" panose="020B0604020202020204" pitchFamily="34" charset="0"/>
                <a:cs typeface="Arial" panose="020B0604020202020204" pitchFamily="34" charset="0"/>
              </a:endParaRPr>
            </a:p>
          </p:txBody>
        </p:sp>
        <p:sp>
          <p:nvSpPr>
            <p:cNvPr id="58" name="文本框 57">
              <a:extLst>
                <a:ext uri="{FF2B5EF4-FFF2-40B4-BE49-F238E27FC236}">
                  <a16:creationId xmlns:a16="http://schemas.microsoft.com/office/drawing/2014/main" id="{D492D2E5-F9C7-B809-C520-23C6806CF111}"/>
                </a:ext>
              </a:extLst>
            </p:cNvPr>
            <p:cNvSpPr txBox="1"/>
            <p:nvPr/>
          </p:nvSpPr>
          <p:spPr>
            <a:xfrm>
              <a:off x="5410174" y="1036119"/>
              <a:ext cx="1254969" cy="72715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Output</a:t>
              </a:r>
            </a:p>
            <a:p>
              <a:pPr algn="ctr"/>
              <a:r>
                <a:rPr lang="en-US" altLang="zh-CN" dirty="0">
                  <a:latin typeface="Arial" panose="020B0604020202020204" pitchFamily="34" charset="0"/>
                  <a:cs typeface="Arial" panose="020B0604020202020204" pitchFamily="34" charset="0"/>
                </a:rPr>
                <a:t>layer</a:t>
              </a:r>
              <a:endParaRPr lang="zh-CN" altLang="en-US" dirty="0">
                <a:latin typeface="Arial" panose="020B0604020202020204" pitchFamily="34" charset="0"/>
                <a:cs typeface="Arial" panose="020B0604020202020204" pitchFamily="34" charset="0"/>
              </a:endParaRPr>
            </a:p>
          </p:txBody>
        </p:sp>
      </p:grpSp>
      <p:grpSp>
        <p:nvGrpSpPr>
          <p:cNvPr id="59" name="组合 58">
            <a:extLst>
              <a:ext uri="{FF2B5EF4-FFF2-40B4-BE49-F238E27FC236}">
                <a16:creationId xmlns:a16="http://schemas.microsoft.com/office/drawing/2014/main" id="{919AF956-B085-2DB1-63D5-C172FC355894}"/>
              </a:ext>
            </a:extLst>
          </p:cNvPr>
          <p:cNvGrpSpPr/>
          <p:nvPr/>
        </p:nvGrpSpPr>
        <p:grpSpPr>
          <a:xfrm>
            <a:off x="7413633" y="1307812"/>
            <a:ext cx="3574939" cy="2399731"/>
            <a:chOff x="6570664" y="183301"/>
            <a:chExt cx="4161272" cy="2793316"/>
          </a:xfrm>
        </p:grpSpPr>
        <p:grpSp>
          <p:nvGrpSpPr>
            <p:cNvPr id="60" name="组合 59">
              <a:extLst>
                <a:ext uri="{FF2B5EF4-FFF2-40B4-BE49-F238E27FC236}">
                  <a16:creationId xmlns:a16="http://schemas.microsoft.com/office/drawing/2014/main" id="{C07A7C09-6D35-15C2-65E0-01D5A8E1FDD0}"/>
                </a:ext>
              </a:extLst>
            </p:cNvPr>
            <p:cNvGrpSpPr/>
            <p:nvPr/>
          </p:nvGrpSpPr>
          <p:grpSpPr>
            <a:xfrm>
              <a:off x="6570664" y="183301"/>
              <a:ext cx="4161272" cy="2122685"/>
              <a:chOff x="6227764" y="183301"/>
              <a:chExt cx="4161272" cy="2122685"/>
            </a:xfrm>
          </p:grpSpPr>
          <p:grpSp>
            <p:nvGrpSpPr>
              <p:cNvPr id="62" name="组合 61">
                <a:extLst>
                  <a:ext uri="{FF2B5EF4-FFF2-40B4-BE49-F238E27FC236}">
                    <a16:creationId xmlns:a16="http://schemas.microsoft.com/office/drawing/2014/main" id="{9979B6ED-AE79-C508-3A0B-488BA1DBF309}"/>
                  </a:ext>
                </a:extLst>
              </p:cNvPr>
              <p:cNvGrpSpPr/>
              <p:nvPr/>
            </p:nvGrpSpPr>
            <p:grpSpPr>
              <a:xfrm>
                <a:off x="6227764" y="392366"/>
                <a:ext cx="4161272" cy="1913620"/>
                <a:chOff x="6227764" y="319796"/>
                <a:chExt cx="4161272" cy="1913620"/>
              </a:xfrm>
            </p:grpSpPr>
            <p:sp>
              <p:nvSpPr>
                <p:cNvPr id="66" name="椭圆 65">
                  <a:extLst>
                    <a:ext uri="{FF2B5EF4-FFF2-40B4-BE49-F238E27FC236}">
                      <a16:creationId xmlns:a16="http://schemas.microsoft.com/office/drawing/2014/main" id="{2285F5E5-C2DF-7EA5-30EF-724DEC4815BD}"/>
                    </a:ext>
                  </a:extLst>
                </p:cNvPr>
                <p:cNvSpPr/>
                <p:nvPr/>
              </p:nvSpPr>
              <p:spPr>
                <a:xfrm>
                  <a:off x="7899199" y="395024"/>
                  <a:ext cx="1789224" cy="1838392"/>
                </a:xfrm>
                <a:prstGeom prst="ellipse">
                  <a:avLst/>
                </a:prstGeom>
                <a:solidFill>
                  <a:srgbClr val="DDDDFD"/>
                </a:solidFill>
                <a:ln w="38100">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33E54D0F-6ADC-7A41-639D-5EF9F8B619D5}"/>
                    </a:ext>
                  </a:extLst>
                </p:cNvPr>
                <p:cNvSpPr/>
                <p:nvPr/>
              </p:nvSpPr>
              <p:spPr>
                <a:xfrm>
                  <a:off x="7899199" y="1125386"/>
                  <a:ext cx="512806" cy="512806"/>
                </a:xfrm>
                <a:prstGeom prst="ellipse">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箭头连接符 67">
                  <a:extLst>
                    <a:ext uri="{FF2B5EF4-FFF2-40B4-BE49-F238E27FC236}">
                      <a16:creationId xmlns:a16="http://schemas.microsoft.com/office/drawing/2014/main" id="{177FCF33-0D51-AEB7-5451-37A188926FBE}"/>
                    </a:ext>
                  </a:extLst>
                </p:cNvPr>
                <p:cNvCxnSpPr>
                  <a:cxnSpLocks/>
                  <a:stCxn id="75" idx="3"/>
                  <a:endCxn id="67" idx="1"/>
                </p:cNvCxnSpPr>
                <p:nvPr/>
              </p:nvCxnSpPr>
              <p:spPr>
                <a:xfrm>
                  <a:off x="6841784" y="504462"/>
                  <a:ext cx="1132514" cy="69602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69" name="直接箭头连接符 68">
                  <a:extLst>
                    <a:ext uri="{FF2B5EF4-FFF2-40B4-BE49-F238E27FC236}">
                      <a16:creationId xmlns:a16="http://schemas.microsoft.com/office/drawing/2014/main" id="{556F3191-86A2-9D17-B71B-C3C78E4E0EE7}"/>
                    </a:ext>
                  </a:extLst>
                </p:cNvPr>
                <p:cNvCxnSpPr>
                  <a:cxnSpLocks/>
                  <a:endCxn id="67" idx="2"/>
                </p:cNvCxnSpPr>
                <p:nvPr/>
              </p:nvCxnSpPr>
              <p:spPr>
                <a:xfrm>
                  <a:off x="6589707" y="1381789"/>
                  <a:ext cx="1309492"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70" name="直接箭头连接符 69">
                  <a:extLst>
                    <a:ext uri="{FF2B5EF4-FFF2-40B4-BE49-F238E27FC236}">
                      <a16:creationId xmlns:a16="http://schemas.microsoft.com/office/drawing/2014/main" id="{922ACCCA-7FB6-3BCF-CBE3-306C4394F113}"/>
                    </a:ext>
                  </a:extLst>
                </p:cNvPr>
                <p:cNvCxnSpPr>
                  <a:cxnSpLocks/>
                  <a:stCxn id="77" idx="3"/>
                  <a:endCxn id="67" idx="3"/>
                </p:cNvCxnSpPr>
                <p:nvPr/>
              </p:nvCxnSpPr>
              <p:spPr>
                <a:xfrm flipV="1">
                  <a:off x="6703017" y="1563093"/>
                  <a:ext cx="1271281" cy="38169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71" name="直接箭头连接符 70">
                  <a:extLst>
                    <a:ext uri="{FF2B5EF4-FFF2-40B4-BE49-F238E27FC236}">
                      <a16:creationId xmlns:a16="http://schemas.microsoft.com/office/drawing/2014/main" id="{C2CB2D4B-662B-ACF3-B52F-7BC23155C3B6}"/>
                    </a:ext>
                  </a:extLst>
                </p:cNvPr>
                <p:cNvCxnSpPr>
                  <a:cxnSpLocks/>
                  <a:stCxn id="73" idx="3"/>
                </p:cNvCxnSpPr>
                <p:nvPr/>
              </p:nvCxnSpPr>
              <p:spPr>
                <a:xfrm>
                  <a:off x="9662578" y="1393685"/>
                  <a:ext cx="726458"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72" name="直接箭头连接符 71">
                  <a:extLst>
                    <a:ext uri="{FF2B5EF4-FFF2-40B4-BE49-F238E27FC236}">
                      <a16:creationId xmlns:a16="http://schemas.microsoft.com/office/drawing/2014/main" id="{CFA156B0-F81D-A45F-1DE1-44DAB7B07851}"/>
                    </a:ext>
                  </a:extLst>
                </p:cNvPr>
                <p:cNvCxnSpPr>
                  <a:stCxn id="67" idx="6"/>
                </p:cNvCxnSpPr>
                <p:nvPr/>
              </p:nvCxnSpPr>
              <p:spPr>
                <a:xfrm>
                  <a:off x="8412005" y="1381789"/>
                  <a:ext cx="52411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73" name="矩形: 圆角 72">
                  <a:extLst>
                    <a:ext uri="{FF2B5EF4-FFF2-40B4-BE49-F238E27FC236}">
                      <a16:creationId xmlns:a16="http://schemas.microsoft.com/office/drawing/2014/main" id="{272139AF-A679-F311-2790-4F11D89BA2FB}"/>
                    </a:ext>
                  </a:extLst>
                </p:cNvPr>
                <p:cNvSpPr/>
                <p:nvPr/>
              </p:nvSpPr>
              <p:spPr>
                <a:xfrm>
                  <a:off x="8822378" y="1200485"/>
                  <a:ext cx="840200" cy="386399"/>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err="1">
                      <a:solidFill>
                        <a:schemeClr val="tx1"/>
                      </a:solidFill>
                      <a:latin typeface="Arial" panose="020B0604020202020204" pitchFamily="34" charset="0"/>
                      <a:cs typeface="Arial" panose="020B0604020202020204" pitchFamily="34" charset="0"/>
                    </a:rPr>
                    <a:t>sgn</a:t>
                  </a:r>
                  <a:endParaRPr lang="zh-CN" altLang="en-US" sz="24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16823FFD-1A37-8CEF-CC68-B380CFD3539C}"/>
                        </a:ext>
                      </a:extLst>
                    </p:cNvPr>
                    <p:cNvSpPr txBox="1"/>
                    <p:nvPr/>
                  </p:nvSpPr>
                  <p:spPr>
                    <a:xfrm>
                      <a:off x="8004118" y="1180256"/>
                      <a:ext cx="30296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400" b="1" i="1" smtClean="0">
                                <a:latin typeface="Cambria Math" panose="02040503050406030204" pitchFamily="18" charset="0"/>
                              </a:rPr>
                              <m:t>∑</m:t>
                            </m:r>
                          </m:oMath>
                        </m:oMathPara>
                      </a14:m>
                      <a:endParaRPr lang="zh-CN" altLang="en-US" sz="2400" b="1"/>
                    </a:p>
                  </p:txBody>
                </p:sp>
              </mc:Choice>
              <mc:Fallback xmlns="">
                <p:sp>
                  <p:nvSpPr>
                    <p:cNvPr id="74" name="文本框 73">
                      <a:extLst>
                        <a:ext uri="{FF2B5EF4-FFF2-40B4-BE49-F238E27FC236}">
                          <a16:creationId xmlns:a16="http://schemas.microsoft.com/office/drawing/2014/main" id="{16823FFD-1A37-8CEF-CC68-B380CFD3539C}"/>
                        </a:ext>
                      </a:extLst>
                    </p:cNvPr>
                    <p:cNvSpPr txBox="1">
                      <a:spLocks noRot="1" noChangeAspect="1" noMove="1" noResize="1" noEditPoints="1" noAdjustHandles="1" noChangeArrowheads="1" noChangeShapeType="1" noTextEdit="1"/>
                    </p:cNvSpPr>
                    <p:nvPr/>
                  </p:nvSpPr>
                  <p:spPr>
                    <a:xfrm>
                      <a:off x="8004118" y="1180256"/>
                      <a:ext cx="302967" cy="369332"/>
                    </a:xfrm>
                    <a:prstGeom prst="rect">
                      <a:avLst/>
                    </a:prstGeom>
                    <a:blipFill>
                      <a:blip r:embed="rId3"/>
                      <a:stretch>
                        <a:fillRect l="-44186" r="-46512" b="-5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文本框 74">
                      <a:extLst>
                        <a:ext uri="{FF2B5EF4-FFF2-40B4-BE49-F238E27FC236}">
                          <a16:creationId xmlns:a16="http://schemas.microsoft.com/office/drawing/2014/main" id="{43BF85AE-494A-7EB5-389E-996741F2DF9C}"/>
                        </a:ext>
                      </a:extLst>
                    </p:cNvPr>
                    <p:cNvSpPr txBox="1"/>
                    <p:nvPr/>
                  </p:nvSpPr>
                  <p:spPr>
                    <a:xfrm>
                      <a:off x="6460846" y="319796"/>
                      <a:ext cx="3809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1</m:t>
                                </m:r>
                              </m:sub>
                            </m:sSub>
                          </m:oMath>
                        </m:oMathPara>
                      </a14:m>
                      <a:endParaRPr lang="zh-CN" altLang="en-US" sz="2400"/>
                    </a:p>
                  </p:txBody>
                </p:sp>
              </mc:Choice>
              <mc:Fallback xmlns="">
                <p:sp>
                  <p:nvSpPr>
                    <p:cNvPr id="75" name="文本框 74">
                      <a:extLst>
                        <a:ext uri="{FF2B5EF4-FFF2-40B4-BE49-F238E27FC236}">
                          <a16:creationId xmlns:a16="http://schemas.microsoft.com/office/drawing/2014/main" id="{43BF85AE-494A-7EB5-389E-996741F2DF9C}"/>
                        </a:ext>
                      </a:extLst>
                    </p:cNvPr>
                    <p:cNvSpPr txBox="1">
                      <a:spLocks noRot="1" noChangeAspect="1" noMove="1" noResize="1" noEditPoints="1" noAdjustHandles="1" noChangeArrowheads="1" noChangeShapeType="1" noTextEdit="1"/>
                    </p:cNvSpPr>
                    <p:nvPr/>
                  </p:nvSpPr>
                  <p:spPr>
                    <a:xfrm>
                      <a:off x="6460846" y="319796"/>
                      <a:ext cx="380938" cy="369332"/>
                    </a:xfrm>
                    <a:prstGeom prst="rect">
                      <a:avLst/>
                    </a:prstGeom>
                    <a:blipFill>
                      <a:blip r:embed="rId4"/>
                      <a:stretch>
                        <a:fillRect l="-18519" r="-14815" b="-32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9C83FD4D-65F3-B78B-C31B-B1CA696DB4D2}"/>
                        </a:ext>
                      </a:extLst>
                    </p:cNvPr>
                    <p:cNvSpPr txBox="1"/>
                    <p:nvPr/>
                  </p:nvSpPr>
                  <p:spPr>
                    <a:xfrm>
                      <a:off x="6227764" y="1091848"/>
                      <a:ext cx="3880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2</m:t>
                                </m:r>
                              </m:sub>
                            </m:sSub>
                          </m:oMath>
                        </m:oMathPara>
                      </a14:m>
                      <a:endParaRPr lang="zh-CN" altLang="en-US" sz="2400"/>
                    </a:p>
                  </p:txBody>
                </p:sp>
              </mc:Choice>
              <mc:Fallback xmlns="">
                <p:sp>
                  <p:nvSpPr>
                    <p:cNvPr id="76" name="文本框 75">
                      <a:extLst>
                        <a:ext uri="{FF2B5EF4-FFF2-40B4-BE49-F238E27FC236}">
                          <a16:creationId xmlns:a16="http://schemas.microsoft.com/office/drawing/2014/main" id="{9C83FD4D-65F3-B78B-C31B-B1CA696DB4D2}"/>
                        </a:ext>
                      </a:extLst>
                    </p:cNvPr>
                    <p:cNvSpPr txBox="1">
                      <a:spLocks noRot="1" noChangeAspect="1" noMove="1" noResize="1" noEditPoints="1" noAdjustHandles="1" noChangeArrowheads="1" noChangeShapeType="1" noTextEdit="1"/>
                    </p:cNvSpPr>
                    <p:nvPr/>
                  </p:nvSpPr>
                  <p:spPr>
                    <a:xfrm>
                      <a:off x="6227764" y="1091848"/>
                      <a:ext cx="388055" cy="369332"/>
                    </a:xfrm>
                    <a:prstGeom prst="rect">
                      <a:avLst/>
                    </a:prstGeom>
                    <a:blipFill>
                      <a:blip r:embed="rId5"/>
                      <a:stretch>
                        <a:fillRect l="-16364" r="-14545" b="-32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EE5776FE-206E-B313-2976-58813C99D10D}"/>
                        </a:ext>
                      </a:extLst>
                    </p:cNvPr>
                    <p:cNvSpPr txBox="1"/>
                    <p:nvPr/>
                  </p:nvSpPr>
                  <p:spPr>
                    <a:xfrm>
                      <a:off x="6314962" y="1760124"/>
                      <a:ext cx="3880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3</m:t>
                                </m:r>
                              </m:sub>
                            </m:sSub>
                          </m:oMath>
                        </m:oMathPara>
                      </a14:m>
                      <a:endParaRPr lang="zh-CN" altLang="en-US" sz="2400"/>
                    </a:p>
                  </p:txBody>
                </p:sp>
              </mc:Choice>
              <mc:Fallback xmlns="">
                <p:sp>
                  <p:nvSpPr>
                    <p:cNvPr id="77" name="文本框 76">
                      <a:extLst>
                        <a:ext uri="{FF2B5EF4-FFF2-40B4-BE49-F238E27FC236}">
                          <a16:creationId xmlns:a16="http://schemas.microsoft.com/office/drawing/2014/main" id="{EE5776FE-206E-B313-2976-58813C99D10D}"/>
                        </a:ext>
                      </a:extLst>
                    </p:cNvPr>
                    <p:cNvSpPr txBox="1">
                      <a:spLocks noRot="1" noChangeAspect="1" noMove="1" noResize="1" noEditPoints="1" noAdjustHandles="1" noChangeArrowheads="1" noChangeShapeType="1" noTextEdit="1"/>
                    </p:cNvSpPr>
                    <p:nvPr/>
                  </p:nvSpPr>
                  <p:spPr>
                    <a:xfrm>
                      <a:off x="6314962" y="1760124"/>
                      <a:ext cx="388055" cy="369332"/>
                    </a:xfrm>
                    <a:prstGeom prst="rect">
                      <a:avLst/>
                    </a:prstGeom>
                    <a:blipFill>
                      <a:blip r:embed="rId6"/>
                      <a:stretch>
                        <a:fillRect l="-16364" r="-14545" b="-32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文本框 77">
                      <a:extLst>
                        <a:ext uri="{FF2B5EF4-FFF2-40B4-BE49-F238E27FC236}">
                          <a16:creationId xmlns:a16="http://schemas.microsoft.com/office/drawing/2014/main" id="{4AE8857D-9D37-FA2C-FBDB-C256F26ADB32}"/>
                        </a:ext>
                      </a:extLst>
                    </p:cNvPr>
                    <p:cNvSpPr txBox="1"/>
                    <p:nvPr/>
                  </p:nvSpPr>
                  <p:spPr>
                    <a:xfrm>
                      <a:off x="7157274" y="580170"/>
                      <a:ext cx="437876"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𝑤</m:t>
                                </m:r>
                              </m:e>
                              <m:sub>
                                <m:r>
                                  <a:rPr lang="en-US" altLang="zh-CN" sz="2400" b="0" i="1" smtClean="0">
                                    <a:latin typeface="Cambria Math" panose="02040503050406030204" pitchFamily="18" charset="0"/>
                                  </a:rPr>
                                  <m:t>1</m:t>
                                </m:r>
                              </m:sub>
                            </m:sSub>
                          </m:oMath>
                        </m:oMathPara>
                      </a14:m>
                      <a:endParaRPr lang="zh-CN" altLang="en-US" sz="2400"/>
                    </a:p>
                  </p:txBody>
                </p:sp>
              </mc:Choice>
              <mc:Fallback xmlns="">
                <p:sp>
                  <p:nvSpPr>
                    <p:cNvPr id="78" name="文本框 77">
                      <a:extLst>
                        <a:ext uri="{FF2B5EF4-FFF2-40B4-BE49-F238E27FC236}">
                          <a16:creationId xmlns:a16="http://schemas.microsoft.com/office/drawing/2014/main" id="{4AE8857D-9D37-FA2C-FBDB-C256F26ADB32}"/>
                        </a:ext>
                      </a:extLst>
                    </p:cNvPr>
                    <p:cNvSpPr txBox="1">
                      <a:spLocks noRot="1" noChangeAspect="1" noMove="1" noResize="1" noEditPoints="1" noAdjustHandles="1" noChangeArrowheads="1" noChangeShapeType="1" noTextEdit="1"/>
                    </p:cNvSpPr>
                    <p:nvPr/>
                  </p:nvSpPr>
                  <p:spPr>
                    <a:xfrm>
                      <a:off x="7157274" y="580170"/>
                      <a:ext cx="437876" cy="369332"/>
                    </a:xfrm>
                    <a:prstGeom prst="rect">
                      <a:avLst/>
                    </a:prstGeom>
                    <a:blipFill>
                      <a:blip r:embed="rId7"/>
                      <a:stretch>
                        <a:fillRect l="-16129" r="-11290" b="-32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文本框 78">
                      <a:extLst>
                        <a:ext uri="{FF2B5EF4-FFF2-40B4-BE49-F238E27FC236}">
                          <a16:creationId xmlns:a16="http://schemas.microsoft.com/office/drawing/2014/main" id="{B099D774-E5E4-C756-E799-658AD783AE34}"/>
                        </a:ext>
                      </a:extLst>
                    </p:cNvPr>
                    <p:cNvSpPr txBox="1"/>
                    <p:nvPr/>
                  </p:nvSpPr>
                  <p:spPr>
                    <a:xfrm>
                      <a:off x="6947713" y="1134736"/>
                      <a:ext cx="444994"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𝑤</m:t>
                                </m:r>
                              </m:e>
                              <m:sub>
                                <m:r>
                                  <a:rPr lang="en-US" altLang="zh-CN" sz="2400" b="0" i="1" smtClean="0">
                                    <a:latin typeface="Cambria Math" panose="02040503050406030204" pitchFamily="18" charset="0"/>
                                  </a:rPr>
                                  <m:t>2</m:t>
                                </m:r>
                              </m:sub>
                            </m:sSub>
                          </m:oMath>
                        </m:oMathPara>
                      </a14:m>
                      <a:endParaRPr lang="zh-CN" altLang="en-US" sz="2400"/>
                    </a:p>
                  </p:txBody>
                </p:sp>
              </mc:Choice>
              <mc:Fallback xmlns="">
                <p:sp>
                  <p:nvSpPr>
                    <p:cNvPr id="79" name="文本框 78">
                      <a:extLst>
                        <a:ext uri="{FF2B5EF4-FFF2-40B4-BE49-F238E27FC236}">
                          <a16:creationId xmlns:a16="http://schemas.microsoft.com/office/drawing/2014/main" id="{B099D774-E5E4-C756-E799-658AD783AE34}"/>
                        </a:ext>
                      </a:extLst>
                    </p:cNvPr>
                    <p:cNvSpPr txBox="1">
                      <a:spLocks noRot="1" noChangeAspect="1" noMove="1" noResize="1" noEditPoints="1" noAdjustHandles="1" noChangeArrowheads="1" noChangeShapeType="1" noTextEdit="1"/>
                    </p:cNvSpPr>
                    <p:nvPr/>
                  </p:nvSpPr>
                  <p:spPr>
                    <a:xfrm>
                      <a:off x="6947713" y="1134736"/>
                      <a:ext cx="444994" cy="369332"/>
                    </a:xfrm>
                    <a:prstGeom prst="rect">
                      <a:avLst/>
                    </a:prstGeom>
                    <a:blipFill>
                      <a:blip r:embed="rId8"/>
                      <a:stretch>
                        <a:fillRect l="-17742" r="-12903" b="-32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863E9B80-03FC-7BEA-5D68-0724B749247A}"/>
                        </a:ext>
                      </a:extLst>
                    </p:cNvPr>
                    <p:cNvSpPr txBox="1"/>
                    <p:nvPr/>
                  </p:nvSpPr>
                  <p:spPr>
                    <a:xfrm>
                      <a:off x="7117026" y="1591500"/>
                      <a:ext cx="444994"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𝑤</m:t>
                                </m:r>
                              </m:e>
                              <m:sub>
                                <m:r>
                                  <a:rPr lang="en-US" altLang="zh-CN" sz="2400" b="0" i="1" smtClean="0">
                                    <a:latin typeface="Cambria Math" panose="02040503050406030204" pitchFamily="18" charset="0"/>
                                  </a:rPr>
                                  <m:t>3</m:t>
                                </m:r>
                              </m:sub>
                            </m:sSub>
                          </m:oMath>
                        </m:oMathPara>
                      </a14:m>
                      <a:endParaRPr lang="zh-CN" altLang="en-US" sz="2400"/>
                    </a:p>
                  </p:txBody>
                </p:sp>
              </mc:Choice>
              <mc:Fallback xmlns="">
                <p:sp>
                  <p:nvSpPr>
                    <p:cNvPr id="80" name="文本框 79">
                      <a:extLst>
                        <a:ext uri="{FF2B5EF4-FFF2-40B4-BE49-F238E27FC236}">
                          <a16:creationId xmlns:a16="http://schemas.microsoft.com/office/drawing/2014/main" id="{863E9B80-03FC-7BEA-5D68-0724B749247A}"/>
                        </a:ext>
                      </a:extLst>
                    </p:cNvPr>
                    <p:cNvSpPr txBox="1">
                      <a:spLocks noRot="1" noChangeAspect="1" noMove="1" noResize="1" noEditPoints="1" noAdjustHandles="1" noChangeArrowheads="1" noChangeShapeType="1" noTextEdit="1"/>
                    </p:cNvSpPr>
                    <p:nvPr/>
                  </p:nvSpPr>
                  <p:spPr>
                    <a:xfrm>
                      <a:off x="7117026" y="1591500"/>
                      <a:ext cx="444994" cy="369332"/>
                    </a:xfrm>
                    <a:prstGeom prst="rect">
                      <a:avLst/>
                    </a:prstGeom>
                    <a:blipFill>
                      <a:blip r:embed="rId9"/>
                      <a:stretch>
                        <a:fillRect l="-15873" r="-11111" b="-32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21463561-817C-9423-B12A-D859D9F8696D}"/>
                        </a:ext>
                      </a:extLst>
                    </p:cNvPr>
                    <p:cNvSpPr txBox="1"/>
                    <p:nvPr/>
                  </p:nvSpPr>
                  <p:spPr>
                    <a:xfrm>
                      <a:off x="8480791" y="949502"/>
                      <a:ext cx="26173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𝑦</m:t>
                            </m:r>
                          </m:oMath>
                        </m:oMathPara>
                      </a14:m>
                      <a:endParaRPr lang="zh-CN" altLang="en-US" sz="2400"/>
                    </a:p>
                  </p:txBody>
                </p:sp>
              </mc:Choice>
              <mc:Fallback xmlns="">
                <p:sp>
                  <p:nvSpPr>
                    <p:cNvPr id="81" name="文本框 80">
                      <a:extLst>
                        <a:ext uri="{FF2B5EF4-FFF2-40B4-BE49-F238E27FC236}">
                          <a16:creationId xmlns:a16="http://schemas.microsoft.com/office/drawing/2014/main" id="{21463561-817C-9423-B12A-D859D9F8696D}"/>
                        </a:ext>
                      </a:extLst>
                    </p:cNvPr>
                    <p:cNvSpPr txBox="1">
                      <a:spLocks noRot="1" noChangeAspect="1" noMove="1" noResize="1" noEditPoints="1" noAdjustHandles="1" noChangeArrowheads="1" noChangeShapeType="1" noTextEdit="1"/>
                    </p:cNvSpPr>
                    <p:nvPr/>
                  </p:nvSpPr>
                  <p:spPr>
                    <a:xfrm>
                      <a:off x="8480791" y="949502"/>
                      <a:ext cx="261739" cy="369332"/>
                    </a:xfrm>
                    <a:prstGeom prst="rect">
                      <a:avLst/>
                    </a:prstGeom>
                    <a:blipFill>
                      <a:blip r:embed="rId10"/>
                      <a:stretch>
                        <a:fillRect l="-37838" r="-35135" b="-4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24028D6A-6D80-DD5C-1936-3A4002D8934E}"/>
                        </a:ext>
                      </a:extLst>
                    </p:cNvPr>
                    <p:cNvSpPr txBox="1"/>
                    <p:nvPr/>
                  </p:nvSpPr>
                  <p:spPr>
                    <a:xfrm>
                      <a:off x="9906158" y="1003231"/>
                      <a:ext cx="2392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𝑧</m:t>
                            </m:r>
                          </m:oMath>
                        </m:oMathPara>
                      </a14:m>
                      <a:endParaRPr lang="zh-CN" altLang="en-US" sz="2400"/>
                    </a:p>
                  </p:txBody>
                </p:sp>
              </mc:Choice>
              <mc:Fallback xmlns="">
                <p:sp>
                  <p:nvSpPr>
                    <p:cNvPr id="82" name="文本框 81">
                      <a:extLst>
                        <a:ext uri="{FF2B5EF4-FFF2-40B4-BE49-F238E27FC236}">
                          <a16:creationId xmlns:a16="http://schemas.microsoft.com/office/drawing/2014/main" id="{24028D6A-6D80-DD5C-1936-3A4002D8934E}"/>
                        </a:ext>
                      </a:extLst>
                    </p:cNvPr>
                    <p:cNvSpPr txBox="1">
                      <a:spLocks noRot="1" noChangeAspect="1" noMove="1" noResize="1" noEditPoints="1" noAdjustHandles="1" noChangeArrowheads="1" noChangeShapeType="1" noTextEdit="1"/>
                    </p:cNvSpPr>
                    <p:nvPr/>
                  </p:nvSpPr>
                  <p:spPr>
                    <a:xfrm>
                      <a:off x="9906158" y="1003231"/>
                      <a:ext cx="239296" cy="369332"/>
                    </a:xfrm>
                    <a:prstGeom prst="rect">
                      <a:avLst/>
                    </a:prstGeom>
                    <a:blipFill>
                      <a:blip r:embed="rId11"/>
                      <a:stretch>
                        <a:fillRect l="-27273" r="-21212" b="-15385"/>
                      </a:stretch>
                    </a:blipFill>
                  </p:spPr>
                  <p:txBody>
                    <a:bodyPr/>
                    <a:lstStyle/>
                    <a:p>
                      <a:r>
                        <a:rPr lang="en-US">
                          <a:noFill/>
                        </a:rPr>
                        <a:t> </a:t>
                      </a:r>
                    </a:p>
                  </p:txBody>
                </p:sp>
              </mc:Fallback>
            </mc:AlternateContent>
          </p:grpSp>
          <p:cxnSp>
            <p:nvCxnSpPr>
              <p:cNvPr id="63" name="直接箭头连接符 62">
                <a:extLst>
                  <a:ext uri="{FF2B5EF4-FFF2-40B4-BE49-F238E27FC236}">
                    <a16:creationId xmlns:a16="http://schemas.microsoft.com/office/drawing/2014/main" id="{D4294F63-CCC6-261F-4742-C6EAC8BEFF96}"/>
                  </a:ext>
                </a:extLst>
              </p:cNvPr>
              <p:cNvCxnSpPr>
                <a:cxnSpLocks/>
                <a:stCxn id="65" idx="2"/>
                <a:endCxn id="67" idx="0"/>
              </p:cNvCxnSpPr>
              <p:nvPr/>
            </p:nvCxnSpPr>
            <p:spPr>
              <a:xfrm>
                <a:off x="8155602" y="552633"/>
                <a:ext cx="0" cy="64532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B4F0BF19-A615-F8EC-A802-2FD54E846474}"/>
                      </a:ext>
                    </a:extLst>
                  </p:cNvPr>
                  <p:cNvSpPr txBox="1"/>
                  <p:nvPr/>
                </p:nvSpPr>
                <p:spPr>
                  <a:xfrm>
                    <a:off x="8181450" y="727494"/>
                    <a:ext cx="2584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smtClean="0">
                              <a:latin typeface="Cambria Math" panose="02040503050406030204" pitchFamily="18" charset="0"/>
                            </a:rPr>
                            <m:t>𝑏</m:t>
                          </m:r>
                        </m:oMath>
                      </m:oMathPara>
                    </a14:m>
                    <a:endParaRPr lang="zh-CN" altLang="en-US" sz="2400"/>
                  </a:p>
                </p:txBody>
              </p:sp>
            </mc:Choice>
            <mc:Fallback xmlns="">
              <p:sp>
                <p:nvSpPr>
                  <p:cNvPr id="64" name="文本框 63">
                    <a:extLst>
                      <a:ext uri="{FF2B5EF4-FFF2-40B4-BE49-F238E27FC236}">
                        <a16:creationId xmlns:a16="http://schemas.microsoft.com/office/drawing/2014/main" id="{B4F0BF19-A615-F8EC-A802-2FD54E846474}"/>
                      </a:ext>
                    </a:extLst>
                  </p:cNvPr>
                  <p:cNvSpPr txBox="1">
                    <a:spLocks noRot="1" noChangeAspect="1" noMove="1" noResize="1" noEditPoints="1" noAdjustHandles="1" noChangeArrowheads="1" noChangeShapeType="1" noTextEdit="1"/>
                  </p:cNvSpPr>
                  <p:nvPr/>
                </p:nvSpPr>
                <p:spPr>
                  <a:xfrm>
                    <a:off x="8181450" y="727494"/>
                    <a:ext cx="258404" cy="369332"/>
                  </a:xfrm>
                  <a:prstGeom prst="rect">
                    <a:avLst/>
                  </a:prstGeom>
                  <a:blipFill>
                    <a:blip r:embed="rId12"/>
                    <a:stretch>
                      <a:fillRect l="-37838" r="-32432"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EEEE10A9-3AFE-D69F-215F-93B296328F58}"/>
                      </a:ext>
                    </a:extLst>
                  </p:cNvPr>
                  <p:cNvSpPr txBox="1"/>
                  <p:nvPr/>
                </p:nvSpPr>
                <p:spPr>
                  <a:xfrm>
                    <a:off x="8028163" y="183301"/>
                    <a:ext cx="25487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a:p>
                </p:txBody>
              </p:sp>
            </mc:Choice>
            <mc:Fallback xmlns="">
              <p:sp>
                <p:nvSpPr>
                  <p:cNvPr id="65" name="文本框 64">
                    <a:extLst>
                      <a:ext uri="{FF2B5EF4-FFF2-40B4-BE49-F238E27FC236}">
                        <a16:creationId xmlns:a16="http://schemas.microsoft.com/office/drawing/2014/main" id="{EEEE10A9-3AFE-D69F-215F-93B296328F58}"/>
                      </a:ext>
                    </a:extLst>
                  </p:cNvPr>
                  <p:cNvSpPr txBox="1">
                    <a:spLocks noRot="1" noChangeAspect="1" noMove="1" noResize="1" noEditPoints="1" noAdjustHandles="1" noChangeArrowheads="1" noChangeShapeType="1" noTextEdit="1"/>
                  </p:cNvSpPr>
                  <p:nvPr/>
                </p:nvSpPr>
                <p:spPr>
                  <a:xfrm>
                    <a:off x="8028163" y="183301"/>
                    <a:ext cx="254877" cy="369332"/>
                  </a:xfrm>
                  <a:prstGeom prst="rect">
                    <a:avLst/>
                  </a:prstGeom>
                  <a:blipFill>
                    <a:blip r:embed="rId13"/>
                    <a:stretch>
                      <a:fillRect l="-38889" r="-36111" b="-2307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C3232F03-4D72-D3F2-7EFD-DB56D3F81104}"/>
                    </a:ext>
                  </a:extLst>
                </p:cNvPr>
                <p:cNvSpPr txBox="1"/>
                <p:nvPr/>
              </p:nvSpPr>
              <p:spPr>
                <a:xfrm>
                  <a:off x="7759146" y="2229681"/>
                  <a:ext cx="2437270" cy="7469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𝑧</m:t>
                        </m:r>
                        <m:r>
                          <a:rPr lang="en-US" altLang="zh-CN" sz="2000" b="0" i="1" smtClean="0">
                            <a:latin typeface="Cambria Math" panose="02040503050406030204" pitchFamily="18" charset="0"/>
                          </a:rPr>
                          <m:t>=</m:t>
                        </m:r>
                        <m:r>
                          <m:rPr>
                            <m:sty m:val="p"/>
                          </m:rPr>
                          <a:rPr lang="en-US" altLang="zh-CN" sz="2000" b="0" i="0" smtClean="0">
                            <a:latin typeface="Cambria Math" panose="02040503050406030204" pitchFamily="18" charset="0"/>
                          </a:rPr>
                          <m:t>sgn</m:t>
                        </m:r>
                        <m:r>
                          <a:rPr lang="en-US" altLang="zh-CN" sz="2000" b="0" i="1" smtClean="0">
                            <a:latin typeface="Cambria Math" panose="02040503050406030204" pitchFamily="18" charset="0"/>
                          </a:rPr>
                          <m:t>⁡(</m:t>
                        </m:r>
                        <m:nary>
                          <m:naryPr>
                            <m:chr m:val="∑"/>
                            <m:supHide m:val="on"/>
                            <m:ctrlPr>
                              <a:rPr lang="en-US" altLang="zh-CN" sz="2000" b="0" i="1" smtClean="0">
                                <a:latin typeface="Cambria Math" panose="02040503050406030204" pitchFamily="18" charset="0"/>
                              </a:rPr>
                            </m:ctrlPr>
                          </m:naryPr>
                          <m:sub>
                            <m:r>
                              <m:rPr>
                                <m:brk m:alnAt="7"/>
                              </m:rPr>
                              <a:rPr lang="en-US" altLang="zh-CN" sz="2000" b="0" i="1" smtClean="0">
                                <a:latin typeface="Cambria Math" panose="02040503050406030204" pitchFamily="18" charset="0"/>
                              </a:rPr>
                              <m:t>𝑖</m:t>
                            </m:r>
                          </m:sub>
                          <m:sup/>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𝑤</m:t>
                                </m:r>
                              </m:e>
                              <m:sub>
                                <m:r>
                                  <a:rPr lang="en-US" altLang="zh-CN" sz="2000" b="0" i="1" smtClean="0">
                                    <a:latin typeface="Cambria Math" panose="02040503050406030204" pitchFamily="18" charset="0"/>
                                  </a:rPr>
                                  <m:t>𝑖</m:t>
                                </m:r>
                              </m:sub>
                            </m:sSub>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𝑥</m:t>
                                </m:r>
                              </m:e>
                              <m:sub>
                                <m:r>
                                  <a:rPr lang="en-US" altLang="zh-CN" sz="2000" b="0" i="1" smtClean="0">
                                    <a:latin typeface="Cambria Math" panose="02040503050406030204" pitchFamily="18" charset="0"/>
                                  </a:rPr>
                                  <m:t>𝑖</m:t>
                                </m:r>
                              </m:sub>
                            </m:sSub>
                          </m:e>
                        </m:nary>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𝑏</m:t>
                        </m:r>
                        <m:r>
                          <a:rPr lang="en-US" altLang="zh-CN" sz="2000" b="0" i="1" smtClean="0">
                            <a:latin typeface="Cambria Math" panose="02040503050406030204" pitchFamily="18" charset="0"/>
                          </a:rPr>
                          <m:t>)</m:t>
                        </m:r>
                      </m:oMath>
                    </m:oMathPara>
                  </a14:m>
                  <a:endParaRPr lang="zh-CN" altLang="en-US" sz="2000"/>
                </a:p>
              </p:txBody>
            </p:sp>
          </mc:Choice>
          <mc:Fallback xmlns="">
            <p:sp>
              <p:nvSpPr>
                <p:cNvPr id="61" name="文本框 60">
                  <a:extLst>
                    <a:ext uri="{FF2B5EF4-FFF2-40B4-BE49-F238E27FC236}">
                      <a16:creationId xmlns:a16="http://schemas.microsoft.com/office/drawing/2014/main" id="{C3232F03-4D72-D3F2-7EFD-DB56D3F81104}"/>
                    </a:ext>
                  </a:extLst>
                </p:cNvPr>
                <p:cNvSpPr txBox="1">
                  <a:spLocks noRot="1" noChangeAspect="1" noMove="1" noResize="1" noEditPoints="1" noAdjustHandles="1" noChangeArrowheads="1" noChangeShapeType="1" noTextEdit="1"/>
                </p:cNvSpPr>
                <p:nvPr/>
              </p:nvSpPr>
              <p:spPr>
                <a:xfrm>
                  <a:off x="7759146" y="2229681"/>
                  <a:ext cx="2437270" cy="746936"/>
                </a:xfrm>
                <a:prstGeom prst="rect">
                  <a:avLst/>
                </a:prstGeom>
                <a:blipFill>
                  <a:blip r:embed="rId14"/>
                  <a:stretch>
                    <a:fillRect r="-11079" b="-15238"/>
                  </a:stretch>
                </a:blipFill>
              </p:spPr>
              <p:txBody>
                <a:bodyPr/>
                <a:lstStyle/>
                <a:p>
                  <a:r>
                    <a:rPr lang="en-US">
                      <a:noFill/>
                    </a:rPr>
                    <a:t> </a:t>
                  </a:r>
                </a:p>
              </p:txBody>
            </p:sp>
          </mc:Fallback>
        </mc:AlternateContent>
      </p:grpSp>
      <p:sp>
        <p:nvSpPr>
          <p:cNvPr id="87" name="文本框 86">
            <a:extLst>
              <a:ext uri="{FF2B5EF4-FFF2-40B4-BE49-F238E27FC236}">
                <a16:creationId xmlns:a16="http://schemas.microsoft.com/office/drawing/2014/main" id="{29C31F98-19F2-5D00-8B23-34A23F5A9089}"/>
              </a:ext>
            </a:extLst>
          </p:cNvPr>
          <p:cNvSpPr txBox="1"/>
          <p:nvPr/>
        </p:nvSpPr>
        <p:spPr>
          <a:xfrm>
            <a:off x="1274618" y="938480"/>
            <a:ext cx="3689530" cy="369332"/>
          </a:xfrm>
          <a:prstGeom prst="rect">
            <a:avLst/>
          </a:prstGeom>
          <a:solidFill>
            <a:srgbClr val="FFC000"/>
          </a:solidFill>
        </p:spPr>
        <p:txBody>
          <a:bodyPr wrap="square" rtlCol="0">
            <a:spAutoFit/>
          </a:bodyPr>
          <a:lstStyle/>
          <a:p>
            <a:pPr algn="ctr"/>
            <a:r>
              <a:rPr lang="en-US" altLang="zh-CN" b="1" dirty="0"/>
              <a:t>Neural Network</a:t>
            </a:r>
            <a:endParaRPr lang="zh-CN" altLang="en-US" b="1" dirty="0"/>
          </a:p>
        </p:txBody>
      </p:sp>
      <p:sp>
        <p:nvSpPr>
          <p:cNvPr id="88" name="文本框 87">
            <a:extLst>
              <a:ext uri="{FF2B5EF4-FFF2-40B4-BE49-F238E27FC236}">
                <a16:creationId xmlns:a16="http://schemas.microsoft.com/office/drawing/2014/main" id="{67902182-60D3-29B8-5FE2-2406C34E234E}"/>
              </a:ext>
            </a:extLst>
          </p:cNvPr>
          <p:cNvSpPr txBox="1"/>
          <p:nvPr/>
        </p:nvSpPr>
        <p:spPr>
          <a:xfrm>
            <a:off x="6934463" y="938480"/>
            <a:ext cx="4430044" cy="369332"/>
          </a:xfrm>
          <a:prstGeom prst="rect">
            <a:avLst/>
          </a:prstGeom>
          <a:solidFill>
            <a:schemeClr val="accent2">
              <a:lumMod val="40000"/>
              <a:lumOff val="60000"/>
            </a:schemeClr>
          </a:solidFill>
        </p:spPr>
        <p:txBody>
          <a:bodyPr wrap="square" rtlCol="0">
            <a:spAutoFit/>
          </a:bodyPr>
          <a:lstStyle/>
          <a:p>
            <a:pPr algn="ctr"/>
            <a:r>
              <a:rPr lang="en-US" altLang="zh-CN" b="1" dirty="0"/>
              <a:t>Neuron and Neuronal Computation</a:t>
            </a:r>
            <a:endParaRPr lang="zh-CN" altLang="en-US" b="1" dirty="0"/>
          </a:p>
        </p:txBody>
      </p:sp>
      <p:grpSp>
        <p:nvGrpSpPr>
          <p:cNvPr id="83" name="组合 82">
            <a:extLst>
              <a:ext uri="{FF2B5EF4-FFF2-40B4-BE49-F238E27FC236}">
                <a16:creationId xmlns:a16="http://schemas.microsoft.com/office/drawing/2014/main" id="{7DC863DF-C543-4744-F01C-E766CA004766}"/>
              </a:ext>
            </a:extLst>
          </p:cNvPr>
          <p:cNvGrpSpPr/>
          <p:nvPr/>
        </p:nvGrpSpPr>
        <p:grpSpPr>
          <a:xfrm>
            <a:off x="158927" y="4095816"/>
            <a:ext cx="4347956" cy="2454897"/>
            <a:chOff x="158927" y="4095816"/>
            <a:chExt cx="4347956" cy="2454897"/>
          </a:xfrm>
        </p:grpSpPr>
        <p:sp>
          <p:nvSpPr>
            <p:cNvPr id="89" name="矩形: 圆角 88">
              <a:extLst>
                <a:ext uri="{FF2B5EF4-FFF2-40B4-BE49-F238E27FC236}">
                  <a16:creationId xmlns:a16="http://schemas.microsoft.com/office/drawing/2014/main" id="{06BEE4A2-723B-9E74-072C-349C569BD6EF}"/>
                </a:ext>
              </a:extLst>
            </p:cNvPr>
            <p:cNvSpPr/>
            <p:nvPr/>
          </p:nvSpPr>
          <p:spPr>
            <a:xfrm>
              <a:off x="158927" y="4309031"/>
              <a:ext cx="4347956" cy="224168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44C08B12-AA23-43D2-B9C5-BC3953556FCF}"/>
                </a:ext>
              </a:extLst>
            </p:cNvPr>
            <p:cNvSpPr txBox="1"/>
            <p:nvPr/>
          </p:nvSpPr>
          <p:spPr>
            <a:xfrm>
              <a:off x="840894" y="4095816"/>
              <a:ext cx="2984022" cy="369332"/>
            </a:xfrm>
            <a:prstGeom prst="rect">
              <a:avLst/>
            </a:prstGeom>
            <a:solidFill>
              <a:schemeClr val="bg2">
                <a:lumMod val="90000"/>
              </a:schemeClr>
            </a:solidFill>
          </p:spPr>
          <p:txBody>
            <a:bodyPr wrap="none" rtlCol="0">
              <a:spAutoFit/>
            </a:bodyPr>
            <a:lstStyle/>
            <a:p>
              <a:r>
                <a:rPr lang="en-US" altLang="zh-CN" dirty="0"/>
                <a:t>Deep Neural Network (DNN)</a:t>
              </a:r>
              <a:endParaRPr lang="zh-CN" altLang="en-US" dirty="0"/>
            </a:p>
          </p:txBody>
        </p:sp>
        <p:pic>
          <p:nvPicPr>
            <p:cNvPr id="95" name="图片 94">
              <a:extLst>
                <a:ext uri="{FF2B5EF4-FFF2-40B4-BE49-F238E27FC236}">
                  <a16:creationId xmlns:a16="http://schemas.microsoft.com/office/drawing/2014/main" id="{1CC8F33B-1192-A4BB-A327-93F3C131EB65}"/>
                </a:ext>
              </a:extLst>
            </p:cNvPr>
            <p:cNvPicPr>
              <a:picLocks noChangeAspect="1"/>
            </p:cNvPicPr>
            <p:nvPr/>
          </p:nvPicPr>
          <p:blipFill>
            <a:blip r:embed="rId15"/>
            <a:stretch>
              <a:fillRect/>
            </a:stretch>
          </p:blipFill>
          <p:spPr>
            <a:xfrm>
              <a:off x="636714" y="4598429"/>
              <a:ext cx="3504991" cy="1788496"/>
            </a:xfrm>
            <a:prstGeom prst="rect">
              <a:avLst/>
            </a:prstGeom>
          </p:spPr>
        </p:pic>
      </p:grpSp>
      <p:grpSp>
        <p:nvGrpSpPr>
          <p:cNvPr id="84" name="组合 83">
            <a:extLst>
              <a:ext uri="{FF2B5EF4-FFF2-40B4-BE49-F238E27FC236}">
                <a16:creationId xmlns:a16="http://schemas.microsoft.com/office/drawing/2014/main" id="{C430B3D9-A092-82AE-BEEA-7D50262FDCD4}"/>
              </a:ext>
            </a:extLst>
          </p:cNvPr>
          <p:cNvGrpSpPr/>
          <p:nvPr/>
        </p:nvGrpSpPr>
        <p:grpSpPr>
          <a:xfrm>
            <a:off x="4760485" y="4095816"/>
            <a:ext cx="3674170" cy="2451768"/>
            <a:chOff x="4760485" y="4095816"/>
            <a:chExt cx="3674170" cy="2451768"/>
          </a:xfrm>
        </p:grpSpPr>
        <p:pic>
          <p:nvPicPr>
            <p:cNvPr id="85" name="图片 84">
              <a:extLst>
                <a:ext uri="{FF2B5EF4-FFF2-40B4-BE49-F238E27FC236}">
                  <a16:creationId xmlns:a16="http://schemas.microsoft.com/office/drawing/2014/main" id="{C3463806-73D3-3D82-5DC1-35FE1B4B7D26}"/>
                </a:ext>
              </a:extLst>
            </p:cNvPr>
            <p:cNvPicPr>
              <a:picLocks noChangeAspect="1"/>
            </p:cNvPicPr>
            <p:nvPr/>
          </p:nvPicPr>
          <p:blipFill>
            <a:blip r:embed="rId16"/>
            <a:stretch>
              <a:fillRect/>
            </a:stretch>
          </p:blipFill>
          <p:spPr>
            <a:xfrm>
              <a:off x="5077274" y="4462020"/>
              <a:ext cx="3119583" cy="2085564"/>
            </a:xfrm>
            <a:prstGeom prst="rect">
              <a:avLst/>
            </a:prstGeom>
          </p:spPr>
        </p:pic>
        <p:sp>
          <p:nvSpPr>
            <p:cNvPr id="96" name="矩形: 圆角 95">
              <a:extLst>
                <a:ext uri="{FF2B5EF4-FFF2-40B4-BE49-F238E27FC236}">
                  <a16:creationId xmlns:a16="http://schemas.microsoft.com/office/drawing/2014/main" id="{0059155B-853A-0CF4-BA94-E45C092C90C9}"/>
                </a:ext>
              </a:extLst>
            </p:cNvPr>
            <p:cNvSpPr/>
            <p:nvPr/>
          </p:nvSpPr>
          <p:spPr>
            <a:xfrm>
              <a:off x="4760485" y="4302774"/>
              <a:ext cx="3674170" cy="224168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660EDE9A-660C-7857-1687-49139E62043C}"/>
                </a:ext>
              </a:extLst>
            </p:cNvPr>
            <p:cNvSpPr txBox="1"/>
            <p:nvPr/>
          </p:nvSpPr>
          <p:spPr>
            <a:xfrm>
              <a:off x="5040216" y="4095816"/>
              <a:ext cx="3164969" cy="369332"/>
            </a:xfrm>
            <a:prstGeom prst="rect">
              <a:avLst/>
            </a:prstGeom>
            <a:solidFill>
              <a:schemeClr val="bg2">
                <a:lumMod val="90000"/>
              </a:schemeClr>
            </a:solidFill>
          </p:spPr>
          <p:txBody>
            <a:bodyPr wrap="none" rtlCol="0">
              <a:spAutoFit/>
            </a:bodyPr>
            <a:lstStyle/>
            <a:p>
              <a:r>
                <a:rPr lang="en-US" altLang="zh-CN" dirty="0"/>
                <a:t>Variational </a:t>
              </a:r>
              <a:r>
                <a:rPr lang="en-US" altLang="zh-CN" dirty="0" err="1"/>
                <a:t>AutoEncoder</a:t>
              </a:r>
              <a:r>
                <a:rPr lang="en-US" altLang="zh-CN" dirty="0"/>
                <a:t> (VAE)</a:t>
              </a:r>
              <a:endParaRPr lang="zh-CN" altLang="en-US" dirty="0"/>
            </a:p>
          </p:txBody>
        </p:sp>
      </p:grpSp>
      <p:grpSp>
        <p:nvGrpSpPr>
          <p:cNvPr id="90" name="组合 89">
            <a:extLst>
              <a:ext uri="{FF2B5EF4-FFF2-40B4-BE49-F238E27FC236}">
                <a16:creationId xmlns:a16="http://schemas.microsoft.com/office/drawing/2014/main" id="{953A1CB4-44D8-C34B-B126-45A403F13448}"/>
              </a:ext>
            </a:extLst>
          </p:cNvPr>
          <p:cNvGrpSpPr/>
          <p:nvPr/>
        </p:nvGrpSpPr>
        <p:grpSpPr>
          <a:xfrm>
            <a:off x="8638318" y="4095816"/>
            <a:ext cx="3367817" cy="2534254"/>
            <a:chOff x="8638318" y="4095816"/>
            <a:chExt cx="3367817" cy="2534254"/>
          </a:xfrm>
        </p:grpSpPr>
        <p:pic>
          <p:nvPicPr>
            <p:cNvPr id="1028" name="Picture 4" descr="An Overview of Deep Belief Network (DBN) in Deep Learning">
              <a:extLst>
                <a:ext uri="{FF2B5EF4-FFF2-40B4-BE49-F238E27FC236}">
                  <a16:creationId xmlns:a16="http://schemas.microsoft.com/office/drawing/2014/main" id="{B7800D48-F275-88B2-0899-75632ED0536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12528" y="4355284"/>
              <a:ext cx="3019396" cy="2274786"/>
            </a:xfrm>
            <a:prstGeom prst="rect">
              <a:avLst/>
            </a:prstGeom>
            <a:noFill/>
            <a:extLst>
              <a:ext uri="{909E8E84-426E-40DD-AFC4-6F175D3DCCD1}">
                <a14:hiddenFill xmlns:a14="http://schemas.microsoft.com/office/drawing/2010/main">
                  <a:solidFill>
                    <a:srgbClr val="FFFFFF"/>
                  </a:solidFill>
                </a14:hiddenFill>
              </a:ext>
            </a:extLst>
          </p:spPr>
        </p:pic>
        <p:sp>
          <p:nvSpPr>
            <p:cNvPr id="97" name="矩形: 圆角 96">
              <a:extLst>
                <a:ext uri="{FF2B5EF4-FFF2-40B4-BE49-F238E27FC236}">
                  <a16:creationId xmlns:a16="http://schemas.microsoft.com/office/drawing/2014/main" id="{3618DCD1-831D-200E-8712-29802A4DC6C0}"/>
                </a:ext>
              </a:extLst>
            </p:cNvPr>
            <p:cNvSpPr/>
            <p:nvPr/>
          </p:nvSpPr>
          <p:spPr>
            <a:xfrm>
              <a:off x="8638318" y="4309031"/>
              <a:ext cx="3367817" cy="224168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文本框 85">
              <a:extLst>
                <a:ext uri="{FF2B5EF4-FFF2-40B4-BE49-F238E27FC236}">
                  <a16:creationId xmlns:a16="http://schemas.microsoft.com/office/drawing/2014/main" id="{C1DCFCEA-68B2-1760-443D-C4DCC2FF428C}"/>
                </a:ext>
              </a:extLst>
            </p:cNvPr>
            <p:cNvSpPr txBox="1"/>
            <p:nvPr/>
          </p:nvSpPr>
          <p:spPr>
            <a:xfrm>
              <a:off x="8863828" y="4095816"/>
              <a:ext cx="2916795" cy="369332"/>
            </a:xfrm>
            <a:prstGeom prst="rect">
              <a:avLst/>
            </a:prstGeom>
            <a:solidFill>
              <a:schemeClr val="bg2">
                <a:lumMod val="90000"/>
              </a:schemeClr>
            </a:solidFill>
          </p:spPr>
          <p:txBody>
            <a:bodyPr wrap="square">
              <a:spAutoFit/>
            </a:bodyPr>
            <a:lstStyle/>
            <a:p>
              <a:pPr algn="l">
                <a:buNone/>
              </a:pPr>
              <a:r>
                <a:rPr lang="en-US" altLang="zh-CN" dirty="0"/>
                <a:t>Deep Belief Network (DBN)</a:t>
              </a:r>
            </a:p>
          </p:txBody>
        </p:sp>
      </p:grpSp>
    </p:spTree>
    <p:extLst>
      <p:ext uri="{BB962C8B-B14F-4D97-AF65-F5344CB8AC3E}">
        <p14:creationId xmlns:p14="http://schemas.microsoft.com/office/powerpoint/2010/main" val="172551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FED9A3D-AC23-92FB-B353-59D542BC40CB}"/>
              </a:ext>
            </a:extLst>
          </p:cNvPr>
          <p:cNvSpPr>
            <a:spLocks noGrp="1"/>
          </p:cNvSpPr>
          <p:nvPr>
            <p:ph type="body" sz="quarter" idx="10"/>
          </p:nvPr>
        </p:nvSpPr>
        <p:spPr/>
        <p:txBody>
          <a:bodyPr/>
          <a:lstStyle/>
          <a:p>
            <a:r>
              <a:rPr lang="en-US" altLang="zh-CN" dirty="0"/>
              <a:t>Experiment Setups</a:t>
            </a:r>
            <a:endParaRPr lang="zh-CN" altLang="en-US" dirty="0"/>
          </a:p>
        </p:txBody>
      </p:sp>
      <p:grpSp>
        <p:nvGrpSpPr>
          <p:cNvPr id="3" name="组合 2">
            <a:extLst>
              <a:ext uri="{FF2B5EF4-FFF2-40B4-BE49-F238E27FC236}">
                <a16:creationId xmlns:a16="http://schemas.microsoft.com/office/drawing/2014/main" id="{62C618BA-D93C-3C86-BCD8-4E0763AF6D9D}"/>
              </a:ext>
            </a:extLst>
          </p:cNvPr>
          <p:cNvGrpSpPr/>
          <p:nvPr/>
        </p:nvGrpSpPr>
        <p:grpSpPr>
          <a:xfrm>
            <a:off x="4221306" y="3670585"/>
            <a:ext cx="7154983" cy="3018354"/>
            <a:chOff x="1436633" y="1694380"/>
            <a:chExt cx="9131679" cy="3852231"/>
          </a:xfrm>
        </p:grpSpPr>
        <p:grpSp>
          <p:nvGrpSpPr>
            <p:cNvPr id="4" name="组合 3">
              <a:extLst>
                <a:ext uri="{FF2B5EF4-FFF2-40B4-BE49-F238E27FC236}">
                  <a16:creationId xmlns:a16="http://schemas.microsoft.com/office/drawing/2014/main" id="{C899C965-BDEA-2331-D4E7-AED627B322F6}"/>
                </a:ext>
              </a:extLst>
            </p:cNvPr>
            <p:cNvGrpSpPr/>
            <p:nvPr/>
          </p:nvGrpSpPr>
          <p:grpSpPr>
            <a:xfrm>
              <a:off x="1436633" y="1694380"/>
              <a:ext cx="9131679" cy="3852231"/>
              <a:chOff x="-392167" y="731156"/>
              <a:chExt cx="13004772" cy="5486108"/>
            </a:xfrm>
          </p:grpSpPr>
          <p:pic>
            <p:nvPicPr>
              <p:cNvPr id="14" name="图片 13" descr="图片包含 围栏, 绿色, 桌子, 乐高&#10;&#10;AI 生成的内容可能不正确。">
                <a:extLst>
                  <a:ext uri="{FF2B5EF4-FFF2-40B4-BE49-F238E27FC236}">
                    <a16:creationId xmlns:a16="http://schemas.microsoft.com/office/drawing/2014/main" id="{84B3770F-947D-E79E-C5C5-78C533F1690C}"/>
                  </a:ext>
                </a:extLst>
              </p:cNvPr>
              <p:cNvPicPr>
                <a:picLocks noChangeAspect="1"/>
              </p:cNvPicPr>
              <p:nvPr/>
            </p:nvPicPr>
            <p:blipFill>
              <a:blip r:embed="rId3">
                <a:extLst>
                  <a:ext uri="{28A0092B-C50C-407E-A947-70E740481C1C}">
                    <a14:useLocalDpi xmlns:a14="http://schemas.microsoft.com/office/drawing/2010/main" val="0"/>
                  </a:ext>
                </a:extLst>
              </a:blip>
              <a:srcRect t="21217"/>
              <a:stretch/>
            </p:blipFill>
            <p:spPr>
              <a:xfrm>
                <a:off x="-392167" y="731156"/>
                <a:ext cx="9144000" cy="5402943"/>
              </a:xfrm>
              <a:prstGeom prst="rect">
                <a:avLst/>
              </a:prstGeom>
            </p:spPr>
          </p:pic>
          <p:pic>
            <p:nvPicPr>
              <p:cNvPr id="15" name="图片 14" descr="图片包含 桌子, 椅子, 电脑, 电路&#10;&#10;AI 生成的内容可能不正确。">
                <a:extLst>
                  <a:ext uri="{FF2B5EF4-FFF2-40B4-BE49-F238E27FC236}">
                    <a16:creationId xmlns:a16="http://schemas.microsoft.com/office/drawing/2014/main" id="{E94A08A7-7C70-4C3D-D5BA-92C2DEDB3FA3}"/>
                  </a:ext>
                </a:extLst>
              </p:cNvPr>
              <p:cNvPicPr>
                <a:picLocks noChangeAspect="1"/>
              </p:cNvPicPr>
              <p:nvPr/>
            </p:nvPicPr>
            <p:blipFill>
              <a:blip r:embed="rId4">
                <a:extLst>
                  <a:ext uri="{28A0092B-C50C-407E-A947-70E740481C1C}">
                    <a14:useLocalDpi xmlns:a14="http://schemas.microsoft.com/office/drawing/2010/main" val="0"/>
                  </a:ext>
                </a:extLst>
              </a:blip>
              <a:srcRect b="14922"/>
              <a:stretch/>
            </p:blipFill>
            <p:spPr>
              <a:xfrm>
                <a:off x="8853179" y="1975756"/>
                <a:ext cx="3665764" cy="4158343"/>
              </a:xfrm>
              <a:prstGeom prst="rect">
                <a:avLst/>
              </a:prstGeom>
            </p:spPr>
          </p:pic>
          <p:pic>
            <p:nvPicPr>
              <p:cNvPr id="16" name="图片 15" descr="图片包含 电路, 桌子, 游戏机, 电脑&#10;&#10;AI 生成的内容可能不正确。">
                <a:extLst>
                  <a:ext uri="{FF2B5EF4-FFF2-40B4-BE49-F238E27FC236}">
                    <a16:creationId xmlns:a16="http://schemas.microsoft.com/office/drawing/2014/main" id="{C3A1070C-6BE8-ED43-4718-FD0249FFB55F}"/>
                  </a:ext>
                </a:extLst>
              </p:cNvPr>
              <p:cNvPicPr>
                <a:picLocks noChangeAspect="1"/>
              </p:cNvPicPr>
              <p:nvPr/>
            </p:nvPicPr>
            <p:blipFill>
              <a:blip r:embed="rId5">
                <a:extLst>
                  <a:ext uri="{28A0092B-C50C-407E-A947-70E740481C1C}">
                    <a14:useLocalDpi xmlns:a14="http://schemas.microsoft.com/office/drawing/2010/main" val="0"/>
                  </a:ext>
                </a:extLst>
              </a:blip>
              <a:srcRect t="13810" b="61746"/>
              <a:stretch/>
            </p:blipFill>
            <p:spPr>
              <a:xfrm>
                <a:off x="8853179" y="731156"/>
                <a:ext cx="3640526" cy="1186542"/>
              </a:xfrm>
              <a:prstGeom prst="rect">
                <a:avLst/>
              </a:prstGeom>
            </p:spPr>
          </p:pic>
          <p:sp>
            <p:nvSpPr>
              <p:cNvPr id="17" name="文本框 16">
                <a:extLst>
                  <a:ext uri="{FF2B5EF4-FFF2-40B4-BE49-F238E27FC236}">
                    <a16:creationId xmlns:a16="http://schemas.microsoft.com/office/drawing/2014/main" id="{701BBCA8-F812-9297-29BC-CA91E80442C5}"/>
                  </a:ext>
                </a:extLst>
              </p:cNvPr>
              <p:cNvSpPr txBox="1"/>
              <p:nvPr/>
            </p:nvSpPr>
            <p:spPr>
              <a:xfrm>
                <a:off x="1412942" y="935255"/>
                <a:ext cx="1925032" cy="525980"/>
              </a:xfrm>
              <a:prstGeom prst="rect">
                <a:avLst/>
              </a:prstGeom>
              <a:noFill/>
            </p:spPr>
            <p:txBody>
              <a:bodyPr wrap="none" rtlCol="0">
                <a:spAutoFit/>
              </a:bodyPr>
              <a:lstStyle/>
              <a:p>
                <a:r>
                  <a:rPr lang="en-US" altLang="zh-CN">
                    <a:solidFill>
                      <a:schemeClr val="bg1"/>
                    </a:solidFill>
                    <a:latin typeface="Arial" panose="020B0604020202020204" pitchFamily="34" charset="0"/>
                    <a:cs typeface="Arial" panose="020B0604020202020204" pitchFamily="34" charset="0"/>
                  </a:rPr>
                  <a:t>Tx Antenna</a:t>
                </a:r>
                <a:endParaRPr lang="zh-CN" altLang="en-US">
                  <a:solidFill>
                    <a:schemeClr val="bg1"/>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29F24B8C-EC95-C241-2ACA-C5AB992EFDFA}"/>
                  </a:ext>
                </a:extLst>
              </p:cNvPr>
              <p:cNvSpPr txBox="1"/>
              <p:nvPr/>
            </p:nvSpPr>
            <p:spPr>
              <a:xfrm>
                <a:off x="3112204" y="4916989"/>
                <a:ext cx="1285727" cy="525980"/>
              </a:xfrm>
              <a:prstGeom prst="rect">
                <a:avLst/>
              </a:prstGeom>
              <a:noFill/>
            </p:spPr>
            <p:txBody>
              <a:bodyPr wrap="none" rtlCol="0">
                <a:spAutoFit/>
              </a:bodyPr>
              <a:lstStyle/>
              <a:p>
                <a:r>
                  <a:rPr lang="en-US" altLang="zh-CN">
                    <a:solidFill>
                      <a:schemeClr val="bg1"/>
                    </a:solidFill>
                    <a:latin typeface="Arial" panose="020B0604020202020204" pitchFamily="34" charset="0"/>
                    <a:cs typeface="Arial" panose="020B0604020202020204" pitchFamily="34" charset="0"/>
                  </a:rPr>
                  <a:t>WDNN</a:t>
                </a:r>
              </a:p>
            </p:txBody>
          </p:sp>
          <p:sp>
            <p:nvSpPr>
              <p:cNvPr id="19" name="文本框 18">
                <a:extLst>
                  <a:ext uri="{FF2B5EF4-FFF2-40B4-BE49-F238E27FC236}">
                    <a16:creationId xmlns:a16="http://schemas.microsoft.com/office/drawing/2014/main" id="{201FB7DA-664C-3560-5CBD-C8BD1F8EE5D6}"/>
                  </a:ext>
                </a:extLst>
              </p:cNvPr>
              <p:cNvSpPr txBox="1"/>
              <p:nvPr/>
            </p:nvSpPr>
            <p:spPr>
              <a:xfrm>
                <a:off x="2630639" y="3063830"/>
                <a:ext cx="1541413" cy="1314949"/>
              </a:xfrm>
              <a:prstGeom prst="rect">
                <a:avLst/>
              </a:prstGeom>
              <a:noFill/>
            </p:spPr>
            <p:txBody>
              <a:bodyPr wrap="none" rtlCol="0">
                <a:spAutoFit/>
              </a:bodyPr>
              <a:lstStyle/>
              <a:p>
                <a:pPr algn="r"/>
                <a:r>
                  <a:rPr lang="en-US" altLang="zh-CN">
                    <a:solidFill>
                      <a:schemeClr val="bg1"/>
                    </a:solidFill>
                    <a:latin typeface="Arial" panose="020B0604020202020204" pitchFamily="34" charset="0"/>
                    <a:cs typeface="Arial" panose="020B0604020202020204" pitchFamily="34" charset="0"/>
                  </a:rPr>
                  <a:t>RX</a:t>
                </a:r>
              </a:p>
              <a:p>
                <a:pPr algn="r"/>
                <a:r>
                  <a:rPr lang="en-US" altLang="zh-CN">
                    <a:solidFill>
                      <a:schemeClr val="bg1"/>
                    </a:solidFill>
                    <a:latin typeface="Arial" panose="020B0604020202020204" pitchFamily="34" charset="0"/>
                    <a:cs typeface="Arial" panose="020B0604020202020204" pitchFamily="34" charset="0"/>
                  </a:rPr>
                  <a:t>antenna </a:t>
                </a:r>
              </a:p>
              <a:p>
                <a:pPr algn="r"/>
                <a:r>
                  <a:rPr lang="en-US" altLang="zh-CN">
                    <a:solidFill>
                      <a:schemeClr val="bg1"/>
                    </a:solidFill>
                    <a:latin typeface="Arial" panose="020B0604020202020204" pitchFamily="34" charset="0"/>
                    <a:cs typeface="Arial" panose="020B0604020202020204" pitchFamily="34" charset="0"/>
                  </a:rPr>
                  <a:t>array</a:t>
                </a:r>
              </a:p>
            </p:txBody>
          </p:sp>
          <p:sp>
            <p:nvSpPr>
              <p:cNvPr id="20" name="文本框 19">
                <a:extLst>
                  <a:ext uri="{FF2B5EF4-FFF2-40B4-BE49-F238E27FC236}">
                    <a16:creationId xmlns:a16="http://schemas.microsoft.com/office/drawing/2014/main" id="{D6B7A9ED-C120-FC08-2AB8-6EE41D54CB25}"/>
                  </a:ext>
                </a:extLst>
              </p:cNvPr>
              <p:cNvSpPr txBox="1"/>
              <p:nvPr/>
            </p:nvSpPr>
            <p:spPr>
              <a:xfrm>
                <a:off x="8775866" y="802726"/>
                <a:ext cx="1057438" cy="745137"/>
              </a:xfrm>
              <a:prstGeom prst="rect">
                <a:avLst/>
              </a:prstGeom>
              <a:noFill/>
            </p:spPr>
            <p:txBody>
              <a:bodyPr wrap="none" rtlCol="0">
                <a:spAutoFit/>
              </a:bodyPr>
              <a:lstStyle/>
              <a:p>
                <a:pPr algn="ctr"/>
                <a:r>
                  <a:rPr lang="en-US" altLang="zh-CN" sz="1400">
                    <a:solidFill>
                      <a:schemeClr val="bg1"/>
                    </a:solidFill>
                    <a:latin typeface="Arial" panose="020B0604020202020204" pitchFamily="34" charset="0"/>
                    <a:cs typeface="Arial" panose="020B0604020202020204" pitchFamily="34" charset="0"/>
                  </a:rPr>
                  <a:t>Power </a:t>
                </a:r>
              </a:p>
              <a:p>
                <a:pPr algn="ctr"/>
                <a:r>
                  <a:rPr lang="en-US" altLang="zh-CN" sz="1400">
                    <a:solidFill>
                      <a:schemeClr val="bg1"/>
                    </a:solidFill>
                    <a:latin typeface="Arial" panose="020B0604020202020204" pitchFamily="34" charset="0"/>
                    <a:cs typeface="Arial" panose="020B0604020202020204" pitchFamily="34" charset="0"/>
                  </a:rPr>
                  <a:t>supply</a:t>
                </a:r>
                <a:endParaRPr lang="zh-CN" altLang="en-US" sz="1400">
                  <a:solidFill>
                    <a:schemeClr val="bg1"/>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7DD1FADC-FD13-B1A1-DC22-1617A6FF5E29}"/>
                  </a:ext>
                </a:extLst>
              </p:cNvPr>
              <p:cNvSpPr txBox="1"/>
              <p:nvPr/>
            </p:nvSpPr>
            <p:spPr>
              <a:xfrm>
                <a:off x="10966642" y="1334671"/>
                <a:ext cx="1525431" cy="438317"/>
              </a:xfrm>
              <a:prstGeom prst="rect">
                <a:avLst/>
              </a:prstGeom>
              <a:noFill/>
            </p:spPr>
            <p:txBody>
              <a:bodyPr wrap="none" rtlCol="0">
                <a:spAutoFit/>
              </a:bodyPr>
              <a:lstStyle/>
              <a:p>
                <a:pPr algn="ctr"/>
                <a:r>
                  <a:rPr lang="en-US" altLang="zh-CN" sz="1400">
                    <a:solidFill>
                      <a:schemeClr val="bg1"/>
                    </a:solidFill>
                    <a:latin typeface="Arial" panose="020B0604020202020204" pitchFamily="34" charset="0"/>
                    <a:cs typeface="Arial" panose="020B0604020202020204" pitchFamily="34" charset="0"/>
                  </a:rPr>
                  <a:t>ADC board</a:t>
                </a:r>
                <a:endParaRPr lang="zh-CN" altLang="en-US" sz="1400">
                  <a:solidFill>
                    <a:schemeClr val="bg1"/>
                  </a:solidFill>
                  <a:latin typeface="Arial" panose="020B0604020202020204" pitchFamily="34" charset="0"/>
                  <a:cs typeface="Arial" panose="020B0604020202020204" pitchFamily="34" charset="0"/>
                </a:endParaRPr>
              </a:p>
            </p:txBody>
          </p:sp>
          <p:sp>
            <p:nvSpPr>
              <p:cNvPr id="22" name="椭圆 21">
                <a:extLst>
                  <a:ext uri="{FF2B5EF4-FFF2-40B4-BE49-F238E27FC236}">
                    <a16:creationId xmlns:a16="http://schemas.microsoft.com/office/drawing/2014/main" id="{8C7B31C2-E2D3-8B07-170E-A8E606337D37}"/>
                  </a:ext>
                </a:extLst>
              </p:cNvPr>
              <p:cNvSpPr/>
              <p:nvPr/>
            </p:nvSpPr>
            <p:spPr>
              <a:xfrm>
                <a:off x="10125035" y="2011691"/>
                <a:ext cx="2389415" cy="631371"/>
              </a:xfrm>
              <a:prstGeom prst="ellipse">
                <a:avLst/>
              </a:pr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3" name="箭头: 上 22">
                <a:extLst>
                  <a:ext uri="{FF2B5EF4-FFF2-40B4-BE49-F238E27FC236}">
                    <a16:creationId xmlns:a16="http://schemas.microsoft.com/office/drawing/2014/main" id="{D96CD42A-E565-6743-D2CB-55A57AC326CE}"/>
                  </a:ext>
                </a:extLst>
              </p:cNvPr>
              <p:cNvSpPr/>
              <p:nvPr/>
            </p:nvSpPr>
            <p:spPr>
              <a:xfrm>
                <a:off x="11159926" y="1733032"/>
                <a:ext cx="299357" cy="369332"/>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4" name="文本框 23">
                <a:extLst>
                  <a:ext uri="{FF2B5EF4-FFF2-40B4-BE49-F238E27FC236}">
                    <a16:creationId xmlns:a16="http://schemas.microsoft.com/office/drawing/2014/main" id="{A02862E9-F232-CD2D-6D5C-8A83406588C4}"/>
                  </a:ext>
                </a:extLst>
              </p:cNvPr>
              <p:cNvSpPr txBox="1"/>
              <p:nvPr/>
            </p:nvSpPr>
            <p:spPr>
              <a:xfrm>
                <a:off x="11293434" y="1966040"/>
                <a:ext cx="1128209" cy="438317"/>
              </a:xfrm>
              <a:prstGeom prst="rect">
                <a:avLst/>
              </a:prstGeom>
              <a:noFill/>
            </p:spPr>
            <p:txBody>
              <a:bodyPr wrap="none" rtlCol="0">
                <a:spAutoFit/>
              </a:bodyPr>
              <a:lstStyle/>
              <a:p>
                <a:r>
                  <a:rPr lang="en-US" altLang="zh-CN" sz="1400">
                    <a:solidFill>
                      <a:schemeClr val="bg1"/>
                    </a:solidFill>
                    <a:latin typeface="Arial" panose="020B0604020202020204" pitchFamily="34" charset="0"/>
                    <a:cs typeface="Arial" panose="020B0604020202020204" pitchFamily="34" charset="0"/>
                  </a:rPr>
                  <a:t>Behind </a:t>
                </a:r>
                <a:endParaRPr lang="zh-CN" altLang="en-US" sz="1400">
                  <a:solidFill>
                    <a:schemeClr val="bg1"/>
                  </a:solidFill>
                  <a:latin typeface="Arial" panose="020B0604020202020204" pitchFamily="34" charset="0"/>
                  <a:cs typeface="Arial" panose="020B0604020202020204" pitchFamily="34" charset="0"/>
                </a:endParaRPr>
              </a:p>
            </p:txBody>
          </p:sp>
          <p:cxnSp>
            <p:nvCxnSpPr>
              <p:cNvPr id="25" name="直接箭头连接符 24">
                <a:extLst>
                  <a:ext uri="{FF2B5EF4-FFF2-40B4-BE49-F238E27FC236}">
                    <a16:creationId xmlns:a16="http://schemas.microsoft.com/office/drawing/2014/main" id="{C894AB8C-E127-1195-68AE-D3E80562DE8C}"/>
                  </a:ext>
                </a:extLst>
              </p:cNvPr>
              <p:cNvCxnSpPr>
                <a:cxnSpLocks/>
              </p:cNvCxnSpPr>
              <p:nvPr/>
            </p:nvCxnSpPr>
            <p:spPr>
              <a:xfrm flipV="1">
                <a:off x="3288172" y="870912"/>
                <a:ext cx="0" cy="52746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6" name="右大括号 25">
                <a:extLst>
                  <a:ext uri="{FF2B5EF4-FFF2-40B4-BE49-F238E27FC236}">
                    <a16:creationId xmlns:a16="http://schemas.microsoft.com/office/drawing/2014/main" id="{A3FA521B-25A1-69D5-14E8-1EA9F7894E89}"/>
                  </a:ext>
                </a:extLst>
              </p:cNvPr>
              <p:cNvSpPr/>
              <p:nvPr/>
            </p:nvSpPr>
            <p:spPr>
              <a:xfrm>
                <a:off x="11291894" y="3448172"/>
                <a:ext cx="127221" cy="656377"/>
              </a:xfrm>
              <a:prstGeom prst="rightBrace">
                <a:avLst>
                  <a:gd name="adj1" fmla="val 50757"/>
                  <a:gd name="adj2"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400"/>
              </a:p>
            </p:txBody>
          </p:sp>
          <p:sp>
            <p:nvSpPr>
              <p:cNvPr id="27" name="右大括号 26">
                <a:extLst>
                  <a:ext uri="{FF2B5EF4-FFF2-40B4-BE49-F238E27FC236}">
                    <a16:creationId xmlns:a16="http://schemas.microsoft.com/office/drawing/2014/main" id="{B85A28C8-11D5-95A3-4B27-A315C7F039EE}"/>
                  </a:ext>
                </a:extLst>
              </p:cNvPr>
              <p:cNvSpPr/>
              <p:nvPr/>
            </p:nvSpPr>
            <p:spPr>
              <a:xfrm>
                <a:off x="11172151" y="4564341"/>
                <a:ext cx="119743" cy="404568"/>
              </a:xfrm>
              <a:prstGeom prst="rightBrace">
                <a:avLst>
                  <a:gd name="adj1" fmla="val 50757"/>
                  <a:gd name="adj2"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400"/>
              </a:p>
            </p:txBody>
          </p:sp>
          <p:sp>
            <p:nvSpPr>
              <p:cNvPr id="28" name="右大括号 27">
                <a:extLst>
                  <a:ext uri="{FF2B5EF4-FFF2-40B4-BE49-F238E27FC236}">
                    <a16:creationId xmlns:a16="http://schemas.microsoft.com/office/drawing/2014/main" id="{BD545D1D-468A-94DA-88A3-F8778C68B58B}"/>
                  </a:ext>
                </a:extLst>
              </p:cNvPr>
              <p:cNvSpPr/>
              <p:nvPr/>
            </p:nvSpPr>
            <p:spPr>
              <a:xfrm>
                <a:off x="11100053" y="5235901"/>
                <a:ext cx="119743" cy="380490"/>
              </a:xfrm>
              <a:prstGeom prst="rightBrace">
                <a:avLst>
                  <a:gd name="adj1" fmla="val 50757"/>
                  <a:gd name="adj2"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400"/>
              </a:p>
            </p:txBody>
          </p:sp>
          <p:sp>
            <p:nvSpPr>
              <p:cNvPr id="29" name="平行四边形 28">
                <a:extLst>
                  <a:ext uri="{FF2B5EF4-FFF2-40B4-BE49-F238E27FC236}">
                    <a16:creationId xmlns:a16="http://schemas.microsoft.com/office/drawing/2014/main" id="{7802FDA6-FDE4-BB73-D121-CA0E7F03E2BD}"/>
                  </a:ext>
                </a:extLst>
              </p:cNvPr>
              <p:cNvSpPr/>
              <p:nvPr/>
            </p:nvSpPr>
            <p:spPr>
              <a:xfrm>
                <a:off x="3003666" y="1386134"/>
                <a:ext cx="770693" cy="253527"/>
              </a:xfrm>
              <a:prstGeom prst="parallelogram">
                <a:avLst>
                  <a:gd name="adj" fmla="val 111112"/>
                </a:avLst>
              </a:prstGeom>
              <a:solidFill>
                <a:schemeClr val="bg2">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30" name="直接箭头连接符 29">
                <a:extLst>
                  <a:ext uri="{FF2B5EF4-FFF2-40B4-BE49-F238E27FC236}">
                    <a16:creationId xmlns:a16="http://schemas.microsoft.com/office/drawing/2014/main" id="{425940D3-C9E7-00AF-CE12-238F9A9C0A80}"/>
                  </a:ext>
                </a:extLst>
              </p:cNvPr>
              <p:cNvCxnSpPr>
                <a:cxnSpLocks/>
              </p:cNvCxnSpPr>
              <p:nvPr/>
            </p:nvCxnSpPr>
            <p:spPr>
              <a:xfrm>
                <a:off x="3286500" y="1386262"/>
                <a:ext cx="679216" cy="1174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直接箭头连接符 30">
                <a:extLst>
                  <a:ext uri="{FF2B5EF4-FFF2-40B4-BE49-F238E27FC236}">
                    <a16:creationId xmlns:a16="http://schemas.microsoft.com/office/drawing/2014/main" id="{61D9174F-EA4E-7915-21AF-4C97DCAD0B7D}"/>
                  </a:ext>
                </a:extLst>
              </p:cNvPr>
              <p:cNvCxnSpPr>
                <a:cxnSpLocks/>
              </p:cNvCxnSpPr>
              <p:nvPr/>
            </p:nvCxnSpPr>
            <p:spPr>
              <a:xfrm flipH="1">
                <a:off x="2864395" y="1386134"/>
                <a:ext cx="423776" cy="38685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接箭头连接符 31">
                <a:extLst>
                  <a:ext uri="{FF2B5EF4-FFF2-40B4-BE49-F238E27FC236}">
                    <a16:creationId xmlns:a16="http://schemas.microsoft.com/office/drawing/2014/main" id="{E042530F-A159-3EA7-AB1A-075611D07707}"/>
                  </a:ext>
                </a:extLst>
              </p:cNvPr>
              <p:cNvCxnSpPr>
                <a:cxnSpLocks/>
              </p:cNvCxnSpPr>
              <p:nvPr/>
            </p:nvCxnSpPr>
            <p:spPr>
              <a:xfrm>
                <a:off x="3291684" y="1398380"/>
                <a:ext cx="167272" cy="248900"/>
              </a:xfrm>
              <a:prstGeom prst="straightConnector1">
                <a:avLst/>
              </a:prstGeom>
              <a:ln w="19050">
                <a:solidFill>
                  <a:schemeClr val="accent5">
                    <a:lumMod val="20000"/>
                    <a:lumOff val="80000"/>
                  </a:schemeClr>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直接箭头连接符 32">
                <a:extLst>
                  <a:ext uri="{FF2B5EF4-FFF2-40B4-BE49-F238E27FC236}">
                    <a16:creationId xmlns:a16="http://schemas.microsoft.com/office/drawing/2014/main" id="{298E6613-308E-EE1C-726E-34FC02C01EC0}"/>
                  </a:ext>
                </a:extLst>
              </p:cNvPr>
              <p:cNvCxnSpPr>
                <a:cxnSpLocks/>
              </p:cNvCxnSpPr>
              <p:nvPr/>
            </p:nvCxnSpPr>
            <p:spPr>
              <a:xfrm>
                <a:off x="3475185" y="1665005"/>
                <a:ext cx="1065972" cy="1586162"/>
              </a:xfrm>
              <a:prstGeom prst="straightConnector1">
                <a:avLst/>
              </a:prstGeom>
              <a:ln w="19050">
                <a:solidFill>
                  <a:schemeClr val="accent5">
                    <a:lumMod val="20000"/>
                    <a:lumOff val="80000"/>
                  </a:schemeClr>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34" name="文本框 33">
                <a:extLst>
                  <a:ext uri="{FF2B5EF4-FFF2-40B4-BE49-F238E27FC236}">
                    <a16:creationId xmlns:a16="http://schemas.microsoft.com/office/drawing/2014/main" id="{DB5CB920-EC09-9ED6-9555-01215A86DBCC}"/>
                  </a:ext>
                </a:extLst>
              </p:cNvPr>
              <p:cNvSpPr txBox="1"/>
              <p:nvPr/>
            </p:nvSpPr>
            <p:spPr>
              <a:xfrm>
                <a:off x="8951242" y="2335372"/>
                <a:ext cx="1169300" cy="1051959"/>
              </a:xfrm>
              <a:prstGeom prst="rect">
                <a:avLst/>
              </a:prstGeom>
              <a:noFill/>
            </p:spPr>
            <p:txBody>
              <a:bodyPr wrap="none" rtlCol="0">
                <a:spAutoFit/>
              </a:bodyPr>
              <a:lstStyle/>
              <a:p>
                <a:pPr algn="r"/>
                <a:r>
                  <a:rPr lang="en-US" altLang="zh-CN" sz="1400">
                    <a:solidFill>
                      <a:schemeClr val="bg1"/>
                    </a:solidFill>
                    <a:latin typeface="Arial" panose="020B0604020202020204" pitchFamily="34" charset="0"/>
                    <a:cs typeface="Arial" panose="020B0604020202020204" pitchFamily="34" charset="0"/>
                  </a:rPr>
                  <a:t>1x8 </a:t>
                </a:r>
              </a:p>
              <a:p>
                <a:pPr algn="r"/>
                <a:r>
                  <a:rPr lang="en-US" altLang="zh-CN" sz="1400">
                    <a:solidFill>
                      <a:schemeClr val="bg1"/>
                    </a:solidFill>
                    <a:latin typeface="Arial" panose="020B0604020202020204" pitchFamily="34" charset="0"/>
                    <a:cs typeface="Arial" panose="020B0604020202020204" pitchFamily="34" charset="0"/>
                  </a:rPr>
                  <a:t>phased </a:t>
                </a:r>
              </a:p>
              <a:p>
                <a:pPr algn="r"/>
                <a:r>
                  <a:rPr lang="en-US" altLang="zh-CN" sz="1400">
                    <a:solidFill>
                      <a:schemeClr val="bg1"/>
                    </a:solidFill>
                    <a:latin typeface="Arial" panose="020B0604020202020204" pitchFamily="34" charset="0"/>
                    <a:cs typeface="Arial" panose="020B0604020202020204" pitchFamily="34" charset="0"/>
                  </a:rPr>
                  <a:t>array</a:t>
                </a:r>
              </a:p>
            </p:txBody>
          </p:sp>
          <p:sp>
            <p:nvSpPr>
              <p:cNvPr id="35" name="文本框 34">
                <a:extLst>
                  <a:ext uri="{FF2B5EF4-FFF2-40B4-BE49-F238E27FC236}">
                    <a16:creationId xmlns:a16="http://schemas.microsoft.com/office/drawing/2014/main" id="{CA90340D-4B40-89DB-EDE8-B5FFCE25071A}"/>
                  </a:ext>
                </a:extLst>
              </p:cNvPr>
              <p:cNvSpPr txBox="1"/>
              <p:nvPr/>
            </p:nvSpPr>
            <p:spPr>
              <a:xfrm>
                <a:off x="11126225" y="4405771"/>
                <a:ext cx="1438683" cy="657475"/>
              </a:xfrm>
              <a:prstGeom prst="rect">
                <a:avLst/>
              </a:prstGeom>
              <a:noFill/>
            </p:spPr>
            <p:txBody>
              <a:bodyPr wrap="none" rtlCol="0">
                <a:spAutoFit/>
              </a:bodyPr>
              <a:lstStyle/>
              <a:p>
                <a:pPr algn="r"/>
                <a:r>
                  <a:rPr lang="en-US" altLang="zh-CN" sz="1200">
                    <a:solidFill>
                      <a:schemeClr val="bg1"/>
                    </a:solidFill>
                    <a:latin typeface="Arial" panose="020B0604020202020204" pitchFamily="34" charset="0"/>
                    <a:cs typeface="Arial" panose="020B0604020202020204" pitchFamily="34" charset="0"/>
                  </a:rPr>
                  <a:t>Propagation</a:t>
                </a:r>
              </a:p>
              <a:p>
                <a:pPr algn="r"/>
                <a:r>
                  <a:rPr lang="en-US" altLang="zh-CN" sz="1200">
                    <a:solidFill>
                      <a:schemeClr val="bg1"/>
                    </a:solidFill>
                    <a:latin typeface="Arial" panose="020B0604020202020204" pitchFamily="34" charset="0"/>
                    <a:cs typeface="Arial" panose="020B0604020202020204" pitchFamily="34" charset="0"/>
                  </a:rPr>
                  <a:t>modules</a:t>
                </a:r>
                <a:endParaRPr lang="zh-CN" altLang="en-US" sz="1200">
                  <a:solidFill>
                    <a:schemeClr val="bg1"/>
                  </a:solidFill>
                  <a:latin typeface="Arial" panose="020B0604020202020204" pitchFamily="34" charset="0"/>
                  <a:cs typeface="Arial" panose="020B0604020202020204" pitchFamily="34" charset="0"/>
                </a:endParaRPr>
              </a:p>
            </p:txBody>
          </p:sp>
          <p:sp>
            <p:nvSpPr>
              <p:cNvPr id="36" name="文本框 35">
                <a:extLst>
                  <a:ext uri="{FF2B5EF4-FFF2-40B4-BE49-F238E27FC236}">
                    <a16:creationId xmlns:a16="http://schemas.microsoft.com/office/drawing/2014/main" id="{C6C62028-F6B9-A307-8E86-057EECA6A126}"/>
                  </a:ext>
                </a:extLst>
              </p:cNvPr>
              <p:cNvSpPr txBox="1"/>
              <p:nvPr/>
            </p:nvSpPr>
            <p:spPr>
              <a:xfrm>
                <a:off x="8865342" y="3945538"/>
                <a:ext cx="1210394" cy="920465"/>
              </a:xfrm>
              <a:prstGeom prst="rect">
                <a:avLst/>
              </a:prstGeom>
              <a:noFill/>
            </p:spPr>
            <p:txBody>
              <a:bodyPr wrap="none" rtlCol="0">
                <a:spAutoFit/>
              </a:bodyPr>
              <a:lstStyle/>
              <a:p>
                <a:r>
                  <a:rPr lang="en-US" altLang="zh-CN" sz="1200">
                    <a:solidFill>
                      <a:schemeClr val="bg1"/>
                    </a:solidFill>
                    <a:latin typeface="Arial" panose="020B0604020202020204" pitchFamily="34" charset="0"/>
                    <a:cs typeface="Arial" panose="020B0604020202020204" pitchFamily="34" charset="0"/>
                  </a:rPr>
                  <a:t>Bias and </a:t>
                </a:r>
              </a:p>
              <a:p>
                <a:r>
                  <a:rPr lang="en-US" altLang="zh-CN" sz="1200">
                    <a:solidFill>
                      <a:schemeClr val="bg1"/>
                    </a:solidFill>
                    <a:latin typeface="Arial" panose="020B0604020202020204" pitchFamily="34" charset="0"/>
                    <a:cs typeface="Arial" panose="020B0604020202020204" pitchFamily="34" charset="0"/>
                  </a:rPr>
                  <a:t>Activation</a:t>
                </a:r>
              </a:p>
              <a:p>
                <a:r>
                  <a:rPr lang="en-US" altLang="zh-CN" sz="1200">
                    <a:solidFill>
                      <a:schemeClr val="bg1"/>
                    </a:solidFill>
                    <a:latin typeface="Arial" panose="020B0604020202020204" pitchFamily="34" charset="0"/>
                    <a:cs typeface="Arial" panose="020B0604020202020204" pitchFamily="34" charset="0"/>
                  </a:rPr>
                  <a:t>modules </a:t>
                </a:r>
                <a:endParaRPr lang="zh-CN" altLang="en-US" sz="1200">
                  <a:solidFill>
                    <a:schemeClr val="bg1"/>
                  </a:solidFill>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id="{DF886A6A-C452-B4BB-D3C9-9039CCA77823}"/>
                  </a:ext>
                </a:extLst>
              </p:cNvPr>
              <p:cNvSpPr txBox="1"/>
              <p:nvPr/>
            </p:nvSpPr>
            <p:spPr>
              <a:xfrm>
                <a:off x="10749705" y="5378150"/>
                <a:ext cx="1862900" cy="839114"/>
              </a:xfrm>
              <a:prstGeom prst="rect">
                <a:avLst/>
              </a:prstGeom>
              <a:noFill/>
            </p:spPr>
            <p:txBody>
              <a:bodyPr wrap="square" rtlCol="0">
                <a:spAutoFit/>
              </a:bodyPr>
              <a:lstStyle/>
              <a:p>
                <a:pPr algn="r"/>
                <a:r>
                  <a:rPr lang="en-US" altLang="zh-CN" sz="1200" dirty="0">
                    <a:solidFill>
                      <a:schemeClr val="bg1"/>
                    </a:solidFill>
                    <a:latin typeface="Arial" panose="020B0604020202020204" pitchFamily="34" charset="0"/>
                    <a:cs typeface="Arial" panose="020B0604020202020204" pitchFamily="34" charset="0"/>
                  </a:rPr>
                  <a:t>      Feature </a:t>
                </a:r>
              </a:p>
              <a:p>
                <a:pPr algn="r"/>
                <a:r>
                  <a:rPr lang="en-US" altLang="zh-CN" sz="1200" dirty="0">
                    <a:solidFill>
                      <a:schemeClr val="bg1"/>
                    </a:solidFill>
                    <a:latin typeface="Arial" panose="020B0604020202020204" pitchFamily="34" charset="0"/>
                    <a:cs typeface="Arial" panose="020B0604020202020204" pitchFamily="34" charset="0"/>
                  </a:rPr>
                  <a:t>output layer</a:t>
                </a:r>
                <a:endParaRPr lang="zh-CN" altLang="en-US" sz="1200" dirty="0">
                  <a:solidFill>
                    <a:schemeClr val="bg1"/>
                  </a:solidFill>
                  <a:latin typeface="Arial" panose="020B0604020202020204" pitchFamily="34" charset="0"/>
                  <a:cs typeface="Arial" panose="020B0604020202020204" pitchFamily="34" charset="0"/>
                </a:endParaRPr>
              </a:p>
            </p:txBody>
          </p:sp>
          <p:cxnSp>
            <p:nvCxnSpPr>
              <p:cNvPr id="38" name="直接箭头连接符 37">
                <a:extLst>
                  <a:ext uri="{FF2B5EF4-FFF2-40B4-BE49-F238E27FC236}">
                    <a16:creationId xmlns:a16="http://schemas.microsoft.com/office/drawing/2014/main" id="{327CC448-992E-54AC-AE89-C44A43B1E1F7}"/>
                  </a:ext>
                </a:extLst>
              </p:cNvPr>
              <p:cNvCxnSpPr>
                <a:cxnSpLocks/>
              </p:cNvCxnSpPr>
              <p:nvPr/>
            </p:nvCxnSpPr>
            <p:spPr>
              <a:xfrm>
                <a:off x="3286499" y="1398379"/>
                <a:ext cx="944495" cy="474868"/>
              </a:xfrm>
              <a:prstGeom prst="straightConnector1">
                <a:avLst/>
              </a:prstGeom>
              <a:ln w="19050">
                <a:solidFill>
                  <a:schemeClr val="accent5">
                    <a:lumMod val="20000"/>
                    <a:lumOff val="80000"/>
                  </a:schemeClr>
                </a:solidFill>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9" name="弧形 38">
                <a:extLst>
                  <a:ext uri="{FF2B5EF4-FFF2-40B4-BE49-F238E27FC236}">
                    <a16:creationId xmlns:a16="http://schemas.microsoft.com/office/drawing/2014/main" id="{85AA2FA3-EB0A-0314-A59D-305A32AB4CE5}"/>
                  </a:ext>
                </a:extLst>
              </p:cNvPr>
              <p:cNvSpPr/>
              <p:nvPr/>
            </p:nvSpPr>
            <p:spPr>
              <a:xfrm rot="1956937">
                <a:off x="3717881" y="1582208"/>
                <a:ext cx="111793" cy="373252"/>
              </a:xfrm>
              <a:prstGeom prst="arc">
                <a:avLst>
                  <a:gd name="adj1" fmla="val 18048562"/>
                  <a:gd name="adj2" fmla="val 5763929"/>
                </a:avLst>
              </a:prstGeom>
              <a:ln w="28575">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400"/>
              </a:p>
            </p:txBody>
          </p:sp>
          <p:sp>
            <p:nvSpPr>
              <p:cNvPr id="40" name="弧形 39">
                <a:extLst>
                  <a:ext uri="{FF2B5EF4-FFF2-40B4-BE49-F238E27FC236}">
                    <a16:creationId xmlns:a16="http://schemas.microsoft.com/office/drawing/2014/main" id="{16DD3C6D-E996-2AB7-95A6-35087EF0B313}"/>
                  </a:ext>
                </a:extLst>
              </p:cNvPr>
              <p:cNvSpPr/>
              <p:nvPr/>
            </p:nvSpPr>
            <p:spPr>
              <a:xfrm rot="3184836">
                <a:off x="3643416" y="1415648"/>
                <a:ext cx="123723" cy="159358"/>
              </a:xfrm>
              <a:prstGeom prst="arc">
                <a:avLst>
                  <a:gd name="adj1" fmla="val 15260881"/>
                  <a:gd name="adj2" fmla="val 1917034"/>
                </a:avLst>
              </a:prstGeom>
              <a:ln w="28575">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400"/>
              </a:p>
            </p:txBody>
          </p: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BBCBB54E-87B0-FAE8-A0AF-7C6B92A27157}"/>
                      </a:ext>
                    </a:extLst>
                  </p:cNvPr>
                  <p:cNvSpPr txBox="1"/>
                  <p:nvPr/>
                </p:nvSpPr>
                <p:spPr>
                  <a:xfrm>
                    <a:off x="3741419" y="1330517"/>
                    <a:ext cx="490738" cy="438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b="1" i="1" smtClean="0">
                              <a:solidFill>
                                <a:schemeClr val="bg1"/>
                              </a:solidFill>
                              <a:latin typeface="Cambria Math" panose="02040503050406030204" pitchFamily="18" charset="0"/>
                            </a:rPr>
                            <m:t>𝑨𝒛</m:t>
                          </m:r>
                        </m:oMath>
                      </m:oMathPara>
                    </a14:m>
                    <a:endParaRPr lang="zh-CN" altLang="en-US" sz="1400" b="1">
                      <a:solidFill>
                        <a:schemeClr val="bg1"/>
                      </a:solidFill>
                    </a:endParaRPr>
                  </a:p>
                </p:txBody>
              </p:sp>
            </mc:Choice>
            <mc:Fallback xmlns="">
              <p:sp>
                <p:nvSpPr>
                  <p:cNvPr id="41" name="文本框 40">
                    <a:extLst>
                      <a:ext uri="{FF2B5EF4-FFF2-40B4-BE49-F238E27FC236}">
                        <a16:creationId xmlns:a16="http://schemas.microsoft.com/office/drawing/2014/main" id="{BBCBB54E-87B0-FAE8-A0AF-7C6B92A27157}"/>
                      </a:ext>
                    </a:extLst>
                  </p:cNvPr>
                  <p:cNvSpPr txBox="1">
                    <a:spLocks noRot="1" noChangeAspect="1" noMove="1" noResize="1" noEditPoints="1" noAdjustHandles="1" noChangeArrowheads="1" noChangeShapeType="1" noTextEdit="1"/>
                  </p:cNvSpPr>
                  <p:nvPr/>
                </p:nvSpPr>
                <p:spPr>
                  <a:xfrm>
                    <a:off x="3741419" y="1330517"/>
                    <a:ext cx="490738" cy="438317"/>
                  </a:xfrm>
                  <a:prstGeom prst="rect">
                    <a:avLst/>
                  </a:prstGeom>
                  <a:blipFill>
                    <a:blip r:embed="rId6"/>
                    <a:stretch>
                      <a:fillRect r="-34091"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CEDBA516-6967-289D-12F8-B0CE04407BEA}"/>
                      </a:ext>
                    </a:extLst>
                  </p:cNvPr>
                  <p:cNvSpPr txBox="1"/>
                  <p:nvPr/>
                </p:nvSpPr>
                <p:spPr>
                  <a:xfrm>
                    <a:off x="3702775" y="1805731"/>
                    <a:ext cx="469276" cy="438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b="1" i="1" smtClean="0">
                              <a:solidFill>
                                <a:schemeClr val="bg1"/>
                              </a:solidFill>
                              <a:latin typeface="Cambria Math" panose="02040503050406030204" pitchFamily="18" charset="0"/>
                            </a:rPr>
                            <m:t>𝑬𝒍</m:t>
                          </m:r>
                        </m:oMath>
                      </m:oMathPara>
                    </a14:m>
                    <a:endParaRPr lang="zh-CN" altLang="en-US" sz="1400" b="1">
                      <a:solidFill>
                        <a:schemeClr val="bg1"/>
                      </a:solidFill>
                    </a:endParaRPr>
                  </a:p>
                </p:txBody>
              </p:sp>
            </mc:Choice>
            <mc:Fallback xmlns="">
              <p:sp>
                <p:nvSpPr>
                  <p:cNvPr id="42" name="文本框 41">
                    <a:extLst>
                      <a:ext uri="{FF2B5EF4-FFF2-40B4-BE49-F238E27FC236}">
                        <a16:creationId xmlns:a16="http://schemas.microsoft.com/office/drawing/2014/main" id="{CEDBA516-6967-289D-12F8-B0CE04407BEA}"/>
                      </a:ext>
                    </a:extLst>
                  </p:cNvPr>
                  <p:cNvSpPr txBox="1">
                    <a:spLocks noRot="1" noChangeAspect="1" noMove="1" noResize="1" noEditPoints="1" noAdjustHandles="1" noChangeArrowheads="1" noChangeShapeType="1" noTextEdit="1"/>
                  </p:cNvSpPr>
                  <p:nvPr/>
                </p:nvSpPr>
                <p:spPr>
                  <a:xfrm>
                    <a:off x="3702775" y="1805731"/>
                    <a:ext cx="469276" cy="438317"/>
                  </a:xfrm>
                  <a:prstGeom prst="rect">
                    <a:avLst/>
                  </a:prstGeom>
                  <a:blipFill>
                    <a:blip r:embed="rId7"/>
                    <a:stretch>
                      <a:fillRect r="-33333" b="-15000"/>
                    </a:stretch>
                  </a:blipFill>
                </p:spPr>
                <p:txBody>
                  <a:bodyPr/>
                  <a:lstStyle/>
                  <a:p>
                    <a:r>
                      <a:rPr lang="en-US">
                        <a:noFill/>
                      </a:rPr>
                      <a:t> </a:t>
                    </a:r>
                  </a:p>
                </p:txBody>
              </p:sp>
            </mc:Fallback>
          </mc:AlternateContent>
        </p:grpSp>
        <p:cxnSp>
          <p:nvCxnSpPr>
            <p:cNvPr id="5" name="直接箭头连接符 4">
              <a:extLst>
                <a:ext uri="{FF2B5EF4-FFF2-40B4-BE49-F238E27FC236}">
                  <a16:creationId xmlns:a16="http://schemas.microsoft.com/office/drawing/2014/main" id="{91140275-936E-6528-CE1A-158E9281FA60}"/>
                </a:ext>
              </a:extLst>
            </p:cNvPr>
            <p:cNvCxnSpPr>
              <a:cxnSpLocks/>
            </p:cNvCxnSpPr>
            <p:nvPr/>
          </p:nvCxnSpPr>
          <p:spPr>
            <a:xfrm flipV="1">
              <a:off x="9397672" y="5245925"/>
              <a:ext cx="396749" cy="7666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接箭头连接符 5">
              <a:extLst>
                <a:ext uri="{FF2B5EF4-FFF2-40B4-BE49-F238E27FC236}">
                  <a16:creationId xmlns:a16="http://schemas.microsoft.com/office/drawing/2014/main" id="{837BA873-6B3F-83D8-31B2-80D6F293FF98}"/>
                </a:ext>
              </a:extLst>
            </p:cNvPr>
            <p:cNvCxnSpPr>
              <a:cxnSpLocks/>
              <a:stCxn id="28" idx="1"/>
            </p:cNvCxnSpPr>
            <p:nvPr/>
          </p:nvCxnSpPr>
          <p:spPr>
            <a:xfrm flipV="1">
              <a:off x="9590310" y="4675751"/>
              <a:ext cx="471652" cy="31535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接箭头连接符 7">
              <a:extLst>
                <a:ext uri="{FF2B5EF4-FFF2-40B4-BE49-F238E27FC236}">
                  <a16:creationId xmlns:a16="http://schemas.microsoft.com/office/drawing/2014/main" id="{9E44417F-04A8-6C62-E86D-A1B11C6FCDDC}"/>
                </a:ext>
              </a:extLst>
            </p:cNvPr>
            <p:cNvCxnSpPr>
              <a:cxnSpLocks/>
            </p:cNvCxnSpPr>
            <p:nvPr/>
          </p:nvCxnSpPr>
          <p:spPr>
            <a:xfrm>
              <a:off x="9741354" y="3832659"/>
              <a:ext cx="331318" cy="52763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直接箭头连接符 9">
              <a:extLst>
                <a:ext uri="{FF2B5EF4-FFF2-40B4-BE49-F238E27FC236}">
                  <a16:creationId xmlns:a16="http://schemas.microsoft.com/office/drawing/2014/main" id="{92808FFB-46A0-D1C6-BBF0-DB83DFA57689}"/>
                </a:ext>
              </a:extLst>
            </p:cNvPr>
            <p:cNvCxnSpPr>
              <a:cxnSpLocks/>
            </p:cNvCxnSpPr>
            <p:nvPr/>
          </p:nvCxnSpPr>
          <p:spPr>
            <a:xfrm flipV="1">
              <a:off x="9638062" y="4521223"/>
              <a:ext cx="113325" cy="677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接箭头连接符 10">
              <a:extLst>
                <a:ext uri="{FF2B5EF4-FFF2-40B4-BE49-F238E27FC236}">
                  <a16:creationId xmlns:a16="http://schemas.microsoft.com/office/drawing/2014/main" id="{E5D1D196-DFC2-440A-ED9E-BDA45C58D60E}"/>
                </a:ext>
              </a:extLst>
            </p:cNvPr>
            <p:cNvCxnSpPr>
              <a:cxnSpLocks/>
            </p:cNvCxnSpPr>
            <p:nvPr/>
          </p:nvCxnSpPr>
          <p:spPr>
            <a:xfrm flipH="1">
              <a:off x="8699999" y="4155621"/>
              <a:ext cx="293204"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直接箭头连接符 11">
              <a:extLst>
                <a:ext uri="{FF2B5EF4-FFF2-40B4-BE49-F238E27FC236}">
                  <a16:creationId xmlns:a16="http://schemas.microsoft.com/office/drawing/2014/main" id="{6BB0D348-8F3B-4880-7798-753E55F5ED1B}"/>
                </a:ext>
              </a:extLst>
            </p:cNvPr>
            <p:cNvCxnSpPr>
              <a:cxnSpLocks/>
            </p:cNvCxnSpPr>
            <p:nvPr/>
          </p:nvCxnSpPr>
          <p:spPr>
            <a:xfrm flipH="1" flipV="1">
              <a:off x="8695246" y="4162444"/>
              <a:ext cx="297957" cy="57383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接箭头连接符 12">
              <a:extLst>
                <a:ext uri="{FF2B5EF4-FFF2-40B4-BE49-F238E27FC236}">
                  <a16:creationId xmlns:a16="http://schemas.microsoft.com/office/drawing/2014/main" id="{A8FED7EB-9DFA-9D77-00B8-5E2DEC3255FE}"/>
                </a:ext>
              </a:extLst>
            </p:cNvPr>
            <p:cNvCxnSpPr>
              <a:cxnSpLocks/>
            </p:cNvCxnSpPr>
            <p:nvPr/>
          </p:nvCxnSpPr>
          <p:spPr>
            <a:xfrm flipH="1">
              <a:off x="4568880" y="3882010"/>
              <a:ext cx="163684"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3" name="组合 42">
            <a:extLst>
              <a:ext uri="{FF2B5EF4-FFF2-40B4-BE49-F238E27FC236}">
                <a16:creationId xmlns:a16="http://schemas.microsoft.com/office/drawing/2014/main" id="{7801E9BD-A9FB-0E78-8873-8A0C81D78671}"/>
              </a:ext>
            </a:extLst>
          </p:cNvPr>
          <p:cNvGrpSpPr/>
          <p:nvPr/>
        </p:nvGrpSpPr>
        <p:grpSpPr>
          <a:xfrm>
            <a:off x="4197242" y="959267"/>
            <a:ext cx="7128741" cy="2651158"/>
            <a:chOff x="3200159" y="-184695"/>
            <a:chExt cx="7128741" cy="2651158"/>
          </a:xfrm>
        </p:grpSpPr>
        <p:pic>
          <p:nvPicPr>
            <p:cNvPr id="44" name="图片 43" descr="公园的椅子上&#10;&#10;AI 生成的内容可能不正确。">
              <a:extLst>
                <a:ext uri="{FF2B5EF4-FFF2-40B4-BE49-F238E27FC236}">
                  <a16:creationId xmlns:a16="http://schemas.microsoft.com/office/drawing/2014/main" id="{02E4996F-D192-668A-0CC3-413BF3DC476B}"/>
                </a:ext>
              </a:extLst>
            </p:cNvPr>
            <p:cNvPicPr>
              <a:picLocks noChangeAspect="1"/>
            </p:cNvPicPr>
            <p:nvPr/>
          </p:nvPicPr>
          <p:blipFill>
            <a:blip r:embed="rId8">
              <a:extLst>
                <a:ext uri="{28A0092B-C50C-407E-A947-70E740481C1C}">
                  <a14:useLocalDpi xmlns:a14="http://schemas.microsoft.com/office/drawing/2010/main" val="0"/>
                </a:ext>
              </a:extLst>
            </a:blip>
            <a:srcRect t="24376" b="26037"/>
            <a:stretch/>
          </p:blipFill>
          <p:spPr>
            <a:xfrm>
              <a:off x="3200159" y="-184695"/>
              <a:ext cx="7128741" cy="2651158"/>
            </a:xfrm>
            <a:prstGeom prst="rect">
              <a:avLst/>
            </a:prstGeom>
          </p:spPr>
        </p:pic>
        <p:pic>
          <p:nvPicPr>
            <p:cNvPr id="45" name="图片 44" descr="图片包含 游戏机, 袋子&#10;&#10;AI 生成的内容可能不正确。">
              <a:extLst>
                <a:ext uri="{FF2B5EF4-FFF2-40B4-BE49-F238E27FC236}">
                  <a16:creationId xmlns:a16="http://schemas.microsoft.com/office/drawing/2014/main" id="{FF9017B8-47E9-74CF-64FB-A3FFD57E06B0}"/>
                </a:ext>
              </a:extLst>
            </p:cNvPr>
            <p:cNvPicPr>
              <a:picLocks noChangeAspect="1"/>
            </p:cNvPicPr>
            <p:nvPr/>
          </p:nvPicPr>
          <p:blipFill>
            <a:blip r:embed="rId9">
              <a:extLst>
                <a:ext uri="{28A0092B-C50C-407E-A947-70E740481C1C}">
                  <a14:useLocalDpi xmlns:a14="http://schemas.microsoft.com/office/drawing/2010/main" val="0"/>
                </a:ext>
              </a:extLst>
            </a:blip>
            <a:srcRect l="26121" t="27831" r="20170" b="28148"/>
            <a:stretch/>
          </p:blipFill>
          <p:spPr>
            <a:xfrm rot="5400000">
              <a:off x="4735913" y="1668387"/>
              <a:ext cx="882872" cy="542503"/>
            </a:xfrm>
            <a:prstGeom prst="rect">
              <a:avLst/>
            </a:prstGeom>
          </p:spPr>
        </p:pic>
        <p:sp>
          <p:nvSpPr>
            <p:cNvPr id="46" name="文本框 45">
              <a:extLst>
                <a:ext uri="{FF2B5EF4-FFF2-40B4-BE49-F238E27FC236}">
                  <a16:creationId xmlns:a16="http://schemas.microsoft.com/office/drawing/2014/main" id="{1DF0F18D-6CD4-6D42-37A1-B3E6E8277558}"/>
                </a:ext>
              </a:extLst>
            </p:cNvPr>
            <p:cNvSpPr txBox="1"/>
            <p:nvPr/>
          </p:nvSpPr>
          <p:spPr>
            <a:xfrm>
              <a:off x="9071463" y="291679"/>
              <a:ext cx="744114" cy="307777"/>
            </a:xfrm>
            <a:prstGeom prst="rect">
              <a:avLst/>
            </a:prstGeom>
            <a:noFill/>
          </p:spPr>
          <p:txBody>
            <a:bodyPr wrap="none" rtlCol="0">
              <a:spAutoFit/>
            </a:bodyPr>
            <a:lstStyle/>
            <a:p>
              <a:r>
                <a:rPr lang="en-US" altLang="zh-CN" sz="1400">
                  <a:solidFill>
                    <a:schemeClr val="bg1"/>
                  </a:solidFill>
                  <a:latin typeface="Arial" panose="020B0604020202020204" pitchFamily="34" charset="0"/>
                  <a:cs typeface="Arial" panose="020B0604020202020204" pitchFamily="34" charset="0"/>
                </a:rPr>
                <a:t>WDNN</a:t>
              </a:r>
            </a:p>
          </p:txBody>
        </p:sp>
        <p:sp>
          <p:nvSpPr>
            <p:cNvPr id="47" name="文本框 46">
              <a:extLst>
                <a:ext uri="{FF2B5EF4-FFF2-40B4-BE49-F238E27FC236}">
                  <a16:creationId xmlns:a16="http://schemas.microsoft.com/office/drawing/2014/main" id="{BDCA6BF6-8794-2B37-A0F4-CDA7773FDA9E}"/>
                </a:ext>
              </a:extLst>
            </p:cNvPr>
            <p:cNvSpPr txBox="1"/>
            <p:nvPr/>
          </p:nvSpPr>
          <p:spPr>
            <a:xfrm>
              <a:off x="4501490" y="137791"/>
              <a:ext cx="1090107" cy="307777"/>
            </a:xfrm>
            <a:prstGeom prst="rect">
              <a:avLst/>
            </a:prstGeom>
            <a:noFill/>
          </p:spPr>
          <p:txBody>
            <a:bodyPr wrap="none" rtlCol="0">
              <a:spAutoFit/>
            </a:bodyPr>
            <a:lstStyle/>
            <a:p>
              <a:r>
                <a:rPr lang="en-US" altLang="zh-CN" sz="1400">
                  <a:solidFill>
                    <a:schemeClr val="bg1"/>
                  </a:solidFill>
                  <a:latin typeface="Arial" panose="020B0604020202020204" pitchFamily="34" charset="0"/>
                  <a:cs typeface="Arial" panose="020B0604020202020204" pitchFamily="34" charset="0"/>
                </a:rPr>
                <a:t>Tx Antenna</a:t>
              </a:r>
              <a:endParaRPr lang="zh-CN" altLang="en-US" sz="1400">
                <a:solidFill>
                  <a:schemeClr val="bg1"/>
                </a:solidFill>
                <a:latin typeface="Arial" panose="020B0604020202020204" pitchFamily="34" charset="0"/>
                <a:cs typeface="Arial" panose="020B0604020202020204" pitchFamily="34" charset="0"/>
              </a:endParaRPr>
            </a:p>
          </p:txBody>
        </p:sp>
        <p:sp>
          <p:nvSpPr>
            <p:cNvPr id="48" name="文本框 47">
              <a:extLst>
                <a:ext uri="{FF2B5EF4-FFF2-40B4-BE49-F238E27FC236}">
                  <a16:creationId xmlns:a16="http://schemas.microsoft.com/office/drawing/2014/main" id="{C9B4AC22-B955-0A19-3047-B98A56D10854}"/>
                </a:ext>
              </a:extLst>
            </p:cNvPr>
            <p:cNvSpPr txBox="1"/>
            <p:nvPr/>
          </p:nvSpPr>
          <p:spPr>
            <a:xfrm>
              <a:off x="5375582" y="1805963"/>
              <a:ext cx="851515" cy="523220"/>
            </a:xfrm>
            <a:prstGeom prst="rect">
              <a:avLst/>
            </a:prstGeom>
            <a:noFill/>
          </p:spPr>
          <p:txBody>
            <a:bodyPr wrap="none" rtlCol="0">
              <a:spAutoFit/>
            </a:bodyPr>
            <a:lstStyle/>
            <a:p>
              <a:pPr algn="ctr"/>
              <a:r>
                <a:rPr lang="en-US" altLang="zh-CN" sz="1400">
                  <a:latin typeface="Arial" panose="020B0604020202020204" pitchFamily="34" charset="0"/>
                  <a:cs typeface="Arial" panose="020B0604020202020204" pitchFamily="34" charset="0"/>
                </a:rPr>
                <a:t>5GHz</a:t>
              </a:r>
            </a:p>
            <a:p>
              <a:pPr algn="ctr"/>
              <a:r>
                <a:rPr lang="en-US" altLang="zh-CN" sz="1400">
                  <a:latin typeface="Arial" panose="020B0604020202020204" pitchFamily="34" charset="0"/>
                  <a:cs typeface="Arial" panose="020B0604020202020204" pitchFamily="34" charset="0"/>
                </a:rPr>
                <a:t>Antenna</a:t>
              </a:r>
              <a:endParaRPr lang="zh-CN" altLang="en-US" sz="1400">
                <a:latin typeface="Arial" panose="020B0604020202020204" pitchFamily="34" charset="0"/>
                <a:cs typeface="Arial" panose="020B0604020202020204" pitchFamily="34" charset="0"/>
              </a:endParaRPr>
            </a:p>
          </p:txBody>
        </p:sp>
        <p:sp>
          <p:nvSpPr>
            <p:cNvPr id="49" name="文本框 48">
              <a:extLst>
                <a:ext uri="{FF2B5EF4-FFF2-40B4-BE49-F238E27FC236}">
                  <a16:creationId xmlns:a16="http://schemas.microsoft.com/office/drawing/2014/main" id="{EA3E6C42-18CC-7961-5083-26FF441431CF}"/>
                </a:ext>
              </a:extLst>
            </p:cNvPr>
            <p:cNvSpPr txBox="1"/>
            <p:nvPr/>
          </p:nvSpPr>
          <p:spPr>
            <a:xfrm>
              <a:off x="3376524" y="418220"/>
              <a:ext cx="684803" cy="523220"/>
            </a:xfrm>
            <a:prstGeom prst="rect">
              <a:avLst/>
            </a:prstGeom>
            <a:noFill/>
          </p:spPr>
          <p:txBody>
            <a:bodyPr wrap="none" rtlCol="0">
              <a:spAutoFit/>
            </a:bodyPr>
            <a:lstStyle/>
            <a:p>
              <a:pPr algn="ctr"/>
              <a:r>
                <a:rPr lang="en-US" altLang="zh-CN" sz="1400">
                  <a:solidFill>
                    <a:schemeClr val="bg1"/>
                  </a:solidFill>
                  <a:latin typeface="Arial" panose="020B0604020202020204" pitchFamily="34" charset="0"/>
                  <a:cs typeface="Arial" panose="020B0604020202020204" pitchFamily="34" charset="0"/>
                </a:rPr>
                <a:t>USRP</a:t>
              </a:r>
            </a:p>
            <a:p>
              <a:pPr algn="ctr"/>
              <a:r>
                <a:rPr lang="en-US" altLang="zh-CN" sz="1400">
                  <a:solidFill>
                    <a:schemeClr val="bg1"/>
                  </a:solidFill>
                  <a:latin typeface="Arial" panose="020B0604020202020204" pitchFamily="34" charset="0"/>
                  <a:cs typeface="Arial" panose="020B0604020202020204" pitchFamily="34" charset="0"/>
                </a:rPr>
                <a:t>2974</a:t>
              </a:r>
              <a:endParaRPr lang="zh-CN" altLang="en-US" sz="1400">
                <a:solidFill>
                  <a:schemeClr val="bg1"/>
                </a:solidFill>
                <a:latin typeface="Arial" panose="020B0604020202020204" pitchFamily="34" charset="0"/>
                <a:cs typeface="Arial" panose="020B0604020202020204" pitchFamily="34" charset="0"/>
              </a:endParaRPr>
            </a:p>
          </p:txBody>
        </p:sp>
        <p:sp>
          <p:nvSpPr>
            <p:cNvPr id="50" name="文本框 49">
              <a:extLst>
                <a:ext uri="{FF2B5EF4-FFF2-40B4-BE49-F238E27FC236}">
                  <a16:creationId xmlns:a16="http://schemas.microsoft.com/office/drawing/2014/main" id="{DD598DB2-FE02-73A3-E022-0F330E884711}"/>
                </a:ext>
              </a:extLst>
            </p:cNvPr>
            <p:cNvSpPr txBox="1"/>
            <p:nvPr/>
          </p:nvSpPr>
          <p:spPr>
            <a:xfrm>
              <a:off x="3416353" y="-74097"/>
              <a:ext cx="731289" cy="307777"/>
            </a:xfrm>
            <a:prstGeom prst="rect">
              <a:avLst/>
            </a:prstGeom>
            <a:noFill/>
          </p:spPr>
          <p:txBody>
            <a:bodyPr wrap="none" rtlCol="0">
              <a:spAutoFit/>
            </a:bodyPr>
            <a:lstStyle/>
            <a:p>
              <a:pPr algn="ctr"/>
              <a:r>
                <a:rPr lang="en-US" altLang="zh-CN" sz="1400">
                  <a:solidFill>
                    <a:schemeClr val="bg1"/>
                  </a:solidFill>
                  <a:latin typeface="Arial" panose="020B0604020202020204" pitchFamily="34" charset="0"/>
                  <a:cs typeface="Arial" panose="020B0604020202020204" pitchFamily="34" charset="0"/>
                </a:rPr>
                <a:t>Laptop</a:t>
              </a:r>
              <a:endParaRPr lang="zh-CN" altLang="en-US" sz="1400">
                <a:solidFill>
                  <a:schemeClr val="bg1"/>
                </a:solidFill>
                <a:latin typeface="Arial" panose="020B0604020202020204" pitchFamily="34" charset="0"/>
                <a:cs typeface="Arial" panose="020B0604020202020204" pitchFamily="34" charset="0"/>
              </a:endParaRPr>
            </a:p>
          </p:txBody>
        </p:sp>
        <p:sp>
          <p:nvSpPr>
            <p:cNvPr id="51" name="文本框 50">
              <a:extLst>
                <a:ext uri="{FF2B5EF4-FFF2-40B4-BE49-F238E27FC236}">
                  <a16:creationId xmlns:a16="http://schemas.microsoft.com/office/drawing/2014/main" id="{35A1EA47-C626-E4CF-039E-0DFCBE67AE09}"/>
                </a:ext>
              </a:extLst>
            </p:cNvPr>
            <p:cNvSpPr txBox="1"/>
            <p:nvPr/>
          </p:nvSpPr>
          <p:spPr>
            <a:xfrm>
              <a:off x="7906743" y="1595569"/>
              <a:ext cx="742511" cy="523220"/>
            </a:xfrm>
            <a:prstGeom prst="rect">
              <a:avLst/>
            </a:prstGeom>
            <a:noFill/>
          </p:spPr>
          <p:txBody>
            <a:bodyPr wrap="none" rtlCol="0">
              <a:spAutoFit/>
            </a:bodyPr>
            <a:lstStyle/>
            <a:p>
              <a:pPr algn="ctr"/>
              <a:r>
                <a:rPr lang="en-US" altLang="zh-CN" sz="1400">
                  <a:latin typeface="Arial" panose="020B0604020202020204" pitchFamily="34" charset="0"/>
                  <a:cs typeface="Arial" panose="020B0604020202020204" pitchFamily="34" charset="0"/>
                </a:rPr>
                <a:t>Power </a:t>
              </a:r>
            </a:p>
            <a:p>
              <a:pPr algn="ctr"/>
              <a:r>
                <a:rPr lang="en-US" altLang="zh-CN" sz="1400">
                  <a:latin typeface="Arial" panose="020B0604020202020204" pitchFamily="34" charset="0"/>
                  <a:cs typeface="Arial" panose="020B0604020202020204" pitchFamily="34" charset="0"/>
                </a:rPr>
                <a:t>supply</a:t>
              </a:r>
              <a:endParaRPr lang="zh-CN" altLang="en-US" sz="1400">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FF83D843-9642-AAF4-8663-25A41141C727}"/>
                </a:ext>
              </a:extLst>
            </p:cNvPr>
            <p:cNvSpPr txBox="1"/>
            <p:nvPr/>
          </p:nvSpPr>
          <p:spPr>
            <a:xfrm>
              <a:off x="8061815" y="447920"/>
              <a:ext cx="641521" cy="523220"/>
            </a:xfrm>
            <a:prstGeom prst="rect">
              <a:avLst/>
            </a:prstGeom>
            <a:noFill/>
          </p:spPr>
          <p:txBody>
            <a:bodyPr wrap="none" rtlCol="0">
              <a:spAutoFit/>
            </a:bodyPr>
            <a:lstStyle/>
            <a:p>
              <a:pPr algn="ctr"/>
              <a:r>
                <a:rPr lang="en-US" altLang="zh-CN" sz="1400">
                  <a:solidFill>
                    <a:schemeClr val="bg1"/>
                  </a:solidFill>
                  <a:latin typeface="Arial" panose="020B0604020202020204" pitchFamily="34" charset="0"/>
                  <a:cs typeface="Arial" panose="020B0604020202020204" pitchFamily="34" charset="0"/>
                </a:rPr>
                <a:t>ADC </a:t>
              </a:r>
            </a:p>
            <a:p>
              <a:pPr algn="ctr"/>
              <a:r>
                <a:rPr lang="en-US" altLang="zh-CN" sz="1400">
                  <a:solidFill>
                    <a:schemeClr val="bg1"/>
                  </a:solidFill>
                  <a:latin typeface="Arial" panose="020B0604020202020204" pitchFamily="34" charset="0"/>
                  <a:cs typeface="Arial" panose="020B0604020202020204" pitchFamily="34" charset="0"/>
                </a:rPr>
                <a:t>board</a:t>
              </a:r>
              <a:endParaRPr lang="zh-CN" altLang="en-US" sz="1400">
                <a:solidFill>
                  <a:schemeClr val="bg1"/>
                </a:solidFill>
                <a:latin typeface="Arial" panose="020B0604020202020204" pitchFamily="34" charset="0"/>
                <a:cs typeface="Arial" panose="020B0604020202020204" pitchFamily="34" charset="0"/>
              </a:endParaRPr>
            </a:p>
          </p:txBody>
        </p:sp>
        <p:sp>
          <p:nvSpPr>
            <p:cNvPr id="53" name="文本框 52">
              <a:extLst>
                <a:ext uri="{FF2B5EF4-FFF2-40B4-BE49-F238E27FC236}">
                  <a16:creationId xmlns:a16="http://schemas.microsoft.com/office/drawing/2014/main" id="{40AAB550-1470-DDD1-EFAB-EBFF97481790}"/>
                </a:ext>
              </a:extLst>
            </p:cNvPr>
            <p:cNvSpPr txBox="1"/>
            <p:nvPr/>
          </p:nvSpPr>
          <p:spPr>
            <a:xfrm>
              <a:off x="7677674" y="-110953"/>
              <a:ext cx="1110945" cy="307777"/>
            </a:xfrm>
            <a:prstGeom prst="rect">
              <a:avLst/>
            </a:prstGeom>
            <a:noFill/>
          </p:spPr>
          <p:txBody>
            <a:bodyPr wrap="none" rtlCol="0">
              <a:spAutoFit/>
            </a:bodyPr>
            <a:lstStyle/>
            <a:p>
              <a:r>
                <a:rPr lang="en-US" altLang="zh-CN" sz="1400">
                  <a:solidFill>
                    <a:schemeClr val="bg1"/>
                  </a:solidFill>
                  <a:latin typeface="Arial" panose="020B0604020202020204" pitchFamily="34" charset="0"/>
                  <a:cs typeface="Arial" panose="020B0604020202020204" pitchFamily="34" charset="0"/>
                </a:rPr>
                <a:t>Rx Antenna</a:t>
              </a:r>
              <a:endParaRPr lang="zh-CN" altLang="en-US" sz="1400">
                <a:solidFill>
                  <a:schemeClr val="bg1"/>
                </a:solidFill>
                <a:latin typeface="Arial" panose="020B0604020202020204" pitchFamily="34" charset="0"/>
                <a:cs typeface="Arial" panose="020B0604020202020204" pitchFamily="34" charset="0"/>
              </a:endParaRPr>
            </a:p>
          </p:txBody>
        </p:sp>
        <p:cxnSp>
          <p:nvCxnSpPr>
            <p:cNvPr id="54" name="直接箭头连接符 53">
              <a:extLst>
                <a:ext uri="{FF2B5EF4-FFF2-40B4-BE49-F238E27FC236}">
                  <a16:creationId xmlns:a16="http://schemas.microsoft.com/office/drawing/2014/main" id="{61B6E912-6B21-4DA9-AD32-76FDB830115F}"/>
                </a:ext>
              </a:extLst>
            </p:cNvPr>
            <p:cNvCxnSpPr>
              <a:cxnSpLocks/>
            </p:cNvCxnSpPr>
            <p:nvPr/>
          </p:nvCxnSpPr>
          <p:spPr>
            <a:xfrm>
              <a:off x="4501490" y="443827"/>
              <a:ext cx="652896" cy="99597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55" name="文本框 54">
              <a:extLst>
                <a:ext uri="{FF2B5EF4-FFF2-40B4-BE49-F238E27FC236}">
                  <a16:creationId xmlns:a16="http://schemas.microsoft.com/office/drawing/2014/main" id="{9BD42D75-F9E6-9D10-06C9-418A3AEBBEE3}"/>
                </a:ext>
              </a:extLst>
            </p:cNvPr>
            <p:cNvSpPr txBox="1"/>
            <p:nvPr/>
          </p:nvSpPr>
          <p:spPr>
            <a:xfrm>
              <a:off x="7010353" y="1287792"/>
              <a:ext cx="731289" cy="307777"/>
            </a:xfrm>
            <a:prstGeom prst="rect">
              <a:avLst/>
            </a:prstGeom>
            <a:noFill/>
          </p:spPr>
          <p:txBody>
            <a:bodyPr wrap="none" rtlCol="0">
              <a:spAutoFit/>
            </a:bodyPr>
            <a:lstStyle/>
            <a:p>
              <a:pPr algn="ctr"/>
              <a:r>
                <a:rPr lang="en-US" altLang="zh-CN" sz="1400">
                  <a:latin typeface="Arial" panose="020B0604020202020204" pitchFamily="34" charset="0"/>
                  <a:cs typeface="Arial" panose="020B0604020202020204" pitchFamily="34" charset="0"/>
                </a:rPr>
                <a:t>Laptop</a:t>
              </a:r>
              <a:endParaRPr lang="zh-CN" altLang="en-US" sz="1400">
                <a:latin typeface="Arial" panose="020B0604020202020204" pitchFamily="34" charset="0"/>
                <a:cs typeface="Arial" panose="020B0604020202020204" pitchFamily="34" charset="0"/>
              </a:endParaRPr>
            </a:p>
          </p:txBody>
        </p:sp>
        <p:sp>
          <p:nvSpPr>
            <p:cNvPr id="56" name="文本框 55">
              <a:extLst>
                <a:ext uri="{FF2B5EF4-FFF2-40B4-BE49-F238E27FC236}">
                  <a16:creationId xmlns:a16="http://schemas.microsoft.com/office/drawing/2014/main" id="{FD72C04E-47D1-F7CA-4BAC-BE3515ED64A5}"/>
                </a:ext>
              </a:extLst>
            </p:cNvPr>
            <p:cNvSpPr txBox="1"/>
            <p:nvPr/>
          </p:nvSpPr>
          <p:spPr>
            <a:xfrm>
              <a:off x="3316600" y="1544353"/>
              <a:ext cx="742511" cy="523220"/>
            </a:xfrm>
            <a:prstGeom prst="rect">
              <a:avLst/>
            </a:prstGeom>
            <a:noFill/>
          </p:spPr>
          <p:txBody>
            <a:bodyPr wrap="none" rtlCol="0">
              <a:spAutoFit/>
            </a:bodyPr>
            <a:lstStyle/>
            <a:p>
              <a:pPr algn="ctr"/>
              <a:r>
                <a:rPr lang="en-US" altLang="zh-CN" sz="1400">
                  <a:latin typeface="Arial" panose="020B0604020202020204" pitchFamily="34" charset="0"/>
                  <a:cs typeface="Arial" panose="020B0604020202020204" pitchFamily="34" charset="0"/>
                </a:rPr>
                <a:t>Power </a:t>
              </a:r>
            </a:p>
            <a:p>
              <a:pPr algn="ctr"/>
              <a:r>
                <a:rPr lang="en-US" altLang="zh-CN" sz="1400">
                  <a:latin typeface="Arial" panose="020B0604020202020204" pitchFamily="34" charset="0"/>
                  <a:cs typeface="Arial" panose="020B0604020202020204" pitchFamily="34" charset="0"/>
                </a:rPr>
                <a:t>supply</a:t>
              </a:r>
              <a:endParaRPr lang="zh-CN" altLang="en-US" sz="1400">
                <a:latin typeface="Arial" panose="020B0604020202020204" pitchFamily="34" charset="0"/>
                <a:cs typeface="Arial" panose="020B0604020202020204" pitchFamily="34" charset="0"/>
              </a:endParaRPr>
            </a:p>
          </p:txBody>
        </p:sp>
      </p:grpSp>
      <p:sp>
        <p:nvSpPr>
          <p:cNvPr id="7" name="文本框 6">
            <a:extLst>
              <a:ext uri="{FF2B5EF4-FFF2-40B4-BE49-F238E27FC236}">
                <a16:creationId xmlns:a16="http://schemas.microsoft.com/office/drawing/2014/main" id="{BA4EE6FA-53FC-F3F4-112B-6AC8FC6E1B2A}"/>
              </a:ext>
            </a:extLst>
          </p:cNvPr>
          <p:cNvSpPr txBox="1"/>
          <p:nvPr/>
        </p:nvSpPr>
        <p:spPr>
          <a:xfrm>
            <a:off x="246182" y="1633036"/>
            <a:ext cx="3803157" cy="1200329"/>
          </a:xfrm>
          <a:prstGeom prst="rect">
            <a:avLst/>
          </a:prstGeom>
          <a:noFill/>
        </p:spPr>
        <p:txBody>
          <a:bodyPr wrap="none" rtlCol="0">
            <a:spAutoFit/>
          </a:bodyPr>
          <a:lstStyle/>
          <a:p>
            <a:r>
              <a:rPr lang="en-US" altLang="zh-CN" sz="2400" dirty="0"/>
              <a:t>Amplitude Modulation (AM)</a:t>
            </a:r>
          </a:p>
          <a:p>
            <a:r>
              <a:rPr lang="en-US" altLang="zh-CN" sz="2400" dirty="0"/>
              <a:t>Communication:</a:t>
            </a:r>
          </a:p>
          <a:p>
            <a:r>
              <a:rPr lang="en-US" altLang="zh-CN" sz="2400" dirty="0"/>
              <a:t>AM Decoding with WDNN</a:t>
            </a:r>
          </a:p>
        </p:txBody>
      </p:sp>
      <p:sp>
        <p:nvSpPr>
          <p:cNvPr id="9" name="文本框 8">
            <a:extLst>
              <a:ext uri="{FF2B5EF4-FFF2-40B4-BE49-F238E27FC236}">
                <a16:creationId xmlns:a16="http://schemas.microsoft.com/office/drawing/2014/main" id="{F26CB393-EE5C-BFF7-F899-C57D9D9C1D09}"/>
              </a:ext>
            </a:extLst>
          </p:cNvPr>
          <p:cNvSpPr txBox="1"/>
          <p:nvPr/>
        </p:nvSpPr>
        <p:spPr>
          <a:xfrm>
            <a:off x="233889" y="4502950"/>
            <a:ext cx="3924809" cy="830997"/>
          </a:xfrm>
          <a:prstGeom prst="rect">
            <a:avLst/>
          </a:prstGeom>
          <a:noFill/>
        </p:spPr>
        <p:txBody>
          <a:bodyPr wrap="square" rtlCol="0">
            <a:spAutoFit/>
          </a:bodyPr>
          <a:lstStyle/>
          <a:p>
            <a:r>
              <a:rPr lang="en-US" altLang="zh-CN" sz="2400" dirty="0"/>
              <a:t>RF Sensing:</a:t>
            </a:r>
          </a:p>
          <a:p>
            <a:r>
              <a:rPr lang="en-US" altLang="zh-CN" sz="2400" dirty="0" err="1"/>
              <a:t>AoA</a:t>
            </a:r>
            <a:r>
              <a:rPr lang="en-US" altLang="zh-CN" sz="2400" dirty="0"/>
              <a:t> Estimation with WDNN</a:t>
            </a:r>
          </a:p>
        </p:txBody>
      </p:sp>
    </p:spTree>
    <p:extLst>
      <p:ext uri="{BB962C8B-B14F-4D97-AF65-F5344CB8AC3E}">
        <p14:creationId xmlns:p14="http://schemas.microsoft.com/office/powerpoint/2010/main" val="173428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7B6C1F2-8905-24F2-50BB-261512749E1F}"/>
              </a:ext>
            </a:extLst>
          </p:cNvPr>
          <p:cNvSpPr>
            <a:spLocks noGrp="1"/>
          </p:cNvSpPr>
          <p:nvPr>
            <p:ph type="body" sz="quarter" idx="10"/>
          </p:nvPr>
        </p:nvSpPr>
        <p:spPr/>
        <p:txBody>
          <a:bodyPr/>
          <a:lstStyle/>
          <a:p>
            <a:r>
              <a:rPr lang="en-US" altLang="zh-CN" dirty="0"/>
              <a:t>Performance</a:t>
            </a:r>
            <a:endParaRPr lang="zh-CN" altLang="en-US" dirty="0"/>
          </a:p>
        </p:txBody>
      </p:sp>
      <p:pic>
        <p:nvPicPr>
          <p:cNvPr id="7" name="图片 6">
            <a:extLst>
              <a:ext uri="{FF2B5EF4-FFF2-40B4-BE49-F238E27FC236}">
                <a16:creationId xmlns:a16="http://schemas.microsoft.com/office/drawing/2014/main" id="{345A3F34-690F-7F85-1589-CD359A4E2BB3}"/>
              </a:ext>
            </a:extLst>
          </p:cNvPr>
          <p:cNvPicPr>
            <a:picLocks noChangeAspect="1"/>
          </p:cNvPicPr>
          <p:nvPr/>
        </p:nvPicPr>
        <p:blipFill>
          <a:blip r:embed="rId3"/>
          <a:srcRect r="50000" b="20143"/>
          <a:stretch>
            <a:fillRect/>
          </a:stretch>
        </p:blipFill>
        <p:spPr>
          <a:xfrm>
            <a:off x="969542" y="867520"/>
            <a:ext cx="4390572" cy="2324311"/>
          </a:xfrm>
          <a:prstGeom prst="rect">
            <a:avLst/>
          </a:prstGeom>
        </p:spPr>
      </p:pic>
      <p:pic>
        <p:nvPicPr>
          <p:cNvPr id="9" name="图片 8">
            <a:extLst>
              <a:ext uri="{FF2B5EF4-FFF2-40B4-BE49-F238E27FC236}">
                <a16:creationId xmlns:a16="http://schemas.microsoft.com/office/drawing/2014/main" id="{C955F74D-765E-5193-599B-54C4224A3B4E}"/>
              </a:ext>
            </a:extLst>
          </p:cNvPr>
          <p:cNvPicPr>
            <a:picLocks noChangeAspect="1"/>
          </p:cNvPicPr>
          <p:nvPr/>
        </p:nvPicPr>
        <p:blipFill>
          <a:blip r:embed="rId4"/>
          <a:srcRect r="49375" b="18840"/>
          <a:stretch>
            <a:fillRect/>
          </a:stretch>
        </p:blipFill>
        <p:spPr>
          <a:xfrm>
            <a:off x="808284" y="3571552"/>
            <a:ext cx="5433419" cy="2529964"/>
          </a:xfrm>
          <a:prstGeom prst="rect">
            <a:avLst/>
          </a:prstGeom>
        </p:spPr>
      </p:pic>
      <p:sp>
        <p:nvSpPr>
          <p:cNvPr id="3" name="文本框 2">
            <a:extLst>
              <a:ext uri="{FF2B5EF4-FFF2-40B4-BE49-F238E27FC236}">
                <a16:creationId xmlns:a16="http://schemas.microsoft.com/office/drawing/2014/main" id="{42B8912E-656C-B96F-02E7-4C34FBB3C222}"/>
              </a:ext>
            </a:extLst>
          </p:cNvPr>
          <p:cNvSpPr txBox="1"/>
          <p:nvPr/>
        </p:nvSpPr>
        <p:spPr>
          <a:xfrm>
            <a:off x="1999498" y="3203140"/>
            <a:ext cx="2968505" cy="369332"/>
          </a:xfrm>
          <a:prstGeom prst="rect">
            <a:avLst/>
          </a:prstGeom>
          <a:solidFill>
            <a:schemeClr val="accent2">
              <a:lumMod val="20000"/>
              <a:lumOff val="80000"/>
            </a:schemeClr>
          </a:solidFill>
        </p:spPr>
        <p:txBody>
          <a:bodyPr wrap="none" rtlCol="0">
            <a:spAutoFit/>
          </a:bodyPr>
          <a:lstStyle/>
          <a:p>
            <a:r>
              <a:rPr lang="en-US" altLang="zh-CN" b="1" dirty="0"/>
              <a:t>AM Decoding Performance</a:t>
            </a:r>
            <a:endParaRPr lang="zh-CN" altLang="en-US" b="1" dirty="0"/>
          </a:p>
        </p:txBody>
      </p:sp>
      <p:sp>
        <p:nvSpPr>
          <p:cNvPr id="5" name="文本框 4">
            <a:extLst>
              <a:ext uri="{FF2B5EF4-FFF2-40B4-BE49-F238E27FC236}">
                <a16:creationId xmlns:a16="http://schemas.microsoft.com/office/drawing/2014/main" id="{456D993F-F761-5DA8-CB0B-B07BF12BC8CF}"/>
              </a:ext>
            </a:extLst>
          </p:cNvPr>
          <p:cNvSpPr txBox="1"/>
          <p:nvPr/>
        </p:nvSpPr>
        <p:spPr>
          <a:xfrm>
            <a:off x="1715063" y="6050946"/>
            <a:ext cx="3845540" cy="646331"/>
          </a:xfrm>
          <a:prstGeom prst="rect">
            <a:avLst/>
          </a:prstGeom>
          <a:solidFill>
            <a:schemeClr val="accent2">
              <a:lumMod val="20000"/>
              <a:lumOff val="80000"/>
            </a:schemeClr>
          </a:solidFill>
        </p:spPr>
        <p:txBody>
          <a:bodyPr wrap="none" rtlCol="0">
            <a:spAutoFit/>
          </a:bodyPr>
          <a:lstStyle/>
          <a:p>
            <a:pPr algn="ctr"/>
            <a:r>
              <a:rPr lang="en-US" altLang="zh-CN" b="1" dirty="0"/>
              <a:t>Confusion Matrices: </a:t>
            </a:r>
          </a:p>
          <a:p>
            <a:pPr algn="ctr"/>
            <a:r>
              <a:rPr lang="en-US" altLang="zh-CN" b="1" dirty="0"/>
              <a:t>32-level AM Decoding Performance</a:t>
            </a:r>
            <a:endParaRPr lang="zh-CN" altLang="en-US" b="1" dirty="0"/>
          </a:p>
        </p:txBody>
      </p:sp>
      <p:grpSp>
        <p:nvGrpSpPr>
          <p:cNvPr id="11" name="组合 10">
            <a:extLst>
              <a:ext uri="{FF2B5EF4-FFF2-40B4-BE49-F238E27FC236}">
                <a16:creationId xmlns:a16="http://schemas.microsoft.com/office/drawing/2014/main" id="{4C14963D-5FCF-331B-7572-7C88F1A7C95C}"/>
              </a:ext>
            </a:extLst>
          </p:cNvPr>
          <p:cNvGrpSpPr/>
          <p:nvPr/>
        </p:nvGrpSpPr>
        <p:grpSpPr>
          <a:xfrm>
            <a:off x="6563403" y="869311"/>
            <a:ext cx="5339382" cy="5809956"/>
            <a:chOff x="6563403" y="869311"/>
            <a:chExt cx="5339382" cy="5809956"/>
          </a:xfrm>
        </p:grpSpPr>
        <p:sp>
          <p:nvSpPr>
            <p:cNvPr id="4" name="文本框 3">
              <a:extLst>
                <a:ext uri="{FF2B5EF4-FFF2-40B4-BE49-F238E27FC236}">
                  <a16:creationId xmlns:a16="http://schemas.microsoft.com/office/drawing/2014/main" id="{642BBCCD-DCCF-0276-2435-B0FDE784611C}"/>
                </a:ext>
              </a:extLst>
            </p:cNvPr>
            <p:cNvSpPr txBox="1"/>
            <p:nvPr/>
          </p:nvSpPr>
          <p:spPr>
            <a:xfrm>
              <a:off x="7400104" y="3179573"/>
              <a:ext cx="3189527" cy="369332"/>
            </a:xfrm>
            <a:prstGeom prst="rect">
              <a:avLst/>
            </a:prstGeom>
            <a:solidFill>
              <a:schemeClr val="accent4">
                <a:lumMod val="20000"/>
                <a:lumOff val="80000"/>
              </a:schemeClr>
            </a:solidFill>
          </p:spPr>
          <p:txBody>
            <a:bodyPr wrap="none" rtlCol="0">
              <a:spAutoFit/>
            </a:bodyPr>
            <a:lstStyle/>
            <a:p>
              <a:r>
                <a:rPr lang="en-US" altLang="zh-CN" b="1" dirty="0" err="1"/>
                <a:t>AoA</a:t>
              </a:r>
              <a:r>
                <a:rPr lang="en-US" altLang="zh-CN" b="1" dirty="0"/>
                <a:t> Estimation Performance</a:t>
              </a:r>
              <a:endParaRPr lang="zh-CN" altLang="en-US" b="1" dirty="0"/>
            </a:p>
          </p:txBody>
        </p:sp>
        <p:pic>
          <p:nvPicPr>
            <p:cNvPr id="6" name="图片 5">
              <a:extLst>
                <a:ext uri="{FF2B5EF4-FFF2-40B4-BE49-F238E27FC236}">
                  <a16:creationId xmlns:a16="http://schemas.microsoft.com/office/drawing/2014/main" id="{A2B8BA32-0D7F-55AD-AFF5-DFC91CEA5080}"/>
                </a:ext>
              </a:extLst>
            </p:cNvPr>
            <p:cNvPicPr>
              <a:picLocks noChangeAspect="1"/>
            </p:cNvPicPr>
            <p:nvPr/>
          </p:nvPicPr>
          <p:blipFill>
            <a:blip r:embed="rId4"/>
            <a:srcRect l="49572" b="18840"/>
            <a:stretch>
              <a:fillRect/>
            </a:stretch>
          </p:blipFill>
          <p:spPr>
            <a:xfrm>
              <a:off x="6563403" y="3570574"/>
              <a:ext cx="5339382" cy="2495902"/>
            </a:xfrm>
            <a:prstGeom prst="rect">
              <a:avLst/>
            </a:prstGeom>
          </p:spPr>
        </p:pic>
        <p:sp>
          <p:nvSpPr>
            <p:cNvPr id="8" name="文本框 7">
              <a:extLst>
                <a:ext uri="{FF2B5EF4-FFF2-40B4-BE49-F238E27FC236}">
                  <a16:creationId xmlns:a16="http://schemas.microsoft.com/office/drawing/2014/main" id="{68A5BDD8-22CC-0030-2065-FF522925664C}"/>
                </a:ext>
              </a:extLst>
            </p:cNvPr>
            <p:cNvSpPr txBox="1"/>
            <p:nvPr/>
          </p:nvSpPr>
          <p:spPr>
            <a:xfrm>
              <a:off x="7105332" y="6032936"/>
              <a:ext cx="4255524" cy="646331"/>
            </a:xfrm>
            <a:prstGeom prst="rect">
              <a:avLst/>
            </a:prstGeom>
            <a:solidFill>
              <a:schemeClr val="accent4">
                <a:lumMod val="20000"/>
                <a:lumOff val="80000"/>
              </a:schemeClr>
            </a:solidFill>
          </p:spPr>
          <p:txBody>
            <a:bodyPr wrap="none" rtlCol="0">
              <a:spAutoFit/>
            </a:bodyPr>
            <a:lstStyle/>
            <a:p>
              <a:pPr algn="ctr"/>
              <a:r>
                <a:rPr lang="en-US" altLang="zh-CN" b="1" dirty="0"/>
                <a:t>Confusion Matrices: </a:t>
              </a:r>
            </a:p>
            <a:p>
              <a:pPr algn="ctr"/>
              <a:r>
                <a:rPr lang="en-US" altLang="zh-CN" b="1" dirty="0" err="1"/>
                <a:t>AoA</a:t>
              </a:r>
              <a:r>
                <a:rPr lang="en-US" altLang="zh-CN" b="1" dirty="0"/>
                <a:t> (31-class) Estimation Performance</a:t>
              </a:r>
              <a:endParaRPr lang="zh-CN" altLang="en-US" b="1" dirty="0"/>
            </a:p>
          </p:txBody>
        </p:sp>
        <p:pic>
          <p:nvPicPr>
            <p:cNvPr id="10" name="图片 9">
              <a:extLst>
                <a:ext uri="{FF2B5EF4-FFF2-40B4-BE49-F238E27FC236}">
                  <a16:creationId xmlns:a16="http://schemas.microsoft.com/office/drawing/2014/main" id="{E2397B19-9C7A-8DFC-99A6-E69BC2ECBF23}"/>
                </a:ext>
              </a:extLst>
            </p:cNvPr>
            <p:cNvPicPr>
              <a:picLocks noChangeAspect="1"/>
            </p:cNvPicPr>
            <p:nvPr/>
          </p:nvPicPr>
          <p:blipFill>
            <a:blip r:embed="rId3"/>
            <a:srcRect l="50157" b="20143"/>
            <a:stretch>
              <a:fillRect/>
            </a:stretch>
          </p:blipFill>
          <p:spPr>
            <a:xfrm>
              <a:off x="6578643" y="869311"/>
              <a:ext cx="4376803" cy="2324311"/>
            </a:xfrm>
            <a:prstGeom prst="rect">
              <a:avLst/>
            </a:prstGeom>
          </p:spPr>
        </p:pic>
      </p:grpSp>
    </p:spTree>
    <p:extLst>
      <p:ext uri="{BB962C8B-B14F-4D97-AF65-F5344CB8AC3E}">
        <p14:creationId xmlns:p14="http://schemas.microsoft.com/office/powerpoint/2010/main" val="187030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7B6C1F2-8905-24F2-50BB-261512749E1F}"/>
              </a:ext>
            </a:extLst>
          </p:cNvPr>
          <p:cNvSpPr>
            <a:spLocks noGrp="1"/>
          </p:cNvSpPr>
          <p:nvPr>
            <p:ph type="body" sz="quarter" idx="10"/>
          </p:nvPr>
        </p:nvSpPr>
        <p:spPr/>
        <p:txBody>
          <a:bodyPr/>
          <a:lstStyle/>
          <a:p>
            <a:r>
              <a:rPr lang="en-US" altLang="zh-CN" dirty="0"/>
              <a:t>Performance</a:t>
            </a:r>
            <a:endParaRPr lang="zh-CN" altLang="en-US" dirty="0"/>
          </a:p>
        </p:txBody>
      </p:sp>
      <p:sp>
        <p:nvSpPr>
          <p:cNvPr id="5" name="文本框 4">
            <a:extLst>
              <a:ext uri="{FF2B5EF4-FFF2-40B4-BE49-F238E27FC236}">
                <a16:creationId xmlns:a16="http://schemas.microsoft.com/office/drawing/2014/main" id="{456D993F-F761-5DA8-CB0B-B07BF12BC8CF}"/>
              </a:ext>
            </a:extLst>
          </p:cNvPr>
          <p:cNvSpPr txBox="1"/>
          <p:nvPr/>
        </p:nvSpPr>
        <p:spPr>
          <a:xfrm>
            <a:off x="108572" y="4877053"/>
            <a:ext cx="5760937" cy="923330"/>
          </a:xfrm>
          <a:prstGeom prst="rect">
            <a:avLst/>
          </a:prstGeom>
          <a:solidFill>
            <a:schemeClr val="accent2">
              <a:lumMod val="20000"/>
              <a:lumOff val="80000"/>
            </a:schemeClr>
          </a:solidFill>
        </p:spPr>
        <p:txBody>
          <a:bodyPr wrap="none" rtlCol="0">
            <a:spAutoFit/>
          </a:bodyPr>
          <a:lstStyle/>
          <a:p>
            <a:pPr algn="ctr"/>
            <a:r>
              <a:rPr lang="en-US" altLang="zh-CN" b="1" dirty="0"/>
              <a:t>Ablation study results showing performance</a:t>
            </a:r>
          </a:p>
          <a:p>
            <a:pPr algn="ctr"/>
            <a:r>
              <a:rPr lang="en-US" altLang="zh-CN" b="1" dirty="0"/>
              <a:t>variation with the proposed propagation modules and</a:t>
            </a:r>
          </a:p>
          <a:p>
            <a:pPr algn="ctr"/>
            <a:r>
              <a:rPr lang="en-US" altLang="zh-CN" b="1" dirty="0"/>
              <a:t>nonlinear activation modules.</a:t>
            </a:r>
            <a:endParaRPr lang="zh-CN" altLang="en-US" b="1" dirty="0"/>
          </a:p>
        </p:txBody>
      </p:sp>
      <p:sp>
        <p:nvSpPr>
          <p:cNvPr id="8" name="文本框 7">
            <a:extLst>
              <a:ext uri="{FF2B5EF4-FFF2-40B4-BE49-F238E27FC236}">
                <a16:creationId xmlns:a16="http://schemas.microsoft.com/office/drawing/2014/main" id="{68A5BDD8-22CC-0030-2065-FF522925664C}"/>
              </a:ext>
            </a:extLst>
          </p:cNvPr>
          <p:cNvSpPr txBox="1"/>
          <p:nvPr/>
        </p:nvSpPr>
        <p:spPr>
          <a:xfrm>
            <a:off x="6318076" y="4877053"/>
            <a:ext cx="5414496" cy="646331"/>
          </a:xfrm>
          <a:prstGeom prst="rect">
            <a:avLst/>
          </a:prstGeom>
          <a:solidFill>
            <a:schemeClr val="accent4">
              <a:lumMod val="20000"/>
              <a:lumOff val="80000"/>
            </a:schemeClr>
          </a:solidFill>
        </p:spPr>
        <p:txBody>
          <a:bodyPr wrap="none" rtlCol="0">
            <a:spAutoFit/>
          </a:bodyPr>
          <a:lstStyle/>
          <a:p>
            <a:pPr algn="ctr"/>
            <a:r>
              <a:rPr lang="en-US" altLang="zh-CN" b="1" dirty="0"/>
              <a:t>Performance comparison with the baseline</a:t>
            </a:r>
          </a:p>
          <a:p>
            <a:pPr algn="ctr"/>
            <a:r>
              <a:rPr lang="en-US" altLang="zh-CN" b="1" dirty="0"/>
              <a:t>diffractive NNs and digital deep learning methods.</a:t>
            </a:r>
            <a:endParaRPr lang="zh-CN" altLang="en-US" b="1" dirty="0"/>
          </a:p>
        </p:txBody>
      </p:sp>
      <p:pic>
        <p:nvPicPr>
          <p:cNvPr id="13" name="图片 12">
            <a:extLst>
              <a:ext uri="{FF2B5EF4-FFF2-40B4-BE49-F238E27FC236}">
                <a16:creationId xmlns:a16="http://schemas.microsoft.com/office/drawing/2014/main" id="{AFB13E33-CF19-D7FE-2CE6-A88636913082}"/>
              </a:ext>
            </a:extLst>
          </p:cNvPr>
          <p:cNvPicPr>
            <a:picLocks noChangeAspect="1"/>
          </p:cNvPicPr>
          <p:nvPr/>
        </p:nvPicPr>
        <p:blipFill>
          <a:blip r:embed="rId3"/>
          <a:stretch>
            <a:fillRect/>
          </a:stretch>
        </p:blipFill>
        <p:spPr>
          <a:xfrm>
            <a:off x="5868173" y="2196941"/>
            <a:ext cx="6314303" cy="2464118"/>
          </a:xfrm>
          <a:prstGeom prst="rect">
            <a:avLst/>
          </a:prstGeom>
        </p:spPr>
      </p:pic>
      <p:pic>
        <p:nvPicPr>
          <p:cNvPr id="15" name="图片 14">
            <a:extLst>
              <a:ext uri="{FF2B5EF4-FFF2-40B4-BE49-F238E27FC236}">
                <a16:creationId xmlns:a16="http://schemas.microsoft.com/office/drawing/2014/main" id="{153071D7-D39B-F471-5E3E-8F4BFC97190C}"/>
              </a:ext>
            </a:extLst>
          </p:cNvPr>
          <p:cNvPicPr>
            <a:picLocks noChangeAspect="1"/>
          </p:cNvPicPr>
          <p:nvPr/>
        </p:nvPicPr>
        <p:blipFill>
          <a:blip r:embed="rId4"/>
          <a:stretch>
            <a:fillRect/>
          </a:stretch>
        </p:blipFill>
        <p:spPr>
          <a:xfrm>
            <a:off x="358402" y="2159415"/>
            <a:ext cx="5261276" cy="2539169"/>
          </a:xfrm>
          <a:prstGeom prst="rect">
            <a:avLst/>
          </a:prstGeom>
        </p:spPr>
      </p:pic>
    </p:spTree>
    <p:extLst>
      <p:ext uri="{BB962C8B-B14F-4D97-AF65-F5344CB8AC3E}">
        <p14:creationId xmlns:p14="http://schemas.microsoft.com/office/powerpoint/2010/main" val="199189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274D2-5697-BF30-723F-FDFB10D415EB}"/>
            </a:ext>
          </a:extLst>
        </p:cNvPr>
        <p:cNvGrpSpPr/>
        <p:nvPr/>
      </p:nvGrpSpPr>
      <p:grpSpPr>
        <a:xfrm>
          <a:off x="0" y="0"/>
          <a:ext cx="0" cy="0"/>
          <a:chOff x="0" y="0"/>
          <a:chExt cx="0" cy="0"/>
        </a:xfrm>
      </p:grpSpPr>
      <p:pic>
        <p:nvPicPr>
          <p:cNvPr id="4" name="图片 3" descr="建筑与房屋的城市空拍图&#10;&#10;描述已自动生成">
            <a:extLst>
              <a:ext uri="{FF2B5EF4-FFF2-40B4-BE49-F238E27FC236}">
                <a16:creationId xmlns:a16="http://schemas.microsoft.com/office/drawing/2014/main" id="{3A5FDA03-EE2C-6EF2-2F63-924BA7DAB074}"/>
              </a:ext>
            </a:extLst>
          </p:cNvPr>
          <p:cNvPicPr>
            <a:picLocks noChangeAspect="1"/>
          </p:cNvPicPr>
          <p:nvPr/>
        </p:nvPicPr>
        <p:blipFill>
          <a:blip r:embed="rId3" cstate="print">
            <a:extLst>
              <a:ext uri="{28A0092B-C50C-407E-A947-70E740481C1C}">
                <a14:useLocalDpi xmlns:a14="http://schemas.microsoft.com/office/drawing/2010/main" val="0"/>
              </a:ext>
            </a:extLst>
          </a:blip>
          <a:srcRect t="14751" b="53732"/>
          <a:stretch>
            <a:fillRect/>
          </a:stretch>
        </p:blipFill>
        <p:spPr>
          <a:xfrm>
            <a:off x="-25500" y="-35727"/>
            <a:ext cx="12239949" cy="1777863"/>
          </a:xfrm>
          <a:prstGeom prst="rect">
            <a:avLst/>
          </a:prstGeom>
        </p:spPr>
      </p:pic>
      <p:sp>
        <p:nvSpPr>
          <p:cNvPr id="8" name="矩形 7">
            <a:extLst>
              <a:ext uri="{FF2B5EF4-FFF2-40B4-BE49-F238E27FC236}">
                <a16:creationId xmlns:a16="http://schemas.microsoft.com/office/drawing/2014/main" id="{781EA91E-6341-7BDF-EBE1-C7FF9145E859}"/>
              </a:ext>
            </a:extLst>
          </p:cNvPr>
          <p:cNvSpPr/>
          <p:nvPr/>
        </p:nvSpPr>
        <p:spPr>
          <a:xfrm>
            <a:off x="-25500" y="2008777"/>
            <a:ext cx="12214451" cy="223027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800" b="1">
                <a:latin typeface="Aptos Display (标题)"/>
              </a:rPr>
              <a:t>WDNN: Weighted Diffractive Neural Network for Physical-layer RF Signal Processing</a:t>
            </a:r>
            <a:endParaRPr lang="zh-CN" altLang="en-US" sz="4800" b="1">
              <a:latin typeface="Aptos Display (标题)"/>
            </a:endParaRPr>
          </a:p>
        </p:txBody>
      </p:sp>
      <p:sp>
        <p:nvSpPr>
          <p:cNvPr id="9" name="副标题 4">
            <a:extLst>
              <a:ext uri="{FF2B5EF4-FFF2-40B4-BE49-F238E27FC236}">
                <a16:creationId xmlns:a16="http://schemas.microsoft.com/office/drawing/2014/main" id="{B16271A2-FDBD-1B8B-7C91-D9B7DB8D779B}"/>
              </a:ext>
            </a:extLst>
          </p:cNvPr>
          <p:cNvSpPr>
            <a:spLocks noGrp="1"/>
          </p:cNvSpPr>
          <p:nvPr>
            <p:ph type="subTitle" idx="1"/>
          </p:nvPr>
        </p:nvSpPr>
        <p:spPr>
          <a:xfrm>
            <a:off x="1524000" y="4505692"/>
            <a:ext cx="9144000" cy="1882986"/>
          </a:xfrm>
        </p:spPr>
        <p:txBody>
          <a:bodyPr>
            <a:normAutofit fontScale="92500" lnSpcReduction="10000"/>
          </a:bodyPr>
          <a:lstStyle/>
          <a:p>
            <a:r>
              <a:rPr lang="en-US" altLang="zh-CN" sz="5200" b="1">
                <a:latin typeface="Aptos (正文)"/>
              </a:rPr>
              <a:t>Thanks for Listening!</a:t>
            </a:r>
          </a:p>
          <a:p>
            <a:endParaRPr lang="en-US" altLang="zh-CN" sz="4000" b="1">
              <a:latin typeface="Aptos (正文)"/>
            </a:endParaRPr>
          </a:p>
          <a:p>
            <a:r>
              <a:rPr lang="en-US" altLang="zh-CN" sz="4000" b="1">
                <a:latin typeface="Aptos (正文)"/>
              </a:rPr>
              <a:t>Any questions: yezhouwang@sjtu.edu.cn</a:t>
            </a:r>
            <a:endParaRPr lang="zh-CN" altLang="en-US" sz="4000" b="1">
              <a:latin typeface="Aptos (正文)"/>
            </a:endParaRPr>
          </a:p>
        </p:txBody>
      </p:sp>
      <p:sp>
        <p:nvSpPr>
          <p:cNvPr id="13" name="矩形 12">
            <a:extLst>
              <a:ext uri="{FF2B5EF4-FFF2-40B4-BE49-F238E27FC236}">
                <a16:creationId xmlns:a16="http://schemas.microsoft.com/office/drawing/2014/main" id="{0F781BBE-D5F2-6371-D41F-B5BAC17F9531}"/>
              </a:ext>
            </a:extLst>
          </p:cNvPr>
          <p:cNvSpPr/>
          <p:nvPr/>
        </p:nvSpPr>
        <p:spPr>
          <a:xfrm>
            <a:off x="-25501" y="-40643"/>
            <a:ext cx="12239950" cy="1777863"/>
          </a:xfrm>
          <a:prstGeom prst="rect">
            <a:avLst/>
          </a:prstGeom>
          <a:solidFill>
            <a:schemeClr val="accent5">
              <a:lumMod val="60000"/>
              <a:lumOff val="4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CE568047-6B17-6BE0-4662-4A3FF82D0B5E}"/>
              </a:ext>
            </a:extLst>
          </p:cNvPr>
          <p:cNvPicPr>
            <a:picLocks noChangeAspect="1"/>
          </p:cNvPicPr>
          <p:nvPr/>
        </p:nvPicPr>
        <p:blipFill>
          <a:blip r:embed="rId4"/>
          <a:stretch>
            <a:fillRect/>
          </a:stretch>
        </p:blipFill>
        <p:spPr>
          <a:xfrm>
            <a:off x="10070275" y="44762"/>
            <a:ext cx="1028088" cy="1028088"/>
          </a:xfrm>
          <a:prstGeom prst="rect">
            <a:avLst/>
          </a:prstGeom>
        </p:spPr>
      </p:pic>
      <p:pic>
        <p:nvPicPr>
          <p:cNvPr id="6" name="图片 5">
            <a:extLst>
              <a:ext uri="{FF2B5EF4-FFF2-40B4-BE49-F238E27FC236}">
                <a16:creationId xmlns:a16="http://schemas.microsoft.com/office/drawing/2014/main" id="{9D550940-8267-5040-A637-8ED9680FD16F}"/>
              </a:ext>
            </a:extLst>
          </p:cNvPr>
          <p:cNvPicPr>
            <a:picLocks noChangeAspect="1"/>
          </p:cNvPicPr>
          <p:nvPr/>
        </p:nvPicPr>
        <p:blipFill>
          <a:blip r:embed="rId5"/>
          <a:stretch>
            <a:fillRect/>
          </a:stretch>
        </p:blipFill>
        <p:spPr>
          <a:xfrm>
            <a:off x="11157432" y="45938"/>
            <a:ext cx="1034568" cy="1034568"/>
          </a:xfrm>
          <a:prstGeom prst="rect">
            <a:avLst/>
          </a:prstGeom>
        </p:spPr>
      </p:pic>
      <p:sp>
        <p:nvSpPr>
          <p:cNvPr id="7" name="文本框 6">
            <a:extLst>
              <a:ext uri="{FF2B5EF4-FFF2-40B4-BE49-F238E27FC236}">
                <a16:creationId xmlns:a16="http://schemas.microsoft.com/office/drawing/2014/main" id="{087B79D3-F13C-3143-EC8B-F142D6D1FBB1}"/>
              </a:ext>
            </a:extLst>
          </p:cNvPr>
          <p:cNvSpPr txBox="1"/>
          <p:nvPr/>
        </p:nvSpPr>
        <p:spPr>
          <a:xfrm>
            <a:off x="0" y="0"/>
            <a:ext cx="2861953" cy="830997"/>
          </a:xfrm>
          <a:prstGeom prst="rect">
            <a:avLst/>
          </a:prstGeom>
          <a:noFill/>
        </p:spPr>
        <p:txBody>
          <a:bodyPr wrap="square">
            <a:spAutoFit/>
          </a:bodyPr>
          <a:lstStyle/>
          <a:p>
            <a:r>
              <a:rPr lang="en-US" altLang="zh-CN" sz="2400" b="1">
                <a:solidFill>
                  <a:schemeClr val="bg1"/>
                </a:solidFill>
                <a:latin typeface="Aptos (正文)"/>
              </a:rPr>
              <a:t>© </a:t>
            </a:r>
            <a:r>
              <a:rPr lang="en-US" altLang="zh-CN" sz="2400" b="1" i="0" err="1">
                <a:solidFill>
                  <a:schemeClr val="bg1"/>
                </a:solidFill>
                <a:effectLst/>
                <a:latin typeface="Aptos (正文)"/>
              </a:rPr>
              <a:t>MobiCom</a:t>
            </a:r>
            <a:r>
              <a:rPr lang="en-US" altLang="zh-CN" sz="2400" b="1" i="0">
                <a:solidFill>
                  <a:schemeClr val="bg1"/>
                </a:solidFill>
                <a:effectLst/>
                <a:latin typeface="Aptos (正文)"/>
              </a:rPr>
              <a:t> 2025</a:t>
            </a:r>
          </a:p>
          <a:p>
            <a:r>
              <a:rPr lang="en-US" altLang="zh-CN" sz="2400" b="1">
                <a:solidFill>
                  <a:schemeClr val="bg1"/>
                </a:solidFill>
                <a:latin typeface="Aptos (正文)"/>
              </a:rPr>
              <a:t>Hong Kong, China</a:t>
            </a:r>
            <a:endParaRPr lang="zh-CN" altLang="en-US" sz="2400" b="1">
              <a:solidFill>
                <a:schemeClr val="bg1"/>
              </a:solidFill>
              <a:latin typeface="Aptos (正文)"/>
            </a:endParaRPr>
          </a:p>
        </p:txBody>
      </p:sp>
    </p:spTree>
    <p:extLst>
      <p:ext uri="{BB962C8B-B14F-4D97-AF65-F5344CB8AC3E}">
        <p14:creationId xmlns:p14="http://schemas.microsoft.com/office/powerpoint/2010/main" val="2132765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B6C956D-0EC8-E3FB-4356-993F7EBD5F2F}"/>
              </a:ext>
            </a:extLst>
          </p:cNvPr>
          <p:cNvSpPr>
            <a:spLocks noGrp="1"/>
          </p:cNvSpPr>
          <p:nvPr>
            <p:ph type="body" sz="quarter" idx="10"/>
          </p:nvPr>
        </p:nvSpPr>
        <p:spPr/>
        <p:txBody>
          <a:bodyPr/>
          <a:lstStyle/>
          <a:p>
            <a:r>
              <a:rPr lang="en-US" altLang="zh-CN"/>
              <a:t>Diffractive Neural Network</a:t>
            </a:r>
            <a:endParaRPr lang="zh-CN" altLang="en-US"/>
          </a:p>
        </p:txBody>
      </p:sp>
      <p:pic>
        <p:nvPicPr>
          <p:cNvPr id="4" name="图片 3">
            <a:extLst>
              <a:ext uri="{FF2B5EF4-FFF2-40B4-BE49-F238E27FC236}">
                <a16:creationId xmlns:a16="http://schemas.microsoft.com/office/drawing/2014/main" id="{F19A756A-0A6F-CAA2-F570-20E76600931D}"/>
              </a:ext>
            </a:extLst>
          </p:cNvPr>
          <p:cNvPicPr>
            <a:picLocks noChangeAspect="1"/>
          </p:cNvPicPr>
          <p:nvPr/>
        </p:nvPicPr>
        <p:blipFill>
          <a:blip r:embed="rId3"/>
          <a:stretch>
            <a:fillRect/>
          </a:stretch>
        </p:blipFill>
        <p:spPr>
          <a:xfrm>
            <a:off x="967910" y="856211"/>
            <a:ext cx="10453057" cy="5463355"/>
          </a:xfrm>
          <a:prstGeom prst="rect">
            <a:avLst/>
          </a:prstGeom>
        </p:spPr>
      </p:pic>
      <p:sp>
        <p:nvSpPr>
          <p:cNvPr id="6" name="文本框 5">
            <a:extLst>
              <a:ext uri="{FF2B5EF4-FFF2-40B4-BE49-F238E27FC236}">
                <a16:creationId xmlns:a16="http://schemas.microsoft.com/office/drawing/2014/main" id="{49378924-4D31-BDF2-CF78-83F3C81CD2A5}"/>
              </a:ext>
            </a:extLst>
          </p:cNvPr>
          <p:cNvSpPr txBox="1"/>
          <p:nvPr/>
        </p:nvSpPr>
        <p:spPr>
          <a:xfrm>
            <a:off x="2137074" y="6319566"/>
            <a:ext cx="8629035" cy="369332"/>
          </a:xfrm>
          <a:prstGeom prst="rect">
            <a:avLst/>
          </a:prstGeom>
          <a:noFill/>
        </p:spPr>
        <p:txBody>
          <a:bodyPr wrap="square">
            <a:spAutoFit/>
          </a:bodyPr>
          <a:lstStyle/>
          <a:p>
            <a:pPr algn="l">
              <a:buNone/>
            </a:pPr>
            <a:r>
              <a:rPr lang="en-US" altLang="zh-CN" i="0" dirty="0">
                <a:solidFill>
                  <a:srgbClr val="1A1A1A"/>
                </a:solidFill>
                <a:effectLst/>
                <a:latin typeface="+mj-lt"/>
              </a:rPr>
              <a:t>[1] All-optical machine learning using diffractive deep neural networks. </a:t>
            </a:r>
            <a:r>
              <a:rPr lang="en-US" altLang="zh-CN" b="1" i="0" dirty="0">
                <a:solidFill>
                  <a:srgbClr val="1A1A1A"/>
                </a:solidFill>
                <a:effectLst/>
                <a:latin typeface="+mj-lt"/>
              </a:rPr>
              <a:t>Science 2018</a:t>
            </a:r>
            <a:r>
              <a:rPr lang="en-US" altLang="zh-CN" i="0" dirty="0">
                <a:solidFill>
                  <a:srgbClr val="1A1A1A"/>
                </a:solidFill>
                <a:effectLst/>
                <a:latin typeface="+mj-lt"/>
              </a:rPr>
              <a:t>.</a:t>
            </a:r>
          </a:p>
        </p:txBody>
      </p:sp>
    </p:spTree>
    <p:extLst>
      <p:ext uri="{BB962C8B-B14F-4D97-AF65-F5344CB8AC3E}">
        <p14:creationId xmlns:p14="http://schemas.microsoft.com/office/powerpoint/2010/main" val="381033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3966415-579C-D0BF-0C4B-82235B249667}"/>
              </a:ext>
            </a:extLst>
          </p:cNvPr>
          <p:cNvSpPr>
            <a:spLocks noGrp="1"/>
          </p:cNvSpPr>
          <p:nvPr>
            <p:ph type="body" sz="quarter" idx="10"/>
          </p:nvPr>
        </p:nvSpPr>
        <p:spPr/>
        <p:txBody>
          <a:bodyPr/>
          <a:lstStyle/>
          <a:p>
            <a:r>
              <a:rPr lang="en-US" altLang="zh-CN" dirty="0"/>
              <a:t>Metasurface-based Diffractive Neural Network</a:t>
            </a:r>
            <a:endParaRPr lang="zh-CN" altLang="en-US" dirty="0"/>
          </a:p>
        </p:txBody>
      </p:sp>
      <p:sp>
        <p:nvSpPr>
          <p:cNvPr id="342" name="文本框 341">
            <a:extLst>
              <a:ext uri="{FF2B5EF4-FFF2-40B4-BE49-F238E27FC236}">
                <a16:creationId xmlns:a16="http://schemas.microsoft.com/office/drawing/2014/main" id="{3466C429-0616-8F4F-C7F3-189EF1F0EBE9}"/>
              </a:ext>
            </a:extLst>
          </p:cNvPr>
          <p:cNvSpPr txBox="1"/>
          <p:nvPr/>
        </p:nvSpPr>
        <p:spPr>
          <a:xfrm rot="20139297">
            <a:off x="930944" y="3950546"/>
            <a:ext cx="2477209" cy="338554"/>
          </a:xfrm>
          <a:prstGeom prst="rect">
            <a:avLst/>
          </a:prstGeom>
          <a:noFill/>
        </p:spPr>
        <p:txBody>
          <a:bodyPr wrap="square" rtlCol="0">
            <a:spAutoFit/>
          </a:bodyPr>
          <a:lstStyle/>
          <a:p>
            <a:pPr algn="ctr"/>
            <a:r>
              <a:rPr lang="en-US" altLang="zh-CN" sz="1600" dirty="0">
                <a:latin typeface="+mj-lt"/>
                <a:cs typeface="Arial" panose="020B0604020202020204" pitchFamily="34" charset="0"/>
              </a:rPr>
              <a:t>Diffraction zones</a:t>
            </a:r>
            <a:endParaRPr lang="zh-CN" altLang="en-US" sz="1600" dirty="0">
              <a:latin typeface="+mj-lt"/>
              <a:cs typeface="Arial" panose="020B0604020202020204" pitchFamily="34" charset="0"/>
            </a:endParaRPr>
          </a:p>
        </p:txBody>
      </p:sp>
      <p:grpSp>
        <p:nvGrpSpPr>
          <p:cNvPr id="499" name="组合 498">
            <a:extLst>
              <a:ext uri="{FF2B5EF4-FFF2-40B4-BE49-F238E27FC236}">
                <a16:creationId xmlns:a16="http://schemas.microsoft.com/office/drawing/2014/main" id="{5FE73E9A-D34F-9DE4-4840-1B46A5986191}"/>
              </a:ext>
            </a:extLst>
          </p:cNvPr>
          <p:cNvGrpSpPr/>
          <p:nvPr/>
        </p:nvGrpSpPr>
        <p:grpSpPr>
          <a:xfrm>
            <a:off x="100391" y="3525751"/>
            <a:ext cx="6896633" cy="3111386"/>
            <a:chOff x="131070" y="1002590"/>
            <a:chExt cx="6896633" cy="3111386"/>
          </a:xfrm>
        </p:grpSpPr>
        <p:pic>
          <p:nvPicPr>
            <p:cNvPr id="327" name="图片 326">
              <a:extLst>
                <a:ext uri="{FF2B5EF4-FFF2-40B4-BE49-F238E27FC236}">
                  <a16:creationId xmlns:a16="http://schemas.microsoft.com/office/drawing/2014/main" id="{3E110F61-F5AD-BA5F-32D2-C88D478DB974}"/>
                </a:ext>
              </a:extLst>
            </p:cNvPr>
            <p:cNvPicPr>
              <a:picLocks noChangeAspect="1"/>
            </p:cNvPicPr>
            <p:nvPr/>
          </p:nvPicPr>
          <p:blipFill>
            <a:blip r:embed="rId3"/>
            <a:stretch>
              <a:fillRect/>
            </a:stretch>
          </p:blipFill>
          <p:spPr>
            <a:xfrm>
              <a:off x="131070" y="3290504"/>
              <a:ext cx="626457" cy="395304"/>
            </a:xfrm>
            <a:prstGeom prst="rect">
              <a:avLst/>
            </a:prstGeom>
          </p:spPr>
        </p:pic>
        <p:pic>
          <p:nvPicPr>
            <p:cNvPr id="328" name="图片 327">
              <a:extLst>
                <a:ext uri="{FF2B5EF4-FFF2-40B4-BE49-F238E27FC236}">
                  <a16:creationId xmlns:a16="http://schemas.microsoft.com/office/drawing/2014/main" id="{9EC44319-A7B4-B0BF-7FEC-46408F9A16CF}"/>
                </a:ext>
              </a:extLst>
            </p:cNvPr>
            <p:cNvPicPr>
              <a:picLocks noChangeAspect="1"/>
            </p:cNvPicPr>
            <p:nvPr/>
          </p:nvPicPr>
          <p:blipFill>
            <a:blip r:embed="rId4"/>
            <a:stretch>
              <a:fillRect/>
            </a:stretch>
          </p:blipFill>
          <p:spPr>
            <a:xfrm rot="20626497">
              <a:off x="4531436" y="1002590"/>
              <a:ext cx="1047461" cy="1463971"/>
            </a:xfrm>
            <a:prstGeom prst="rect">
              <a:avLst/>
            </a:prstGeom>
          </p:spPr>
        </p:pic>
        <p:grpSp>
          <p:nvGrpSpPr>
            <p:cNvPr id="329" name="组合 328">
              <a:extLst>
                <a:ext uri="{FF2B5EF4-FFF2-40B4-BE49-F238E27FC236}">
                  <a16:creationId xmlns:a16="http://schemas.microsoft.com/office/drawing/2014/main" id="{8F76D49D-BA78-657B-9707-C310A03112AE}"/>
                </a:ext>
              </a:extLst>
            </p:cNvPr>
            <p:cNvGrpSpPr/>
            <p:nvPr/>
          </p:nvGrpSpPr>
          <p:grpSpPr>
            <a:xfrm>
              <a:off x="3602069" y="1331610"/>
              <a:ext cx="1080553" cy="1549920"/>
              <a:chOff x="1869393" y="2377868"/>
              <a:chExt cx="1155822" cy="1657884"/>
            </a:xfrm>
            <a:solidFill>
              <a:srgbClr val="CBF3DE"/>
            </a:solidFill>
          </p:grpSpPr>
          <p:sp>
            <p:nvSpPr>
              <p:cNvPr id="424" name="平行四边形 423">
                <a:extLst>
                  <a:ext uri="{FF2B5EF4-FFF2-40B4-BE49-F238E27FC236}">
                    <a16:creationId xmlns:a16="http://schemas.microsoft.com/office/drawing/2014/main" id="{4EA65D68-098B-3999-9431-DE3A839700F6}"/>
                  </a:ext>
                </a:extLst>
              </p:cNvPr>
              <p:cNvSpPr/>
              <p:nvPr/>
            </p:nvSpPr>
            <p:spPr>
              <a:xfrm rot="16200000">
                <a:off x="1618362" y="2628899"/>
                <a:ext cx="1657884" cy="1155821"/>
              </a:xfrm>
              <a:prstGeom prst="parallelogram">
                <a:avLst>
                  <a:gd name="adj" fmla="val 40206"/>
                </a:avLst>
              </a:prstGeom>
              <a:grpFill/>
              <a:ln>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425" name="直接连接符 424">
                <a:extLst>
                  <a:ext uri="{FF2B5EF4-FFF2-40B4-BE49-F238E27FC236}">
                    <a16:creationId xmlns:a16="http://schemas.microsoft.com/office/drawing/2014/main" id="{028F01E4-D350-B93C-4C37-68C2F9F2C36D}"/>
                  </a:ext>
                </a:extLst>
              </p:cNvPr>
              <p:cNvCxnSpPr>
                <a:stCxn id="424" idx="1"/>
                <a:endCxn id="424" idx="3"/>
              </p:cNvCxnSpPr>
              <p:nvPr/>
            </p:nvCxnSpPr>
            <p:spPr>
              <a:xfrm>
                <a:off x="1869393" y="2974455"/>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26" name="直接连接符 425">
                <a:extLst>
                  <a:ext uri="{FF2B5EF4-FFF2-40B4-BE49-F238E27FC236}">
                    <a16:creationId xmlns:a16="http://schemas.microsoft.com/office/drawing/2014/main" id="{751A5A9E-2556-7254-886B-419221732F86}"/>
                  </a:ext>
                </a:extLst>
              </p:cNvPr>
              <p:cNvCxnSpPr/>
              <p:nvPr/>
            </p:nvCxnSpPr>
            <p:spPr>
              <a:xfrm>
                <a:off x="1869393" y="2497342"/>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27" name="直接连接符 426">
                <a:extLst>
                  <a:ext uri="{FF2B5EF4-FFF2-40B4-BE49-F238E27FC236}">
                    <a16:creationId xmlns:a16="http://schemas.microsoft.com/office/drawing/2014/main" id="{5DC8BEF4-BFEB-B3C5-4B91-D8FDCA937A9B}"/>
                  </a:ext>
                </a:extLst>
              </p:cNvPr>
              <p:cNvCxnSpPr/>
              <p:nvPr/>
            </p:nvCxnSpPr>
            <p:spPr>
              <a:xfrm>
                <a:off x="1869393" y="2616817"/>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28" name="直接连接符 427">
                <a:extLst>
                  <a:ext uri="{FF2B5EF4-FFF2-40B4-BE49-F238E27FC236}">
                    <a16:creationId xmlns:a16="http://schemas.microsoft.com/office/drawing/2014/main" id="{4D5B0281-5E2E-AA24-DE16-E29F3706D65E}"/>
                  </a:ext>
                </a:extLst>
              </p:cNvPr>
              <p:cNvCxnSpPr/>
              <p:nvPr/>
            </p:nvCxnSpPr>
            <p:spPr>
              <a:xfrm>
                <a:off x="1869393" y="2736292"/>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29" name="直接连接符 428">
                <a:extLst>
                  <a:ext uri="{FF2B5EF4-FFF2-40B4-BE49-F238E27FC236}">
                    <a16:creationId xmlns:a16="http://schemas.microsoft.com/office/drawing/2014/main" id="{8BF89B89-DACC-4D3C-210E-CE877260ECBD}"/>
                  </a:ext>
                </a:extLst>
              </p:cNvPr>
              <p:cNvCxnSpPr/>
              <p:nvPr/>
            </p:nvCxnSpPr>
            <p:spPr>
              <a:xfrm>
                <a:off x="1869393" y="285576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0" name="直接连接符 429">
                <a:extLst>
                  <a:ext uri="{FF2B5EF4-FFF2-40B4-BE49-F238E27FC236}">
                    <a16:creationId xmlns:a16="http://schemas.microsoft.com/office/drawing/2014/main" id="{0BEBF950-9230-0467-1C4B-B635EE535E3F}"/>
                  </a:ext>
                </a:extLst>
              </p:cNvPr>
              <p:cNvCxnSpPr/>
              <p:nvPr/>
            </p:nvCxnSpPr>
            <p:spPr>
              <a:xfrm>
                <a:off x="1869393" y="3214194"/>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1" name="直接连接符 430">
                <a:extLst>
                  <a:ext uri="{FF2B5EF4-FFF2-40B4-BE49-F238E27FC236}">
                    <a16:creationId xmlns:a16="http://schemas.microsoft.com/office/drawing/2014/main" id="{2BD71AE0-91A3-ADBF-8343-C467353100EE}"/>
                  </a:ext>
                </a:extLst>
              </p:cNvPr>
              <p:cNvCxnSpPr/>
              <p:nvPr/>
            </p:nvCxnSpPr>
            <p:spPr>
              <a:xfrm>
                <a:off x="1869393" y="333366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2" name="直接连接符 431">
                <a:extLst>
                  <a:ext uri="{FF2B5EF4-FFF2-40B4-BE49-F238E27FC236}">
                    <a16:creationId xmlns:a16="http://schemas.microsoft.com/office/drawing/2014/main" id="{341BDA86-814E-F2E7-157F-E6B2753EFFA2}"/>
                  </a:ext>
                </a:extLst>
              </p:cNvPr>
              <p:cNvCxnSpPr/>
              <p:nvPr/>
            </p:nvCxnSpPr>
            <p:spPr>
              <a:xfrm>
                <a:off x="1869393" y="3453144"/>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3" name="直接连接符 432">
                <a:extLst>
                  <a:ext uri="{FF2B5EF4-FFF2-40B4-BE49-F238E27FC236}">
                    <a16:creationId xmlns:a16="http://schemas.microsoft.com/office/drawing/2014/main" id="{62515849-E099-19FA-D91A-38E8DEAF6C0C}"/>
                  </a:ext>
                </a:extLst>
              </p:cNvPr>
              <p:cNvCxnSpPr/>
              <p:nvPr/>
            </p:nvCxnSpPr>
            <p:spPr>
              <a:xfrm>
                <a:off x="1869393" y="309471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4" name="直接连接符 433">
                <a:extLst>
                  <a:ext uri="{FF2B5EF4-FFF2-40B4-BE49-F238E27FC236}">
                    <a16:creationId xmlns:a16="http://schemas.microsoft.com/office/drawing/2014/main" id="{85ABB510-D4E9-F69C-1BBD-77E46633AC4F}"/>
                  </a:ext>
                </a:extLst>
              </p:cNvPr>
              <p:cNvCxnSpPr>
                <a:stCxn id="424" idx="2"/>
                <a:endCxn id="424" idx="5"/>
              </p:cNvCxnSpPr>
              <p:nvPr/>
            </p:nvCxnSpPr>
            <p:spPr>
              <a:xfrm>
                <a:off x="2447305" y="2610223"/>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5" name="直接连接符 434">
                <a:extLst>
                  <a:ext uri="{FF2B5EF4-FFF2-40B4-BE49-F238E27FC236}">
                    <a16:creationId xmlns:a16="http://schemas.microsoft.com/office/drawing/2014/main" id="{4F948E07-D431-A937-4211-F36FA2063B6F}"/>
                  </a:ext>
                </a:extLst>
              </p:cNvPr>
              <p:cNvCxnSpPr/>
              <p:nvPr/>
            </p:nvCxnSpPr>
            <p:spPr>
              <a:xfrm>
                <a:off x="2538756" y="265077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6" name="直接连接符 435">
                <a:extLst>
                  <a:ext uri="{FF2B5EF4-FFF2-40B4-BE49-F238E27FC236}">
                    <a16:creationId xmlns:a16="http://schemas.microsoft.com/office/drawing/2014/main" id="{31B0266B-2D21-A712-766E-CB8E22759718}"/>
                  </a:ext>
                </a:extLst>
              </p:cNvPr>
              <p:cNvCxnSpPr/>
              <p:nvPr/>
            </p:nvCxnSpPr>
            <p:spPr>
              <a:xfrm>
                <a:off x="2944631" y="2809712"/>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7" name="直接连接符 436">
                <a:extLst>
                  <a:ext uri="{FF2B5EF4-FFF2-40B4-BE49-F238E27FC236}">
                    <a16:creationId xmlns:a16="http://schemas.microsoft.com/office/drawing/2014/main" id="{EA9282E7-927A-4192-B7B1-5CDD09C3608F}"/>
                  </a:ext>
                </a:extLst>
              </p:cNvPr>
              <p:cNvCxnSpPr/>
              <p:nvPr/>
            </p:nvCxnSpPr>
            <p:spPr>
              <a:xfrm>
                <a:off x="2865044" y="2777767"/>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8" name="直接连接符 437">
                <a:extLst>
                  <a:ext uri="{FF2B5EF4-FFF2-40B4-BE49-F238E27FC236}">
                    <a16:creationId xmlns:a16="http://schemas.microsoft.com/office/drawing/2014/main" id="{2487311C-89DF-6B40-7031-C0CC673535DD}"/>
                  </a:ext>
                </a:extLst>
              </p:cNvPr>
              <p:cNvCxnSpPr/>
              <p:nvPr/>
            </p:nvCxnSpPr>
            <p:spPr>
              <a:xfrm>
                <a:off x="2785457" y="2749630"/>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39" name="直接连接符 438">
                <a:extLst>
                  <a:ext uri="{FF2B5EF4-FFF2-40B4-BE49-F238E27FC236}">
                    <a16:creationId xmlns:a16="http://schemas.microsoft.com/office/drawing/2014/main" id="{1629BE16-9E2D-E8BF-25A2-AB3727FCE4E0}"/>
                  </a:ext>
                </a:extLst>
              </p:cNvPr>
              <p:cNvCxnSpPr/>
              <p:nvPr/>
            </p:nvCxnSpPr>
            <p:spPr>
              <a:xfrm>
                <a:off x="2705870" y="2708692"/>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40" name="直接连接符 439">
                <a:extLst>
                  <a:ext uri="{FF2B5EF4-FFF2-40B4-BE49-F238E27FC236}">
                    <a16:creationId xmlns:a16="http://schemas.microsoft.com/office/drawing/2014/main" id="{6B54C44A-3DA5-E803-0060-6D0F01643F39}"/>
                  </a:ext>
                </a:extLst>
              </p:cNvPr>
              <p:cNvCxnSpPr/>
              <p:nvPr/>
            </p:nvCxnSpPr>
            <p:spPr>
              <a:xfrm>
                <a:off x="2626283" y="2684556"/>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41" name="直接连接符 440">
                <a:extLst>
                  <a:ext uri="{FF2B5EF4-FFF2-40B4-BE49-F238E27FC236}">
                    <a16:creationId xmlns:a16="http://schemas.microsoft.com/office/drawing/2014/main" id="{9CF96C34-6FAE-3D4C-AA38-077A2732D4F2}"/>
                  </a:ext>
                </a:extLst>
              </p:cNvPr>
              <p:cNvCxnSpPr/>
              <p:nvPr/>
            </p:nvCxnSpPr>
            <p:spPr>
              <a:xfrm>
                <a:off x="2273356" y="2535096"/>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42" name="直接连接符 441">
                <a:extLst>
                  <a:ext uri="{FF2B5EF4-FFF2-40B4-BE49-F238E27FC236}">
                    <a16:creationId xmlns:a16="http://schemas.microsoft.com/office/drawing/2014/main" id="{D1650B60-E5DE-2A1D-76DB-F1975AF38194}"/>
                  </a:ext>
                </a:extLst>
              </p:cNvPr>
              <p:cNvCxnSpPr/>
              <p:nvPr/>
            </p:nvCxnSpPr>
            <p:spPr>
              <a:xfrm>
                <a:off x="2190593" y="250358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43" name="直接连接符 442">
                <a:extLst>
                  <a:ext uri="{FF2B5EF4-FFF2-40B4-BE49-F238E27FC236}">
                    <a16:creationId xmlns:a16="http://schemas.microsoft.com/office/drawing/2014/main" id="{CBFC7B3D-344E-7B5F-B298-7CEB9DD182EC}"/>
                  </a:ext>
                </a:extLst>
              </p:cNvPr>
              <p:cNvCxnSpPr/>
              <p:nvPr/>
            </p:nvCxnSpPr>
            <p:spPr>
              <a:xfrm>
                <a:off x="2111006" y="2470031"/>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44" name="直接连接符 443">
                <a:extLst>
                  <a:ext uri="{FF2B5EF4-FFF2-40B4-BE49-F238E27FC236}">
                    <a16:creationId xmlns:a16="http://schemas.microsoft.com/office/drawing/2014/main" id="{17724345-096E-4A7E-6F22-E366055DB491}"/>
                  </a:ext>
                </a:extLst>
              </p:cNvPr>
              <p:cNvCxnSpPr/>
              <p:nvPr/>
            </p:nvCxnSpPr>
            <p:spPr>
              <a:xfrm>
                <a:off x="2031419" y="2438128"/>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45" name="直接连接符 444">
                <a:extLst>
                  <a:ext uri="{FF2B5EF4-FFF2-40B4-BE49-F238E27FC236}">
                    <a16:creationId xmlns:a16="http://schemas.microsoft.com/office/drawing/2014/main" id="{F00C8414-ACDD-33C7-6BAC-68EFF7984718}"/>
                  </a:ext>
                </a:extLst>
              </p:cNvPr>
              <p:cNvCxnSpPr/>
              <p:nvPr/>
            </p:nvCxnSpPr>
            <p:spPr>
              <a:xfrm>
                <a:off x="1951832" y="2406764"/>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446" name="直接连接符 445">
                <a:extLst>
                  <a:ext uri="{FF2B5EF4-FFF2-40B4-BE49-F238E27FC236}">
                    <a16:creationId xmlns:a16="http://schemas.microsoft.com/office/drawing/2014/main" id="{41740114-36C7-6846-B9D0-70793637005E}"/>
                  </a:ext>
                </a:extLst>
              </p:cNvPr>
              <p:cNvCxnSpPr/>
              <p:nvPr/>
            </p:nvCxnSpPr>
            <p:spPr>
              <a:xfrm>
                <a:off x="2358143" y="256680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grpSp>
        <p:grpSp>
          <p:nvGrpSpPr>
            <p:cNvPr id="330" name="组合 329">
              <a:extLst>
                <a:ext uri="{FF2B5EF4-FFF2-40B4-BE49-F238E27FC236}">
                  <a16:creationId xmlns:a16="http://schemas.microsoft.com/office/drawing/2014/main" id="{C3401216-E105-DDE1-34F5-A006338B4E4B}"/>
                </a:ext>
              </a:extLst>
            </p:cNvPr>
            <p:cNvGrpSpPr/>
            <p:nvPr/>
          </p:nvGrpSpPr>
          <p:grpSpPr>
            <a:xfrm>
              <a:off x="2858270" y="1615849"/>
              <a:ext cx="1080553" cy="1549920"/>
              <a:chOff x="1869393" y="2377868"/>
              <a:chExt cx="1155822" cy="1657884"/>
            </a:xfrm>
            <a:solidFill>
              <a:srgbClr val="DDDDFD"/>
            </a:solidFill>
          </p:grpSpPr>
          <p:sp>
            <p:nvSpPr>
              <p:cNvPr id="401" name="平行四边形 400">
                <a:extLst>
                  <a:ext uri="{FF2B5EF4-FFF2-40B4-BE49-F238E27FC236}">
                    <a16:creationId xmlns:a16="http://schemas.microsoft.com/office/drawing/2014/main" id="{EA4D17FC-1010-6BF7-91E9-53AA3DEBEB3F}"/>
                  </a:ext>
                </a:extLst>
              </p:cNvPr>
              <p:cNvSpPr/>
              <p:nvPr/>
            </p:nvSpPr>
            <p:spPr>
              <a:xfrm rot="16200000">
                <a:off x="1618362" y="2628899"/>
                <a:ext cx="1657884" cy="1155821"/>
              </a:xfrm>
              <a:prstGeom prst="parallelogram">
                <a:avLst>
                  <a:gd name="adj" fmla="val 40206"/>
                </a:avLst>
              </a:prstGeom>
              <a:grp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402" name="直接连接符 401">
                <a:extLst>
                  <a:ext uri="{FF2B5EF4-FFF2-40B4-BE49-F238E27FC236}">
                    <a16:creationId xmlns:a16="http://schemas.microsoft.com/office/drawing/2014/main" id="{0665701D-7BC5-18ED-699F-16DC2250013D}"/>
                  </a:ext>
                </a:extLst>
              </p:cNvPr>
              <p:cNvCxnSpPr>
                <a:stCxn id="401" idx="1"/>
                <a:endCxn id="401" idx="3"/>
              </p:cNvCxnSpPr>
              <p:nvPr/>
            </p:nvCxnSpPr>
            <p:spPr>
              <a:xfrm>
                <a:off x="1869393" y="2974455"/>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03" name="直接连接符 402">
                <a:extLst>
                  <a:ext uri="{FF2B5EF4-FFF2-40B4-BE49-F238E27FC236}">
                    <a16:creationId xmlns:a16="http://schemas.microsoft.com/office/drawing/2014/main" id="{F109C3C9-FF10-EEE2-01D1-365359E3E300}"/>
                  </a:ext>
                </a:extLst>
              </p:cNvPr>
              <p:cNvCxnSpPr/>
              <p:nvPr/>
            </p:nvCxnSpPr>
            <p:spPr>
              <a:xfrm>
                <a:off x="1869393" y="249734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04" name="直接连接符 403">
                <a:extLst>
                  <a:ext uri="{FF2B5EF4-FFF2-40B4-BE49-F238E27FC236}">
                    <a16:creationId xmlns:a16="http://schemas.microsoft.com/office/drawing/2014/main" id="{1CA09E4F-0589-E0A4-A5C0-44231407E665}"/>
                  </a:ext>
                </a:extLst>
              </p:cNvPr>
              <p:cNvCxnSpPr/>
              <p:nvPr/>
            </p:nvCxnSpPr>
            <p:spPr>
              <a:xfrm>
                <a:off x="1869393" y="2616817"/>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05" name="直接连接符 404">
                <a:extLst>
                  <a:ext uri="{FF2B5EF4-FFF2-40B4-BE49-F238E27FC236}">
                    <a16:creationId xmlns:a16="http://schemas.microsoft.com/office/drawing/2014/main" id="{718F8DA7-C54B-B90B-F930-D8F645672FB6}"/>
                  </a:ext>
                </a:extLst>
              </p:cNvPr>
              <p:cNvCxnSpPr/>
              <p:nvPr/>
            </p:nvCxnSpPr>
            <p:spPr>
              <a:xfrm>
                <a:off x="1869393" y="273629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06" name="直接连接符 405">
                <a:extLst>
                  <a:ext uri="{FF2B5EF4-FFF2-40B4-BE49-F238E27FC236}">
                    <a16:creationId xmlns:a16="http://schemas.microsoft.com/office/drawing/2014/main" id="{0B8A2C9E-2F22-B986-BEFD-D7922AEBE966}"/>
                  </a:ext>
                </a:extLst>
              </p:cNvPr>
              <p:cNvCxnSpPr/>
              <p:nvPr/>
            </p:nvCxnSpPr>
            <p:spPr>
              <a:xfrm>
                <a:off x="1869393" y="28557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07" name="直接连接符 406">
                <a:extLst>
                  <a:ext uri="{FF2B5EF4-FFF2-40B4-BE49-F238E27FC236}">
                    <a16:creationId xmlns:a16="http://schemas.microsoft.com/office/drawing/2014/main" id="{BFC44BA0-121E-C4A2-CBA6-3B141DB75816}"/>
                  </a:ext>
                </a:extLst>
              </p:cNvPr>
              <p:cNvCxnSpPr/>
              <p:nvPr/>
            </p:nvCxnSpPr>
            <p:spPr>
              <a:xfrm>
                <a:off x="1869393" y="321419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08" name="直接连接符 407">
                <a:extLst>
                  <a:ext uri="{FF2B5EF4-FFF2-40B4-BE49-F238E27FC236}">
                    <a16:creationId xmlns:a16="http://schemas.microsoft.com/office/drawing/2014/main" id="{60CED34B-2769-CB0C-E1EC-1CE75D9B2AB7}"/>
                  </a:ext>
                </a:extLst>
              </p:cNvPr>
              <p:cNvCxnSpPr/>
              <p:nvPr/>
            </p:nvCxnSpPr>
            <p:spPr>
              <a:xfrm>
                <a:off x="1869393" y="33336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09" name="直接连接符 408">
                <a:extLst>
                  <a:ext uri="{FF2B5EF4-FFF2-40B4-BE49-F238E27FC236}">
                    <a16:creationId xmlns:a16="http://schemas.microsoft.com/office/drawing/2014/main" id="{F8ABD3DA-7D34-D276-28AD-906D4DBE5497}"/>
                  </a:ext>
                </a:extLst>
              </p:cNvPr>
              <p:cNvCxnSpPr/>
              <p:nvPr/>
            </p:nvCxnSpPr>
            <p:spPr>
              <a:xfrm>
                <a:off x="1869393" y="345314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0" name="直接连接符 409">
                <a:extLst>
                  <a:ext uri="{FF2B5EF4-FFF2-40B4-BE49-F238E27FC236}">
                    <a16:creationId xmlns:a16="http://schemas.microsoft.com/office/drawing/2014/main" id="{C6986217-555D-FD9F-CFA2-36E93C5B8861}"/>
                  </a:ext>
                </a:extLst>
              </p:cNvPr>
              <p:cNvCxnSpPr/>
              <p:nvPr/>
            </p:nvCxnSpPr>
            <p:spPr>
              <a:xfrm>
                <a:off x="1869393" y="309471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1" name="直接连接符 410">
                <a:extLst>
                  <a:ext uri="{FF2B5EF4-FFF2-40B4-BE49-F238E27FC236}">
                    <a16:creationId xmlns:a16="http://schemas.microsoft.com/office/drawing/2014/main" id="{9E641E6A-90D9-9A92-A39E-3C4B13760B5D}"/>
                  </a:ext>
                </a:extLst>
              </p:cNvPr>
              <p:cNvCxnSpPr>
                <a:stCxn id="401" idx="2"/>
                <a:endCxn id="401" idx="5"/>
              </p:cNvCxnSpPr>
              <p:nvPr/>
            </p:nvCxnSpPr>
            <p:spPr>
              <a:xfrm>
                <a:off x="2447305" y="2610223"/>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2" name="直接连接符 411">
                <a:extLst>
                  <a:ext uri="{FF2B5EF4-FFF2-40B4-BE49-F238E27FC236}">
                    <a16:creationId xmlns:a16="http://schemas.microsoft.com/office/drawing/2014/main" id="{D4E2872F-A49C-CFB1-CE64-A4A485143C07}"/>
                  </a:ext>
                </a:extLst>
              </p:cNvPr>
              <p:cNvCxnSpPr/>
              <p:nvPr/>
            </p:nvCxnSpPr>
            <p:spPr>
              <a:xfrm>
                <a:off x="2538756" y="265077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3" name="直接连接符 412">
                <a:extLst>
                  <a:ext uri="{FF2B5EF4-FFF2-40B4-BE49-F238E27FC236}">
                    <a16:creationId xmlns:a16="http://schemas.microsoft.com/office/drawing/2014/main" id="{E0CFCE07-F05F-0045-BC98-6D96225D2D23}"/>
                  </a:ext>
                </a:extLst>
              </p:cNvPr>
              <p:cNvCxnSpPr/>
              <p:nvPr/>
            </p:nvCxnSpPr>
            <p:spPr>
              <a:xfrm>
                <a:off x="2944631" y="280971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4" name="直接连接符 413">
                <a:extLst>
                  <a:ext uri="{FF2B5EF4-FFF2-40B4-BE49-F238E27FC236}">
                    <a16:creationId xmlns:a16="http://schemas.microsoft.com/office/drawing/2014/main" id="{21E25EF2-57F8-4EF6-747D-2A52188C9F54}"/>
                  </a:ext>
                </a:extLst>
              </p:cNvPr>
              <p:cNvCxnSpPr/>
              <p:nvPr/>
            </p:nvCxnSpPr>
            <p:spPr>
              <a:xfrm>
                <a:off x="2865044" y="2777767"/>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5" name="直接连接符 414">
                <a:extLst>
                  <a:ext uri="{FF2B5EF4-FFF2-40B4-BE49-F238E27FC236}">
                    <a16:creationId xmlns:a16="http://schemas.microsoft.com/office/drawing/2014/main" id="{49292D13-53A7-396E-6482-FC98ED263596}"/>
                  </a:ext>
                </a:extLst>
              </p:cNvPr>
              <p:cNvCxnSpPr/>
              <p:nvPr/>
            </p:nvCxnSpPr>
            <p:spPr>
              <a:xfrm>
                <a:off x="2785457" y="2749630"/>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6" name="直接连接符 415">
                <a:extLst>
                  <a:ext uri="{FF2B5EF4-FFF2-40B4-BE49-F238E27FC236}">
                    <a16:creationId xmlns:a16="http://schemas.microsoft.com/office/drawing/2014/main" id="{0AE00D31-83E3-B1C3-3603-692F1306B047}"/>
                  </a:ext>
                </a:extLst>
              </p:cNvPr>
              <p:cNvCxnSpPr/>
              <p:nvPr/>
            </p:nvCxnSpPr>
            <p:spPr>
              <a:xfrm>
                <a:off x="2705870" y="270869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7" name="直接连接符 416">
                <a:extLst>
                  <a:ext uri="{FF2B5EF4-FFF2-40B4-BE49-F238E27FC236}">
                    <a16:creationId xmlns:a16="http://schemas.microsoft.com/office/drawing/2014/main" id="{B842F833-DA6F-1EDE-25CB-E9D757A11B1F}"/>
                  </a:ext>
                </a:extLst>
              </p:cNvPr>
              <p:cNvCxnSpPr/>
              <p:nvPr/>
            </p:nvCxnSpPr>
            <p:spPr>
              <a:xfrm>
                <a:off x="2626283" y="268455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8" name="直接连接符 417">
                <a:extLst>
                  <a:ext uri="{FF2B5EF4-FFF2-40B4-BE49-F238E27FC236}">
                    <a16:creationId xmlns:a16="http://schemas.microsoft.com/office/drawing/2014/main" id="{7D566B6C-F6BC-4668-F546-0A9A678173E5}"/>
                  </a:ext>
                </a:extLst>
              </p:cNvPr>
              <p:cNvCxnSpPr/>
              <p:nvPr/>
            </p:nvCxnSpPr>
            <p:spPr>
              <a:xfrm>
                <a:off x="2273356" y="253509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19" name="直接连接符 418">
                <a:extLst>
                  <a:ext uri="{FF2B5EF4-FFF2-40B4-BE49-F238E27FC236}">
                    <a16:creationId xmlns:a16="http://schemas.microsoft.com/office/drawing/2014/main" id="{6EAF67D1-C373-5524-13F7-15B91EDF6904}"/>
                  </a:ext>
                </a:extLst>
              </p:cNvPr>
              <p:cNvCxnSpPr/>
              <p:nvPr/>
            </p:nvCxnSpPr>
            <p:spPr>
              <a:xfrm>
                <a:off x="2190593" y="250358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20" name="直接连接符 419">
                <a:extLst>
                  <a:ext uri="{FF2B5EF4-FFF2-40B4-BE49-F238E27FC236}">
                    <a16:creationId xmlns:a16="http://schemas.microsoft.com/office/drawing/2014/main" id="{16328E2C-7BBD-602D-878B-D387A1FDBF74}"/>
                  </a:ext>
                </a:extLst>
              </p:cNvPr>
              <p:cNvCxnSpPr/>
              <p:nvPr/>
            </p:nvCxnSpPr>
            <p:spPr>
              <a:xfrm>
                <a:off x="2111006" y="2470031"/>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21" name="直接连接符 420">
                <a:extLst>
                  <a:ext uri="{FF2B5EF4-FFF2-40B4-BE49-F238E27FC236}">
                    <a16:creationId xmlns:a16="http://schemas.microsoft.com/office/drawing/2014/main" id="{2AB7BD1E-8674-58D6-313F-C57FD80BAE7C}"/>
                  </a:ext>
                </a:extLst>
              </p:cNvPr>
              <p:cNvCxnSpPr/>
              <p:nvPr/>
            </p:nvCxnSpPr>
            <p:spPr>
              <a:xfrm>
                <a:off x="2031419" y="2438128"/>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22" name="直接连接符 421">
                <a:extLst>
                  <a:ext uri="{FF2B5EF4-FFF2-40B4-BE49-F238E27FC236}">
                    <a16:creationId xmlns:a16="http://schemas.microsoft.com/office/drawing/2014/main" id="{2004069C-7447-37BB-1E63-CB69E9C82498}"/>
                  </a:ext>
                </a:extLst>
              </p:cNvPr>
              <p:cNvCxnSpPr/>
              <p:nvPr/>
            </p:nvCxnSpPr>
            <p:spPr>
              <a:xfrm>
                <a:off x="1951832" y="2406764"/>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23" name="直接连接符 422">
                <a:extLst>
                  <a:ext uri="{FF2B5EF4-FFF2-40B4-BE49-F238E27FC236}">
                    <a16:creationId xmlns:a16="http://schemas.microsoft.com/office/drawing/2014/main" id="{8C040A53-497D-8F8C-C04E-EF7CDBE324E1}"/>
                  </a:ext>
                </a:extLst>
              </p:cNvPr>
              <p:cNvCxnSpPr/>
              <p:nvPr/>
            </p:nvCxnSpPr>
            <p:spPr>
              <a:xfrm>
                <a:off x="2358143" y="256680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grpSp>
        <p:grpSp>
          <p:nvGrpSpPr>
            <p:cNvPr id="331" name="组合 330">
              <a:extLst>
                <a:ext uri="{FF2B5EF4-FFF2-40B4-BE49-F238E27FC236}">
                  <a16:creationId xmlns:a16="http://schemas.microsoft.com/office/drawing/2014/main" id="{80D078B9-639A-4A1F-FF2A-E9C42E574F0A}"/>
                </a:ext>
              </a:extLst>
            </p:cNvPr>
            <p:cNvGrpSpPr/>
            <p:nvPr/>
          </p:nvGrpSpPr>
          <p:grpSpPr>
            <a:xfrm>
              <a:off x="2034202" y="1964976"/>
              <a:ext cx="1080553" cy="1549920"/>
              <a:chOff x="1869393" y="2377868"/>
              <a:chExt cx="1155822" cy="1657884"/>
            </a:xfrm>
            <a:solidFill>
              <a:srgbClr val="DDDDFD"/>
            </a:solidFill>
          </p:grpSpPr>
          <p:sp>
            <p:nvSpPr>
              <p:cNvPr id="378" name="平行四边形 377">
                <a:extLst>
                  <a:ext uri="{FF2B5EF4-FFF2-40B4-BE49-F238E27FC236}">
                    <a16:creationId xmlns:a16="http://schemas.microsoft.com/office/drawing/2014/main" id="{E3EF5BA4-3F92-8181-4905-35BD91D0C993}"/>
                  </a:ext>
                </a:extLst>
              </p:cNvPr>
              <p:cNvSpPr/>
              <p:nvPr/>
            </p:nvSpPr>
            <p:spPr>
              <a:xfrm rot="16200000">
                <a:off x="1618362" y="2628899"/>
                <a:ext cx="1657884" cy="1155821"/>
              </a:xfrm>
              <a:prstGeom prst="parallelogram">
                <a:avLst>
                  <a:gd name="adj" fmla="val 40206"/>
                </a:avLst>
              </a:prstGeom>
              <a:grp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379" name="直接连接符 378">
                <a:extLst>
                  <a:ext uri="{FF2B5EF4-FFF2-40B4-BE49-F238E27FC236}">
                    <a16:creationId xmlns:a16="http://schemas.microsoft.com/office/drawing/2014/main" id="{0C0B2239-86E2-889E-C7A8-150CF9C51FF0}"/>
                  </a:ext>
                </a:extLst>
              </p:cNvPr>
              <p:cNvCxnSpPr>
                <a:stCxn id="378" idx="1"/>
                <a:endCxn id="378" idx="3"/>
              </p:cNvCxnSpPr>
              <p:nvPr/>
            </p:nvCxnSpPr>
            <p:spPr>
              <a:xfrm>
                <a:off x="1869393" y="2974455"/>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0" name="直接连接符 379">
                <a:extLst>
                  <a:ext uri="{FF2B5EF4-FFF2-40B4-BE49-F238E27FC236}">
                    <a16:creationId xmlns:a16="http://schemas.microsoft.com/office/drawing/2014/main" id="{B4C3D570-28D6-B1A9-EB26-F4386CE4BEB6}"/>
                  </a:ext>
                </a:extLst>
              </p:cNvPr>
              <p:cNvCxnSpPr/>
              <p:nvPr/>
            </p:nvCxnSpPr>
            <p:spPr>
              <a:xfrm>
                <a:off x="1869393" y="249734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1" name="直接连接符 380">
                <a:extLst>
                  <a:ext uri="{FF2B5EF4-FFF2-40B4-BE49-F238E27FC236}">
                    <a16:creationId xmlns:a16="http://schemas.microsoft.com/office/drawing/2014/main" id="{4CB8BA8F-A57B-D180-AAC0-4A7B32824E99}"/>
                  </a:ext>
                </a:extLst>
              </p:cNvPr>
              <p:cNvCxnSpPr/>
              <p:nvPr/>
            </p:nvCxnSpPr>
            <p:spPr>
              <a:xfrm>
                <a:off x="1869393" y="2616817"/>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2" name="直接连接符 381">
                <a:extLst>
                  <a:ext uri="{FF2B5EF4-FFF2-40B4-BE49-F238E27FC236}">
                    <a16:creationId xmlns:a16="http://schemas.microsoft.com/office/drawing/2014/main" id="{D7B0FE10-1F2C-8CB1-4671-688C8DF1C881}"/>
                  </a:ext>
                </a:extLst>
              </p:cNvPr>
              <p:cNvCxnSpPr/>
              <p:nvPr/>
            </p:nvCxnSpPr>
            <p:spPr>
              <a:xfrm>
                <a:off x="1869393" y="273629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3" name="直接连接符 382">
                <a:extLst>
                  <a:ext uri="{FF2B5EF4-FFF2-40B4-BE49-F238E27FC236}">
                    <a16:creationId xmlns:a16="http://schemas.microsoft.com/office/drawing/2014/main" id="{A29D0684-1BAA-3F95-D17B-037255C47AD8}"/>
                  </a:ext>
                </a:extLst>
              </p:cNvPr>
              <p:cNvCxnSpPr/>
              <p:nvPr/>
            </p:nvCxnSpPr>
            <p:spPr>
              <a:xfrm>
                <a:off x="1869393" y="28557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4" name="直接连接符 383">
                <a:extLst>
                  <a:ext uri="{FF2B5EF4-FFF2-40B4-BE49-F238E27FC236}">
                    <a16:creationId xmlns:a16="http://schemas.microsoft.com/office/drawing/2014/main" id="{E9E224FF-9407-1DF0-35DB-D064A3416923}"/>
                  </a:ext>
                </a:extLst>
              </p:cNvPr>
              <p:cNvCxnSpPr/>
              <p:nvPr/>
            </p:nvCxnSpPr>
            <p:spPr>
              <a:xfrm>
                <a:off x="1869393" y="321419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5" name="直接连接符 384">
                <a:extLst>
                  <a:ext uri="{FF2B5EF4-FFF2-40B4-BE49-F238E27FC236}">
                    <a16:creationId xmlns:a16="http://schemas.microsoft.com/office/drawing/2014/main" id="{6E226BDE-DEBD-23FE-588A-A1AF16695317}"/>
                  </a:ext>
                </a:extLst>
              </p:cNvPr>
              <p:cNvCxnSpPr/>
              <p:nvPr/>
            </p:nvCxnSpPr>
            <p:spPr>
              <a:xfrm>
                <a:off x="1869393" y="33336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6" name="直接连接符 385">
                <a:extLst>
                  <a:ext uri="{FF2B5EF4-FFF2-40B4-BE49-F238E27FC236}">
                    <a16:creationId xmlns:a16="http://schemas.microsoft.com/office/drawing/2014/main" id="{C7E088A4-6DA6-14B7-4824-DC55478EF8B2}"/>
                  </a:ext>
                </a:extLst>
              </p:cNvPr>
              <p:cNvCxnSpPr/>
              <p:nvPr/>
            </p:nvCxnSpPr>
            <p:spPr>
              <a:xfrm>
                <a:off x="1869393" y="345314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7" name="直接连接符 386">
                <a:extLst>
                  <a:ext uri="{FF2B5EF4-FFF2-40B4-BE49-F238E27FC236}">
                    <a16:creationId xmlns:a16="http://schemas.microsoft.com/office/drawing/2014/main" id="{D69A5863-03D2-E7FF-341C-E63DF7FEC3AB}"/>
                  </a:ext>
                </a:extLst>
              </p:cNvPr>
              <p:cNvCxnSpPr/>
              <p:nvPr/>
            </p:nvCxnSpPr>
            <p:spPr>
              <a:xfrm>
                <a:off x="1869393" y="309471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8" name="直接连接符 387">
                <a:extLst>
                  <a:ext uri="{FF2B5EF4-FFF2-40B4-BE49-F238E27FC236}">
                    <a16:creationId xmlns:a16="http://schemas.microsoft.com/office/drawing/2014/main" id="{070054BD-8878-49AF-5293-7D357EB2E5F9}"/>
                  </a:ext>
                </a:extLst>
              </p:cNvPr>
              <p:cNvCxnSpPr>
                <a:stCxn id="378" idx="2"/>
                <a:endCxn id="378" idx="5"/>
              </p:cNvCxnSpPr>
              <p:nvPr/>
            </p:nvCxnSpPr>
            <p:spPr>
              <a:xfrm>
                <a:off x="2447305" y="2610223"/>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89" name="直接连接符 388">
                <a:extLst>
                  <a:ext uri="{FF2B5EF4-FFF2-40B4-BE49-F238E27FC236}">
                    <a16:creationId xmlns:a16="http://schemas.microsoft.com/office/drawing/2014/main" id="{078B57B7-F5A1-4554-D1F7-173E6856EBF6}"/>
                  </a:ext>
                </a:extLst>
              </p:cNvPr>
              <p:cNvCxnSpPr/>
              <p:nvPr/>
            </p:nvCxnSpPr>
            <p:spPr>
              <a:xfrm>
                <a:off x="2538756" y="265077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0" name="直接连接符 389">
                <a:extLst>
                  <a:ext uri="{FF2B5EF4-FFF2-40B4-BE49-F238E27FC236}">
                    <a16:creationId xmlns:a16="http://schemas.microsoft.com/office/drawing/2014/main" id="{30C27056-F059-3958-DF20-8E8B995CB4D9}"/>
                  </a:ext>
                </a:extLst>
              </p:cNvPr>
              <p:cNvCxnSpPr/>
              <p:nvPr/>
            </p:nvCxnSpPr>
            <p:spPr>
              <a:xfrm>
                <a:off x="2944631" y="280971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1" name="直接连接符 390">
                <a:extLst>
                  <a:ext uri="{FF2B5EF4-FFF2-40B4-BE49-F238E27FC236}">
                    <a16:creationId xmlns:a16="http://schemas.microsoft.com/office/drawing/2014/main" id="{BF9AC76A-A5F7-C26D-053E-F1DE2940CD37}"/>
                  </a:ext>
                </a:extLst>
              </p:cNvPr>
              <p:cNvCxnSpPr/>
              <p:nvPr/>
            </p:nvCxnSpPr>
            <p:spPr>
              <a:xfrm>
                <a:off x="2865044" y="2777767"/>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2" name="直接连接符 391">
                <a:extLst>
                  <a:ext uri="{FF2B5EF4-FFF2-40B4-BE49-F238E27FC236}">
                    <a16:creationId xmlns:a16="http://schemas.microsoft.com/office/drawing/2014/main" id="{A552EC8A-8130-6A1B-F749-70CC47BF5CD7}"/>
                  </a:ext>
                </a:extLst>
              </p:cNvPr>
              <p:cNvCxnSpPr/>
              <p:nvPr/>
            </p:nvCxnSpPr>
            <p:spPr>
              <a:xfrm>
                <a:off x="2785457" y="2749630"/>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3" name="直接连接符 392">
                <a:extLst>
                  <a:ext uri="{FF2B5EF4-FFF2-40B4-BE49-F238E27FC236}">
                    <a16:creationId xmlns:a16="http://schemas.microsoft.com/office/drawing/2014/main" id="{83375760-6FCF-03E4-BD75-77CB1676FF37}"/>
                  </a:ext>
                </a:extLst>
              </p:cNvPr>
              <p:cNvCxnSpPr/>
              <p:nvPr/>
            </p:nvCxnSpPr>
            <p:spPr>
              <a:xfrm>
                <a:off x="2705870" y="270869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4" name="直接连接符 393">
                <a:extLst>
                  <a:ext uri="{FF2B5EF4-FFF2-40B4-BE49-F238E27FC236}">
                    <a16:creationId xmlns:a16="http://schemas.microsoft.com/office/drawing/2014/main" id="{CCBCF412-EB6E-F896-29D0-5CAC0D7A9172}"/>
                  </a:ext>
                </a:extLst>
              </p:cNvPr>
              <p:cNvCxnSpPr/>
              <p:nvPr/>
            </p:nvCxnSpPr>
            <p:spPr>
              <a:xfrm>
                <a:off x="2626283" y="268455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5" name="直接连接符 394">
                <a:extLst>
                  <a:ext uri="{FF2B5EF4-FFF2-40B4-BE49-F238E27FC236}">
                    <a16:creationId xmlns:a16="http://schemas.microsoft.com/office/drawing/2014/main" id="{D8755D44-DDDE-F189-05F0-49B3DDD457A1}"/>
                  </a:ext>
                </a:extLst>
              </p:cNvPr>
              <p:cNvCxnSpPr/>
              <p:nvPr/>
            </p:nvCxnSpPr>
            <p:spPr>
              <a:xfrm>
                <a:off x="2273356" y="253509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6" name="直接连接符 395">
                <a:extLst>
                  <a:ext uri="{FF2B5EF4-FFF2-40B4-BE49-F238E27FC236}">
                    <a16:creationId xmlns:a16="http://schemas.microsoft.com/office/drawing/2014/main" id="{E7AB3FA3-7093-4191-277B-6705741C2F76}"/>
                  </a:ext>
                </a:extLst>
              </p:cNvPr>
              <p:cNvCxnSpPr/>
              <p:nvPr/>
            </p:nvCxnSpPr>
            <p:spPr>
              <a:xfrm>
                <a:off x="2190593" y="250358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7" name="直接连接符 396">
                <a:extLst>
                  <a:ext uri="{FF2B5EF4-FFF2-40B4-BE49-F238E27FC236}">
                    <a16:creationId xmlns:a16="http://schemas.microsoft.com/office/drawing/2014/main" id="{740FB0F1-25A6-F049-0533-8CC51B9CBB1C}"/>
                  </a:ext>
                </a:extLst>
              </p:cNvPr>
              <p:cNvCxnSpPr/>
              <p:nvPr/>
            </p:nvCxnSpPr>
            <p:spPr>
              <a:xfrm>
                <a:off x="2111006" y="2470031"/>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8" name="直接连接符 397">
                <a:extLst>
                  <a:ext uri="{FF2B5EF4-FFF2-40B4-BE49-F238E27FC236}">
                    <a16:creationId xmlns:a16="http://schemas.microsoft.com/office/drawing/2014/main" id="{5C45F840-6830-7E7A-086F-8315BA0D5244}"/>
                  </a:ext>
                </a:extLst>
              </p:cNvPr>
              <p:cNvCxnSpPr/>
              <p:nvPr/>
            </p:nvCxnSpPr>
            <p:spPr>
              <a:xfrm>
                <a:off x="2031419" y="2438128"/>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399" name="直接连接符 398">
                <a:extLst>
                  <a:ext uri="{FF2B5EF4-FFF2-40B4-BE49-F238E27FC236}">
                    <a16:creationId xmlns:a16="http://schemas.microsoft.com/office/drawing/2014/main" id="{40D3B57C-0D57-0ECB-2E39-6895113073F6}"/>
                  </a:ext>
                </a:extLst>
              </p:cNvPr>
              <p:cNvCxnSpPr/>
              <p:nvPr/>
            </p:nvCxnSpPr>
            <p:spPr>
              <a:xfrm>
                <a:off x="1951832" y="2406764"/>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400" name="直接连接符 399">
                <a:extLst>
                  <a:ext uri="{FF2B5EF4-FFF2-40B4-BE49-F238E27FC236}">
                    <a16:creationId xmlns:a16="http://schemas.microsoft.com/office/drawing/2014/main" id="{4D48298E-B5FE-5D44-4B7E-EFDD6E405885}"/>
                  </a:ext>
                </a:extLst>
              </p:cNvPr>
              <p:cNvCxnSpPr/>
              <p:nvPr/>
            </p:nvCxnSpPr>
            <p:spPr>
              <a:xfrm>
                <a:off x="2358143" y="256680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grpSp>
        <p:grpSp>
          <p:nvGrpSpPr>
            <p:cNvPr id="332" name="组合 331">
              <a:extLst>
                <a:ext uri="{FF2B5EF4-FFF2-40B4-BE49-F238E27FC236}">
                  <a16:creationId xmlns:a16="http://schemas.microsoft.com/office/drawing/2014/main" id="{B3BCC314-1163-6A01-09AD-A9591E559F90}"/>
                </a:ext>
              </a:extLst>
            </p:cNvPr>
            <p:cNvGrpSpPr/>
            <p:nvPr/>
          </p:nvGrpSpPr>
          <p:grpSpPr>
            <a:xfrm>
              <a:off x="1261534" y="2365285"/>
              <a:ext cx="1080553" cy="1549920"/>
              <a:chOff x="1869393" y="2377868"/>
              <a:chExt cx="1155822" cy="1657884"/>
            </a:xfrm>
          </p:grpSpPr>
          <p:sp>
            <p:nvSpPr>
              <p:cNvPr id="355" name="平行四边形 354">
                <a:extLst>
                  <a:ext uri="{FF2B5EF4-FFF2-40B4-BE49-F238E27FC236}">
                    <a16:creationId xmlns:a16="http://schemas.microsoft.com/office/drawing/2014/main" id="{ED89D32C-DC9D-6736-6482-ED4CDAC45BCD}"/>
                  </a:ext>
                </a:extLst>
              </p:cNvPr>
              <p:cNvSpPr/>
              <p:nvPr/>
            </p:nvSpPr>
            <p:spPr>
              <a:xfrm rot="16200000">
                <a:off x="1618362" y="2628899"/>
                <a:ext cx="1657884" cy="1155821"/>
              </a:xfrm>
              <a:prstGeom prst="parallelogram">
                <a:avLst>
                  <a:gd name="adj" fmla="val 40206"/>
                </a:avLst>
              </a:prstGeom>
              <a:solidFill>
                <a:srgbClr val="D5E5FE"/>
              </a:solidFill>
              <a:ln>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356" name="直接连接符 355">
                <a:extLst>
                  <a:ext uri="{FF2B5EF4-FFF2-40B4-BE49-F238E27FC236}">
                    <a16:creationId xmlns:a16="http://schemas.microsoft.com/office/drawing/2014/main" id="{0DA62B2F-CEA1-9384-57AA-24E3DDEF390E}"/>
                  </a:ext>
                </a:extLst>
              </p:cNvPr>
              <p:cNvCxnSpPr>
                <a:stCxn id="355" idx="1"/>
                <a:endCxn id="355" idx="3"/>
              </p:cNvCxnSpPr>
              <p:nvPr/>
            </p:nvCxnSpPr>
            <p:spPr>
              <a:xfrm>
                <a:off x="1869393" y="2974455"/>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57" name="直接连接符 356">
                <a:extLst>
                  <a:ext uri="{FF2B5EF4-FFF2-40B4-BE49-F238E27FC236}">
                    <a16:creationId xmlns:a16="http://schemas.microsoft.com/office/drawing/2014/main" id="{6143B25E-FA98-3806-D240-5C2CDD86F5B8}"/>
                  </a:ext>
                </a:extLst>
              </p:cNvPr>
              <p:cNvCxnSpPr/>
              <p:nvPr/>
            </p:nvCxnSpPr>
            <p:spPr>
              <a:xfrm>
                <a:off x="1869393" y="2497342"/>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58" name="直接连接符 357">
                <a:extLst>
                  <a:ext uri="{FF2B5EF4-FFF2-40B4-BE49-F238E27FC236}">
                    <a16:creationId xmlns:a16="http://schemas.microsoft.com/office/drawing/2014/main" id="{264A1D69-E8FD-CAA0-5824-3D7A7B151A17}"/>
                  </a:ext>
                </a:extLst>
              </p:cNvPr>
              <p:cNvCxnSpPr/>
              <p:nvPr/>
            </p:nvCxnSpPr>
            <p:spPr>
              <a:xfrm>
                <a:off x="1869393" y="2616817"/>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59" name="直接连接符 358">
                <a:extLst>
                  <a:ext uri="{FF2B5EF4-FFF2-40B4-BE49-F238E27FC236}">
                    <a16:creationId xmlns:a16="http://schemas.microsoft.com/office/drawing/2014/main" id="{36643610-674C-7A30-7058-9C6034E5294D}"/>
                  </a:ext>
                </a:extLst>
              </p:cNvPr>
              <p:cNvCxnSpPr/>
              <p:nvPr/>
            </p:nvCxnSpPr>
            <p:spPr>
              <a:xfrm>
                <a:off x="1869393" y="2736292"/>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0" name="直接连接符 359">
                <a:extLst>
                  <a:ext uri="{FF2B5EF4-FFF2-40B4-BE49-F238E27FC236}">
                    <a16:creationId xmlns:a16="http://schemas.microsoft.com/office/drawing/2014/main" id="{CB3E6AF1-3D7C-CB2B-0149-090A8E58794C}"/>
                  </a:ext>
                </a:extLst>
              </p:cNvPr>
              <p:cNvCxnSpPr/>
              <p:nvPr/>
            </p:nvCxnSpPr>
            <p:spPr>
              <a:xfrm>
                <a:off x="1869393" y="285576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1" name="直接连接符 360">
                <a:extLst>
                  <a:ext uri="{FF2B5EF4-FFF2-40B4-BE49-F238E27FC236}">
                    <a16:creationId xmlns:a16="http://schemas.microsoft.com/office/drawing/2014/main" id="{1659C767-3443-91DF-9320-0784CE565BBF}"/>
                  </a:ext>
                </a:extLst>
              </p:cNvPr>
              <p:cNvCxnSpPr/>
              <p:nvPr/>
            </p:nvCxnSpPr>
            <p:spPr>
              <a:xfrm>
                <a:off x="1869393" y="3214194"/>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2" name="直接连接符 361">
                <a:extLst>
                  <a:ext uri="{FF2B5EF4-FFF2-40B4-BE49-F238E27FC236}">
                    <a16:creationId xmlns:a16="http://schemas.microsoft.com/office/drawing/2014/main" id="{6351A10B-F1C4-5A71-196C-0A255CC1E807}"/>
                  </a:ext>
                </a:extLst>
              </p:cNvPr>
              <p:cNvCxnSpPr/>
              <p:nvPr/>
            </p:nvCxnSpPr>
            <p:spPr>
              <a:xfrm>
                <a:off x="1869393" y="333366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3" name="直接连接符 362">
                <a:extLst>
                  <a:ext uri="{FF2B5EF4-FFF2-40B4-BE49-F238E27FC236}">
                    <a16:creationId xmlns:a16="http://schemas.microsoft.com/office/drawing/2014/main" id="{BE4FAF6D-0671-1A93-14FE-CBE0F06A952C}"/>
                  </a:ext>
                </a:extLst>
              </p:cNvPr>
              <p:cNvCxnSpPr/>
              <p:nvPr/>
            </p:nvCxnSpPr>
            <p:spPr>
              <a:xfrm>
                <a:off x="1869393" y="3453144"/>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4" name="直接连接符 363">
                <a:extLst>
                  <a:ext uri="{FF2B5EF4-FFF2-40B4-BE49-F238E27FC236}">
                    <a16:creationId xmlns:a16="http://schemas.microsoft.com/office/drawing/2014/main" id="{78E7A0AE-1BB7-CF60-E709-2E7882BE6257}"/>
                  </a:ext>
                </a:extLst>
              </p:cNvPr>
              <p:cNvCxnSpPr/>
              <p:nvPr/>
            </p:nvCxnSpPr>
            <p:spPr>
              <a:xfrm>
                <a:off x="1869393" y="309471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5" name="直接连接符 364">
                <a:extLst>
                  <a:ext uri="{FF2B5EF4-FFF2-40B4-BE49-F238E27FC236}">
                    <a16:creationId xmlns:a16="http://schemas.microsoft.com/office/drawing/2014/main" id="{4D90F4EB-C1B7-4BB1-CFB6-90A62AF0AAA4}"/>
                  </a:ext>
                </a:extLst>
              </p:cNvPr>
              <p:cNvCxnSpPr>
                <a:stCxn id="355" idx="2"/>
                <a:endCxn id="355" idx="5"/>
              </p:cNvCxnSpPr>
              <p:nvPr/>
            </p:nvCxnSpPr>
            <p:spPr>
              <a:xfrm>
                <a:off x="2447305" y="2610223"/>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6" name="直接连接符 365">
                <a:extLst>
                  <a:ext uri="{FF2B5EF4-FFF2-40B4-BE49-F238E27FC236}">
                    <a16:creationId xmlns:a16="http://schemas.microsoft.com/office/drawing/2014/main" id="{29512840-4345-EC4F-64BF-814BAAE9F72C}"/>
                  </a:ext>
                </a:extLst>
              </p:cNvPr>
              <p:cNvCxnSpPr/>
              <p:nvPr/>
            </p:nvCxnSpPr>
            <p:spPr>
              <a:xfrm>
                <a:off x="2538756" y="265077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7" name="直接连接符 366">
                <a:extLst>
                  <a:ext uri="{FF2B5EF4-FFF2-40B4-BE49-F238E27FC236}">
                    <a16:creationId xmlns:a16="http://schemas.microsoft.com/office/drawing/2014/main" id="{5EB4F430-9E0C-608E-C94E-61D141942DCD}"/>
                  </a:ext>
                </a:extLst>
              </p:cNvPr>
              <p:cNvCxnSpPr/>
              <p:nvPr/>
            </p:nvCxnSpPr>
            <p:spPr>
              <a:xfrm>
                <a:off x="2944631" y="2809712"/>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8" name="直接连接符 367">
                <a:extLst>
                  <a:ext uri="{FF2B5EF4-FFF2-40B4-BE49-F238E27FC236}">
                    <a16:creationId xmlns:a16="http://schemas.microsoft.com/office/drawing/2014/main" id="{A5A38B50-86B0-0947-D2DF-AC57B9405697}"/>
                  </a:ext>
                </a:extLst>
              </p:cNvPr>
              <p:cNvCxnSpPr/>
              <p:nvPr/>
            </p:nvCxnSpPr>
            <p:spPr>
              <a:xfrm>
                <a:off x="2865044" y="2777767"/>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69" name="直接连接符 368">
                <a:extLst>
                  <a:ext uri="{FF2B5EF4-FFF2-40B4-BE49-F238E27FC236}">
                    <a16:creationId xmlns:a16="http://schemas.microsoft.com/office/drawing/2014/main" id="{FBC281F4-3DC4-F169-822E-1E8DD7090FBF}"/>
                  </a:ext>
                </a:extLst>
              </p:cNvPr>
              <p:cNvCxnSpPr/>
              <p:nvPr/>
            </p:nvCxnSpPr>
            <p:spPr>
              <a:xfrm>
                <a:off x="2785457" y="2749630"/>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70" name="直接连接符 369">
                <a:extLst>
                  <a:ext uri="{FF2B5EF4-FFF2-40B4-BE49-F238E27FC236}">
                    <a16:creationId xmlns:a16="http://schemas.microsoft.com/office/drawing/2014/main" id="{959C4EB5-A40E-FF26-6D0E-42ACB44F2995}"/>
                  </a:ext>
                </a:extLst>
              </p:cNvPr>
              <p:cNvCxnSpPr/>
              <p:nvPr/>
            </p:nvCxnSpPr>
            <p:spPr>
              <a:xfrm>
                <a:off x="2705870" y="2708692"/>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71" name="直接连接符 370">
                <a:extLst>
                  <a:ext uri="{FF2B5EF4-FFF2-40B4-BE49-F238E27FC236}">
                    <a16:creationId xmlns:a16="http://schemas.microsoft.com/office/drawing/2014/main" id="{AED401EF-B9B9-FBE8-D85B-EAD98D8008EF}"/>
                  </a:ext>
                </a:extLst>
              </p:cNvPr>
              <p:cNvCxnSpPr/>
              <p:nvPr/>
            </p:nvCxnSpPr>
            <p:spPr>
              <a:xfrm>
                <a:off x="2626283" y="2684556"/>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72" name="直接连接符 371">
                <a:extLst>
                  <a:ext uri="{FF2B5EF4-FFF2-40B4-BE49-F238E27FC236}">
                    <a16:creationId xmlns:a16="http://schemas.microsoft.com/office/drawing/2014/main" id="{201177F7-8BFD-57E8-CEBB-88982F61840C}"/>
                  </a:ext>
                </a:extLst>
              </p:cNvPr>
              <p:cNvCxnSpPr/>
              <p:nvPr/>
            </p:nvCxnSpPr>
            <p:spPr>
              <a:xfrm>
                <a:off x="2273356" y="2535096"/>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73" name="直接连接符 372">
                <a:extLst>
                  <a:ext uri="{FF2B5EF4-FFF2-40B4-BE49-F238E27FC236}">
                    <a16:creationId xmlns:a16="http://schemas.microsoft.com/office/drawing/2014/main" id="{D23D8677-3A15-E29B-B3E8-B7A9CE0CD0AA}"/>
                  </a:ext>
                </a:extLst>
              </p:cNvPr>
              <p:cNvCxnSpPr/>
              <p:nvPr/>
            </p:nvCxnSpPr>
            <p:spPr>
              <a:xfrm>
                <a:off x="2190593" y="250358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74" name="直接连接符 373">
                <a:extLst>
                  <a:ext uri="{FF2B5EF4-FFF2-40B4-BE49-F238E27FC236}">
                    <a16:creationId xmlns:a16="http://schemas.microsoft.com/office/drawing/2014/main" id="{4FED91B0-E1B1-4867-E3B7-DE38C5F1B51F}"/>
                  </a:ext>
                </a:extLst>
              </p:cNvPr>
              <p:cNvCxnSpPr/>
              <p:nvPr/>
            </p:nvCxnSpPr>
            <p:spPr>
              <a:xfrm>
                <a:off x="2111006" y="2470031"/>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75" name="直接连接符 374">
                <a:extLst>
                  <a:ext uri="{FF2B5EF4-FFF2-40B4-BE49-F238E27FC236}">
                    <a16:creationId xmlns:a16="http://schemas.microsoft.com/office/drawing/2014/main" id="{E640916A-D244-A21B-C8E0-DFEE6BBFE4EA}"/>
                  </a:ext>
                </a:extLst>
              </p:cNvPr>
              <p:cNvCxnSpPr/>
              <p:nvPr/>
            </p:nvCxnSpPr>
            <p:spPr>
              <a:xfrm>
                <a:off x="2031419" y="2438128"/>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76" name="直接连接符 375">
                <a:extLst>
                  <a:ext uri="{FF2B5EF4-FFF2-40B4-BE49-F238E27FC236}">
                    <a16:creationId xmlns:a16="http://schemas.microsoft.com/office/drawing/2014/main" id="{722B3C96-0810-8F3A-3066-06CAD9278B72}"/>
                  </a:ext>
                </a:extLst>
              </p:cNvPr>
              <p:cNvCxnSpPr/>
              <p:nvPr/>
            </p:nvCxnSpPr>
            <p:spPr>
              <a:xfrm>
                <a:off x="1951832" y="2406764"/>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377" name="直接连接符 376">
                <a:extLst>
                  <a:ext uri="{FF2B5EF4-FFF2-40B4-BE49-F238E27FC236}">
                    <a16:creationId xmlns:a16="http://schemas.microsoft.com/office/drawing/2014/main" id="{DF02F977-F072-3744-3E62-DDBDE6BFC9F5}"/>
                  </a:ext>
                </a:extLst>
              </p:cNvPr>
              <p:cNvCxnSpPr/>
              <p:nvPr/>
            </p:nvCxnSpPr>
            <p:spPr>
              <a:xfrm>
                <a:off x="2358143" y="256680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grpSp>
        <p:cxnSp>
          <p:nvCxnSpPr>
            <p:cNvPr id="333" name="直接箭头连接符 332">
              <a:extLst>
                <a:ext uri="{FF2B5EF4-FFF2-40B4-BE49-F238E27FC236}">
                  <a16:creationId xmlns:a16="http://schemas.microsoft.com/office/drawing/2014/main" id="{1E4900D3-14AD-99C8-C8BD-EF91D204375D}"/>
                </a:ext>
              </a:extLst>
            </p:cNvPr>
            <p:cNvCxnSpPr>
              <a:cxnSpLocks/>
            </p:cNvCxnSpPr>
            <p:nvPr/>
          </p:nvCxnSpPr>
          <p:spPr>
            <a:xfrm flipV="1">
              <a:off x="750577" y="3199641"/>
              <a:ext cx="934387" cy="394602"/>
            </a:xfrm>
            <a:prstGeom prst="straightConnector1">
              <a:avLst/>
            </a:prstGeom>
            <a:ln>
              <a:solidFill>
                <a:srgbClr val="156082"/>
              </a:solidFill>
              <a:tailEnd type="triangle"/>
            </a:ln>
          </p:spPr>
          <p:style>
            <a:lnRef idx="2">
              <a:schemeClr val="dk1"/>
            </a:lnRef>
            <a:fillRef idx="0">
              <a:schemeClr val="dk1"/>
            </a:fillRef>
            <a:effectRef idx="1">
              <a:schemeClr val="dk1"/>
            </a:effectRef>
            <a:fontRef idx="minor">
              <a:schemeClr val="tx1"/>
            </a:fontRef>
          </p:style>
        </p:cxnSp>
        <p:cxnSp>
          <p:nvCxnSpPr>
            <p:cNvPr id="334" name="直接箭头连接符 333">
              <a:extLst>
                <a:ext uri="{FF2B5EF4-FFF2-40B4-BE49-F238E27FC236}">
                  <a16:creationId xmlns:a16="http://schemas.microsoft.com/office/drawing/2014/main" id="{4AB71113-ABFA-50DD-484E-170C992CC56C}"/>
                </a:ext>
              </a:extLst>
            </p:cNvPr>
            <p:cNvCxnSpPr>
              <a:cxnSpLocks/>
            </p:cNvCxnSpPr>
            <p:nvPr/>
          </p:nvCxnSpPr>
          <p:spPr>
            <a:xfrm flipV="1">
              <a:off x="623140" y="2940545"/>
              <a:ext cx="964568" cy="399402"/>
            </a:xfrm>
            <a:prstGeom prst="straightConnector1">
              <a:avLst/>
            </a:prstGeom>
            <a:ln>
              <a:solidFill>
                <a:srgbClr val="156082"/>
              </a:solidFill>
              <a:tailEnd type="triangle"/>
            </a:ln>
          </p:spPr>
          <p:style>
            <a:lnRef idx="2">
              <a:schemeClr val="dk1"/>
            </a:lnRef>
            <a:fillRef idx="0">
              <a:schemeClr val="dk1"/>
            </a:fillRef>
            <a:effectRef idx="1">
              <a:schemeClr val="dk1"/>
            </a:effectRef>
            <a:fontRef idx="minor">
              <a:schemeClr val="tx1"/>
            </a:fontRef>
          </p:style>
        </p:cxnSp>
        <p:sp>
          <p:nvSpPr>
            <p:cNvPr id="335" name="文本框 334">
              <a:extLst>
                <a:ext uri="{FF2B5EF4-FFF2-40B4-BE49-F238E27FC236}">
                  <a16:creationId xmlns:a16="http://schemas.microsoft.com/office/drawing/2014/main" id="{A7013B2E-332F-7928-B01A-5FF3474FFEB6}"/>
                </a:ext>
              </a:extLst>
            </p:cNvPr>
            <p:cNvSpPr txBox="1"/>
            <p:nvPr/>
          </p:nvSpPr>
          <p:spPr>
            <a:xfrm>
              <a:off x="265456" y="2507429"/>
              <a:ext cx="894797" cy="584775"/>
            </a:xfrm>
            <a:prstGeom prst="rect">
              <a:avLst/>
            </a:prstGeom>
            <a:noFill/>
          </p:spPr>
          <p:txBody>
            <a:bodyPr wrap="none" rtlCol="0">
              <a:spAutoFit/>
            </a:bodyPr>
            <a:lstStyle/>
            <a:p>
              <a:r>
                <a:rPr lang="en-US" altLang="zh-CN" sz="1600">
                  <a:latin typeface="+mj-lt"/>
                  <a:cs typeface="Arial" panose="020B0604020202020204" pitchFamily="34" charset="0"/>
                </a:rPr>
                <a:t>Incident </a:t>
              </a:r>
            </a:p>
            <a:p>
              <a:r>
                <a:rPr lang="en-US" altLang="zh-CN" sz="1600">
                  <a:latin typeface="+mj-lt"/>
                  <a:cs typeface="Arial" panose="020B0604020202020204" pitchFamily="34" charset="0"/>
                </a:rPr>
                <a:t>waves</a:t>
              </a:r>
              <a:endParaRPr lang="zh-CN" altLang="en-US" sz="1600">
                <a:latin typeface="+mj-lt"/>
                <a:cs typeface="Arial" panose="020B0604020202020204" pitchFamily="34" charset="0"/>
              </a:endParaRPr>
            </a:p>
          </p:txBody>
        </p:sp>
        <p:cxnSp>
          <p:nvCxnSpPr>
            <p:cNvPr id="336" name="直接连接符 335">
              <a:extLst>
                <a:ext uri="{FF2B5EF4-FFF2-40B4-BE49-F238E27FC236}">
                  <a16:creationId xmlns:a16="http://schemas.microsoft.com/office/drawing/2014/main" id="{D16A4900-C499-F24F-3A3F-0BCE73711C39}"/>
                </a:ext>
              </a:extLst>
            </p:cNvPr>
            <p:cNvCxnSpPr>
              <a:cxnSpLocks/>
            </p:cNvCxnSpPr>
            <p:nvPr/>
          </p:nvCxnSpPr>
          <p:spPr>
            <a:xfrm flipH="1" flipV="1">
              <a:off x="750577" y="3168399"/>
              <a:ext cx="215432" cy="467967"/>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cxnSp>
          <p:nvCxnSpPr>
            <p:cNvPr id="337" name="直接连接符 336">
              <a:extLst>
                <a:ext uri="{FF2B5EF4-FFF2-40B4-BE49-F238E27FC236}">
                  <a16:creationId xmlns:a16="http://schemas.microsoft.com/office/drawing/2014/main" id="{C0FE8704-7C33-72D5-D3F3-B667DFF97993}"/>
                </a:ext>
              </a:extLst>
            </p:cNvPr>
            <p:cNvCxnSpPr>
              <a:cxnSpLocks/>
            </p:cNvCxnSpPr>
            <p:nvPr/>
          </p:nvCxnSpPr>
          <p:spPr>
            <a:xfrm flipH="1" flipV="1">
              <a:off x="892876" y="3113465"/>
              <a:ext cx="215432" cy="467967"/>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cxnSp>
          <p:nvCxnSpPr>
            <p:cNvPr id="338" name="直接连接符 337">
              <a:extLst>
                <a:ext uri="{FF2B5EF4-FFF2-40B4-BE49-F238E27FC236}">
                  <a16:creationId xmlns:a16="http://schemas.microsoft.com/office/drawing/2014/main" id="{887D7366-8C83-A13C-2F08-90ED5D82DB91}"/>
                </a:ext>
              </a:extLst>
            </p:cNvPr>
            <p:cNvCxnSpPr>
              <a:cxnSpLocks/>
            </p:cNvCxnSpPr>
            <p:nvPr/>
          </p:nvCxnSpPr>
          <p:spPr>
            <a:xfrm flipH="1" flipV="1">
              <a:off x="1031203" y="3073831"/>
              <a:ext cx="215432" cy="467967"/>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sp>
          <p:nvSpPr>
            <p:cNvPr id="339" name="文本框 338">
              <a:extLst>
                <a:ext uri="{FF2B5EF4-FFF2-40B4-BE49-F238E27FC236}">
                  <a16:creationId xmlns:a16="http://schemas.microsoft.com/office/drawing/2014/main" id="{9B3B0A10-5E82-2BE7-EBD0-94F13458D33A}"/>
                </a:ext>
              </a:extLst>
            </p:cNvPr>
            <p:cNvSpPr txBox="1"/>
            <p:nvPr/>
          </p:nvSpPr>
          <p:spPr>
            <a:xfrm>
              <a:off x="5555138" y="1030433"/>
              <a:ext cx="1472565" cy="584775"/>
            </a:xfrm>
            <a:prstGeom prst="rect">
              <a:avLst/>
            </a:prstGeom>
            <a:noFill/>
          </p:spPr>
          <p:txBody>
            <a:bodyPr wrap="square" rtlCol="0">
              <a:spAutoFit/>
            </a:bodyPr>
            <a:lstStyle/>
            <a:p>
              <a:pPr algn="ctr"/>
              <a:r>
                <a:rPr lang="en-US" altLang="zh-CN" sz="1600">
                  <a:latin typeface="+mj-lt"/>
                  <a:cs typeface="Arial" panose="020B0604020202020204" pitchFamily="34" charset="0"/>
                </a:rPr>
                <a:t>Detector array </a:t>
              </a:r>
            </a:p>
            <a:p>
              <a:pPr algn="ctr"/>
              <a:r>
                <a:rPr lang="en-US" altLang="zh-CN" sz="1600">
                  <a:latin typeface="+mj-lt"/>
                  <a:cs typeface="Arial" panose="020B0604020202020204" pitchFamily="34" charset="0"/>
                </a:rPr>
                <a:t>(i.e., antenna)</a:t>
              </a:r>
              <a:endParaRPr lang="zh-CN" altLang="en-US" sz="1600">
                <a:latin typeface="+mj-lt"/>
                <a:cs typeface="Arial" panose="020B0604020202020204" pitchFamily="34" charset="0"/>
              </a:endParaRPr>
            </a:p>
          </p:txBody>
        </p:sp>
        <p:sp>
          <p:nvSpPr>
            <p:cNvPr id="341" name="左大括号 340">
              <a:extLst>
                <a:ext uri="{FF2B5EF4-FFF2-40B4-BE49-F238E27FC236}">
                  <a16:creationId xmlns:a16="http://schemas.microsoft.com/office/drawing/2014/main" id="{F7989845-36FE-A932-8346-1D06DB14002D}"/>
                </a:ext>
              </a:extLst>
            </p:cNvPr>
            <p:cNvSpPr/>
            <p:nvPr/>
          </p:nvSpPr>
          <p:spPr>
            <a:xfrm rot="3716067">
              <a:off x="1557230" y="1680207"/>
              <a:ext cx="129451" cy="852728"/>
            </a:xfrm>
            <a:prstGeom prst="leftBrace">
              <a:avLst>
                <a:gd name="adj1" fmla="val 5783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sz="1600">
                <a:latin typeface="+mj-lt"/>
              </a:endParaRPr>
            </a:p>
          </p:txBody>
        </p:sp>
        <p:sp>
          <p:nvSpPr>
            <p:cNvPr id="343" name="左大括号 342">
              <a:extLst>
                <a:ext uri="{FF2B5EF4-FFF2-40B4-BE49-F238E27FC236}">
                  <a16:creationId xmlns:a16="http://schemas.microsoft.com/office/drawing/2014/main" id="{F0AD39BB-56A6-ED71-4651-C31C32B68052}"/>
                </a:ext>
              </a:extLst>
            </p:cNvPr>
            <p:cNvSpPr/>
            <p:nvPr/>
          </p:nvSpPr>
          <p:spPr>
            <a:xfrm rot="4068625">
              <a:off x="3152685" y="1020891"/>
              <a:ext cx="129451" cy="778050"/>
            </a:xfrm>
            <a:prstGeom prst="leftBrace">
              <a:avLst>
                <a:gd name="adj1" fmla="val 5783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sz="1600">
                <a:latin typeface="+mj-lt"/>
              </a:endParaRPr>
            </a:p>
          </p:txBody>
        </p:sp>
        <p:sp>
          <p:nvSpPr>
            <p:cNvPr id="344" name="文本框 343">
              <a:extLst>
                <a:ext uri="{FF2B5EF4-FFF2-40B4-BE49-F238E27FC236}">
                  <a16:creationId xmlns:a16="http://schemas.microsoft.com/office/drawing/2014/main" id="{9E044F6A-9631-0124-FE3D-2B52C80DB52C}"/>
                </a:ext>
              </a:extLst>
            </p:cNvPr>
            <p:cNvSpPr txBox="1"/>
            <p:nvPr/>
          </p:nvSpPr>
          <p:spPr>
            <a:xfrm>
              <a:off x="2304469" y="3529201"/>
              <a:ext cx="1388486" cy="584775"/>
            </a:xfrm>
            <a:prstGeom prst="rect">
              <a:avLst/>
            </a:prstGeom>
            <a:noFill/>
          </p:spPr>
          <p:txBody>
            <a:bodyPr wrap="square">
              <a:spAutoFit/>
            </a:bodyPr>
            <a:lstStyle/>
            <a:p>
              <a:pPr algn="ctr"/>
              <a:r>
                <a:rPr lang="en-US" altLang="zh-CN" sz="1600" dirty="0">
                  <a:latin typeface="+mj-lt"/>
                  <a:cs typeface="Arial" panose="020B0604020202020204" pitchFamily="34" charset="0"/>
                </a:rPr>
                <a:t>Multi-layer</a:t>
              </a:r>
            </a:p>
            <a:p>
              <a:pPr algn="ctr"/>
              <a:r>
                <a:rPr lang="en-US" altLang="zh-CN" sz="1600" dirty="0">
                  <a:latin typeface="+mj-lt"/>
                  <a:cs typeface="Arial" panose="020B0604020202020204" pitchFamily="34" charset="0"/>
                </a:rPr>
                <a:t>metasurface</a:t>
              </a:r>
            </a:p>
          </p:txBody>
        </p:sp>
        <p:sp>
          <p:nvSpPr>
            <p:cNvPr id="345" name="左大括号 344">
              <a:extLst>
                <a:ext uri="{FF2B5EF4-FFF2-40B4-BE49-F238E27FC236}">
                  <a16:creationId xmlns:a16="http://schemas.microsoft.com/office/drawing/2014/main" id="{92D3FBE3-2B60-20C8-3C4A-AB04C6BBC29C}"/>
                </a:ext>
              </a:extLst>
            </p:cNvPr>
            <p:cNvSpPr/>
            <p:nvPr/>
          </p:nvSpPr>
          <p:spPr>
            <a:xfrm rot="4040804">
              <a:off x="2363837" y="1294070"/>
              <a:ext cx="129451" cy="881011"/>
            </a:xfrm>
            <a:prstGeom prst="leftBrace">
              <a:avLst>
                <a:gd name="adj1" fmla="val 5783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sz="1600">
                <a:latin typeface="+mj-lt"/>
              </a:endParaRPr>
            </a:p>
          </p:txBody>
        </p:sp>
      </p:grpSp>
      <p:grpSp>
        <p:nvGrpSpPr>
          <p:cNvPr id="461" name="组合 460">
            <a:extLst>
              <a:ext uri="{FF2B5EF4-FFF2-40B4-BE49-F238E27FC236}">
                <a16:creationId xmlns:a16="http://schemas.microsoft.com/office/drawing/2014/main" id="{EAA61C07-599A-1AC7-032B-4DF3E2A5AB31}"/>
              </a:ext>
            </a:extLst>
          </p:cNvPr>
          <p:cNvGrpSpPr/>
          <p:nvPr/>
        </p:nvGrpSpPr>
        <p:grpSpPr>
          <a:xfrm>
            <a:off x="3230263" y="5028718"/>
            <a:ext cx="3688972" cy="1629682"/>
            <a:chOff x="3260942" y="2484293"/>
            <a:chExt cx="3688972" cy="1629682"/>
          </a:xfrm>
        </p:grpSpPr>
        <p:grpSp>
          <p:nvGrpSpPr>
            <p:cNvPr id="340" name="组合 339">
              <a:extLst>
                <a:ext uri="{FF2B5EF4-FFF2-40B4-BE49-F238E27FC236}">
                  <a16:creationId xmlns:a16="http://schemas.microsoft.com/office/drawing/2014/main" id="{93317DBD-9F67-EB7E-6689-02C130A7879A}"/>
                </a:ext>
              </a:extLst>
            </p:cNvPr>
            <p:cNvGrpSpPr/>
            <p:nvPr/>
          </p:nvGrpSpPr>
          <p:grpSpPr>
            <a:xfrm>
              <a:off x="3260942" y="2484293"/>
              <a:ext cx="3688972" cy="1629682"/>
              <a:chOff x="5292687" y="2468587"/>
              <a:chExt cx="3945937" cy="1743202"/>
            </a:xfrm>
          </p:grpSpPr>
          <p:grpSp>
            <p:nvGrpSpPr>
              <p:cNvPr id="347" name="组合 346">
                <a:extLst>
                  <a:ext uri="{FF2B5EF4-FFF2-40B4-BE49-F238E27FC236}">
                    <a16:creationId xmlns:a16="http://schemas.microsoft.com/office/drawing/2014/main" id="{4AE571F8-404A-5B66-17DE-7EBA089ECD58}"/>
                  </a:ext>
                </a:extLst>
              </p:cNvPr>
              <p:cNvGrpSpPr/>
              <p:nvPr/>
            </p:nvGrpSpPr>
            <p:grpSpPr>
              <a:xfrm>
                <a:off x="5292687" y="2468587"/>
                <a:ext cx="3945937" cy="1743202"/>
                <a:chOff x="2418487" y="2879067"/>
                <a:chExt cx="3945937" cy="1743202"/>
              </a:xfrm>
            </p:grpSpPr>
            <p:pic>
              <p:nvPicPr>
                <p:cNvPr id="349" name="图片 348" descr="图标&#10;&#10;AI 生成的内容可能不正确。">
                  <a:extLst>
                    <a:ext uri="{FF2B5EF4-FFF2-40B4-BE49-F238E27FC236}">
                      <a16:creationId xmlns:a16="http://schemas.microsoft.com/office/drawing/2014/main" id="{DACF2745-E8EA-E726-432D-177B7D841D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05017">
                  <a:off x="4800488" y="3306814"/>
                  <a:ext cx="692210" cy="553769"/>
                </a:xfrm>
                <a:prstGeom prst="rect">
                  <a:avLst/>
                </a:prstGeom>
              </p:spPr>
            </p:pic>
            <p:sp>
              <p:nvSpPr>
                <p:cNvPr id="350" name="平行四边形 349">
                  <a:extLst>
                    <a:ext uri="{FF2B5EF4-FFF2-40B4-BE49-F238E27FC236}">
                      <a16:creationId xmlns:a16="http://schemas.microsoft.com/office/drawing/2014/main" id="{F7B88254-17BA-6DB9-8312-0E17ADF362B9}"/>
                    </a:ext>
                  </a:extLst>
                </p:cNvPr>
                <p:cNvSpPr/>
                <p:nvPr/>
              </p:nvSpPr>
              <p:spPr>
                <a:xfrm rot="16200000">
                  <a:off x="4460369" y="3582153"/>
                  <a:ext cx="748536" cy="521854"/>
                </a:xfrm>
                <a:prstGeom prst="parallelogram">
                  <a:avLst>
                    <a:gd name="adj" fmla="val 40206"/>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351" name="直接箭头连接符 350">
                  <a:extLst>
                    <a:ext uri="{FF2B5EF4-FFF2-40B4-BE49-F238E27FC236}">
                      <a16:creationId xmlns:a16="http://schemas.microsoft.com/office/drawing/2014/main" id="{311AB962-5ADA-8262-C6C4-1530B9D24200}"/>
                    </a:ext>
                  </a:extLst>
                </p:cNvPr>
                <p:cNvCxnSpPr>
                  <a:cxnSpLocks/>
                </p:cNvCxnSpPr>
                <p:nvPr/>
              </p:nvCxnSpPr>
              <p:spPr>
                <a:xfrm flipV="1">
                  <a:off x="4377339" y="3841744"/>
                  <a:ext cx="403150" cy="239297"/>
                </a:xfrm>
                <a:prstGeom prst="straightConnector1">
                  <a:avLst/>
                </a:prstGeom>
                <a:ln w="38100">
                  <a:solidFill>
                    <a:srgbClr val="156082"/>
                  </a:solidFill>
                  <a:tailEnd type="triangle"/>
                </a:ln>
              </p:spPr>
              <p:style>
                <a:lnRef idx="2">
                  <a:schemeClr val="dk1"/>
                </a:lnRef>
                <a:fillRef idx="0">
                  <a:schemeClr val="dk1"/>
                </a:fillRef>
                <a:effectRef idx="1">
                  <a:schemeClr val="dk1"/>
                </a:effectRef>
                <a:fontRef idx="minor">
                  <a:schemeClr val="tx1"/>
                </a:fontRef>
              </p:style>
            </p:cxnSp>
            <p:sp>
              <p:nvSpPr>
                <p:cNvPr id="352" name="文本框 351">
                  <a:extLst>
                    <a:ext uri="{FF2B5EF4-FFF2-40B4-BE49-F238E27FC236}">
                      <a16:creationId xmlns:a16="http://schemas.microsoft.com/office/drawing/2014/main" id="{143CA24D-1189-D33C-F79E-3C8E5CAC8ED7}"/>
                    </a:ext>
                  </a:extLst>
                </p:cNvPr>
                <p:cNvSpPr txBox="1"/>
                <p:nvPr/>
              </p:nvSpPr>
              <p:spPr>
                <a:xfrm>
                  <a:off x="3574403" y="3996760"/>
                  <a:ext cx="1115354" cy="625509"/>
                </a:xfrm>
                <a:prstGeom prst="rect">
                  <a:avLst/>
                </a:prstGeom>
                <a:noFill/>
              </p:spPr>
              <p:txBody>
                <a:bodyPr wrap="none" rtlCol="0">
                  <a:spAutoFit/>
                </a:bodyPr>
                <a:lstStyle/>
                <a:p>
                  <a:pPr algn="ctr"/>
                  <a:r>
                    <a:rPr lang="en-US" altLang="zh-CN" sz="1600" dirty="0">
                      <a:latin typeface="+mj-lt"/>
                      <a:cs typeface="Arial" panose="020B0604020202020204" pitchFamily="34" charset="0"/>
                    </a:rPr>
                    <a:t>Excitation </a:t>
                  </a:r>
                </a:p>
                <a:p>
                  <a:pPr algn="ctr"/>
                  <a:r>
                    <a:rPr lang="en-US" altLang="zh-CN" sz="1600" dirty="0">
                      <a:latin typeface="+mj-lt"/>
                      <a:cs typeface="Arial" panose="020B0604020202020204" pitchFamily="34" charset="0"/>
                    </a:rPr>
                    <a:t>wave</a:t>
                  </a:r>
                  <a:endParaRPr lang="zh-CN" altLang="en-US" sz="1600" dirty="0">
                    <a:latin typeface="+mj-lt"/>
                    <a:cs typeface="Arial" panose="020B0604020202020204" pitchFamily="34" charset="0"/>
                  </a:endParaRPr>
                </a:p>
              </p:txBody>
            </p:sp>
            <p:sp>
              <p:nvSpPr>
                <p:cNvPr id="353" name="文本框 352">
                  <a:extLst>
                    <a:ext uri="{FF2B5EF4-FFF2-40B4-BE49-F238E27FC236}">
                      <a16:creationId xmlns:a16="http://schemas.microsoft.com/office/drawing/2014/main" id="{63C1B73B-2B31-3C70-1C5A-F50D31A41FE4}"/>
                    </a:ext>
                  </a:extLst>
                </p:cNvPr>
                <p:cNvSpPr txBox="1"/>
                <p:nvPr/>
              </p:nvSpPr>
              <p:spPr>
                <a:xfrm>
                  <a:off x="5175955" y="2879067"/>
                  <a:ext cx="1188469" cy="625509"/>
                </a:xfrm>
                <a:prstGeom prst="rect">
                  <a:avLst/>
                </a:prstGeom>
                <a:noFill/>
              </p:spPr>
              <p:txBody>
                <a:bodyPr wrap="none" rtlCol="0">
                  <a:spAutoFit/>
                </a:bodyPr>
                <a:lstStyle/>
                <a:p>
                  <a:pPr algn="ctr"/>
                  <a:r>
                    <a:rPr lang="en-US" altLang="zh-CN" sz="1600" dirty="0">
                      <a:latin typeface="+mj-lt"/>
                      <a:cs typeface="Arial" panose="020B0604020202020204" pitchFamily="34" charset="0"/>
                    </a:rPr>
                    <a:t>Secondary </a:t>
                  </a:r>
                </a:p>
                <a:p>
                  <a:pPr algn="ctr"/>
                  <a:r>
                    <a:rPr lang="en-US" altLang="zh-CN" sz="1600" dirty="0">
                      <a:latin typeface="+mj-lt"/>
                      <a:cs typeface="Arial" panose="020B0604020202020204" pitchFamily="34" charset="0"/>
                    </a:rPr>
                    <a:t>wave</a:t>
                  </a:r>
                  <a:endParaRPr lang="zh-CN" altLang="en-US" sz="1600" dirty="0">
                    <a:latin typeface="+mj-lt"/>
                    <a:cs typeface="Arial" panose="020B0604020202020204" pitchFamily="34" charset="0"/>
                  </a:endParaRPr>
                </a:p>
              </p:txBody>
            </p:sp>
            <p:sp>
              <p:nvSpPr>
                <p:cNvPr id="354" name="文本框 353">
                  <a:extLst>
                    <a:ext uri="{FF2B5EF4-FFF2-40B4-BE49-F238E27FC236}">
                      <a16:creationId xmlns:a16="http://schemas.microsoft.com/office/drawing/2014/main" id="{412E8305-15FF-6F0D-60F2-93D15DD5CCAF}"/>
                    </a:ext>
                  </a:extLst>
                </p:cNvPr>
                <p:cNvSpPr txBox="1"/>
                <p:nvPr/>
              </p:nvSpPr>
              <p:spPr>
                <a:xfrm>
                  <a:off x="2418487" y="3548879"/>
                  <a:ext cx="1438827" cy="362137"/>
                </a:xfrm>
                <a:prstGeom prst="rect">
                  <a:avLst/>
                </a:prstGeom>
                <a:noFill/>
              </p:spPr>
              <p:txBody>
                <a:bodyPr wrap="square">
                  <a:spAutoFit/>
                </a:bodyPr>
                <a:lstStyle/>
                <a:p>
                  <a:pPr algn="ctr"/>
                  <a:r>
                    <a:rPr lang="en-US" altLang="zh-CN" sz="1600" dirty="0">
                      <a:latin typeface="+mj-lt"/>
                      <a:cs typeface="Arial" panose="020B0604020202020204" pitchFamily="34" charset="0"/>
                    </a:rPr>
                    <a:t>Meta-atom</a:t>
                  </a:r>
                  <a:endParaRPr lang="zh-CN" altLang="en-US" sz="1600" dirty="0">
                    <a:latin typeface="+mj-lt"/>
                  </a:endParaRPr>
                </a:p>
              </p:txBody>
            </p:sp>
          </p:grpSp>
          <p:sp>
            <p:nvSpPr>
              <p:cNvPr id="348" name="椭圆 347">
                <a:extLst>
                  <a:ext uri="{FF2B5EF4-FFF2-40B4-BE49-F238E27FC236}">
                    <a16:creationId xmlns:a16="http://schemas.microsoft.com/office/drawing/2014/main" id="{29857BE2-ED81-A11A-1D2D-8079AB358B19}"/>
                  </a:ext>
                </a:extLst>
              </p:cNvPr>
              <p:cNvSpPr/>
              <p:nvPr/>
            </p:nvSpPr>
            <p:spPr>
              <a:xfrm>
                <a:off x="5890707" y="3037310"/>
                <a:ext cx="175076" cy="17507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grpSp>
        <p:sp>
          <p:nvSpPr>
            <p:cNvPr id="346" name="文本框 345">
              <a:extLst>
                <a:ext uri="{FF2B5EF4-FFF2-40B4-BE49-F238E27FC236}">
                  <a16:creationId xmlns:a16="http://schemas.microsoft.com/office/drawing/2014/main" id="{9686EAF3-1E75-32B9-F9C9-2EDDC1521C0A}"/>
                </a:ext>
              </a:extLst>
            </p:cNvPr>
            <p:cNvSpPr txBox="1"/>
            <p:nvPr/>
          </p:nvSpPr>
          <p:spPr>
            <a:xfrm>
              <a:off x="5373328" y="3719928"/>
              <a:ext cx="1309657" cy="338554"/>
            </a:xfrm>
            <a:prstGeom prst="rect">
              <a:avLst/>
            </a:prstGeom>
            <a:noFill/>
          </p:spPr>
          <p:txBody>
            <a:bodyPr wrap="square">
              <a:spAutoFit/>
            </a:bodyPr>
            <a:lstStyle/>
            <a:p>
              <a:pPr algn="ctr"/>
              <a:r>
                <a:rPr lang="en-US" altLang="zh-CN" sz="1600" dirty="0">
                  <a:latin typeface="+mj-lt"/>
                  <a:cs typeface="Arial" panose="020B0604020202020204" pitchFamily="34" charset="0"/>
                </a:rPr>
                <a:t>Meta-atom</a:t>
              </a:r>
              <a:endParaRPr lang="zh-CN" altLang="en-US" sz="1600" dirty="0">
                <a:latin typeface="+mj-lt"/>
              </a:endParaRPr>
            </a:p>
          </p:txBody>
        </p:sp>
      </p:grpSp>
      <p:grpSp>
        <p:nvGrpSpPr>
          <p:cNvPr id="157" name="组合 156">
            <a:extLst>
              <a:ext uri="{FF2B5EF4-FFF2-40B4-BE49-F238E27FC236}">
                <a16:creationId xmlns:a16="http://schemas.microsoft.com/office/drawing/2014/main" id="{A7AABD2C-8FCD-0A9B-5714-D921C95C7C8E}"/>
              </a:ext>
            </a:extLst>
          </p:cNvPr>
          <p:cNvGrpSpPr/>
          <p:nvPr/>
        </p:nvGrpSpPr>
        <p:grpSpPr>
          <a:xfrm>
            <a:off x="1726085" y="1023671"/>
            <a:ext cx="3942267" cy="2238700"/>
            <a:chOff x="963263" y="201467"/>
            <a:chExt cx="6042814" cy="3431540"/>
          </a:xfrm>
        </p:grpSpPr>
        <p:sp>
          <p:nvSpPr>
            <p:cNvPr id="158" name="椭圆 157">
              <a:extLst>
                <a:ext uri="{FF2B5EF4-FFF2-40B4-BE49-F238E27FC236}">
                  <a16:creationId xmlns:a16="http://schemas.microsoft.com/office/drawing/2014/main" id="{E4D76614-07D9-157C-6F05-0FF2BB361532}"/>
                </a:ext>
              </a:extLst>
            </p:cNvPr>
            <p:cNvSpPr/>
            <p:nvPr/>
          </p:nvSpPr>
          <p:spPr>
            <a:xfrm>
              <a:off x="2368790" y="704336"/>
              <a:ext cx="325586" cy="325586"/>
            </a:xfrm>
            <a:prstGeom prst="ellipse">
              <a:avLst/>
            </a:prstGeom>
            <a:solidFill>
              <a:srgbClr val="D5E5FE"/>
            </a:solidFill>
            <a:ln w="28575">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9" name="椭圆 158">
              <a:extLst>
                <a:ext uri="{FF2B5EF4-FFF2-40B4-BE49-F238E27FC236}">
                  <a16:creationId xmlns:a16="http://schemas.microsoft.com/office/drawing/2014/main" id="{98B34620-BDBD-32BD-9796-FBEB85DC1C6D}"/>
                </a:ext>
              </a:extLst>
            </p:cNvPr>
            <p:cNvSpPr/>
            <p:nvPr/>
          </p:nvSpPr>
          <p:spPr>
            <a:xfrm>
              <a:off x="2368790" y="1289229"/>
              <a:ext cx="325586" cy="325586"/>
            </a:xfrm>
            <a:prstGeom prst="ellipse">
              <a:avLst/>
            </a:prstGeom>
            <a:solidFill>
              <a:srgbClr val="D5E5FE"/>
            </a:solidFill>
            <a:ln w="28575">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0" name="椭圆 159">
              <a:extLst>
                <a:ext uri="{FF2B5EF4-FFF2-40B4-BE49-F238E27FC236}">
                  <a16:creationId xmlns:a16="http://schemas.microsoft.com/office/drawing/2014/main" id="{8A14313C-B4CF-7449-0ED4-95DB098C7872}"/>
                </a:ext>
              </a:extLst>
            </p:cNvPr>
            <p:cNvSpPr/>
            <p:nvPr/>
          </p:nvSpPr>
          <p:spPr>
            <a:xfrm>
              <a:off x="2368790" y="1874122"/>
              <a:ext cx="325586" cy="325586"/>
            </a:xfrm>
            <a:prstGeom prst="ellipse">
              <a:avLst/>
            </a:prstGeom>
            <a:solidFill>
              <a:srgbClr val="D5E5FE"/>
            </a:solidFill>
            <a:ln w="28575">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1" name="椭圆 160">
              <a:extLst>
                <a:ext uri="{FF2B5EF4-FFF2-40B4-BE49-F238E27FC236}">
                  <a16:creationId xmlns:a16="http://schemas.microsoft.com/office/drawing/2014/main" id="{4A91B09B-A157-2861-B9FB-CF139FA37AC5}"/>
                </a:ext>
              </a:extLst>
            </p:cNvPr>
            <p:cNvSpPr/>
            <p:nvPr/>
          </p:nvSpPr>
          <p:spPr>
            <a:xfrm>
              <a:off x="3122151" y="210440"/>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2" name="椭圆 161">
              <a:extLst>
                <a:ext uri="{FF2B5EF4-FFF2-40B4-BE49-F238E27FC236}">
                  <a16:creationId xmlns:a16="http://schemas.microsoft.com/office/drawing/2014/main" id="{EAA6F0D7-1343-B717-33FF-39DDC81055ED}"/>
                </a:ext>
              </a:extLst>
            </p:cNvPr>
            <p:cNvSpPr/>
            <p:nvPr/>
          </p:nvSpPr>
          <p:spPr>
            <a:xfrm>
              <a:off x="3125369" y="891460"/>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3" name="椭圆 162">
              <a:extLst>
                <a:ext uri="{FF2B5EF4-FFF2-40B4-BE49-F238E27FC236}">
                  <a16:creationId xmlns:a16="http://schemas.microsoft.com/office/drawing/2014/main" id="{DC5A893A-568B-FF27-C50F-B0FE65627571}"/>
                </a:ext>
              </a:extLst>
            </p:cNvPr>
            <p:cNvSpPr/>
            <p:nvPr/>
          </p:nvSpPr>
          <p:spPr>
            <a:xfrm>
              <a:off x="3145540" y="1572480"/>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4" name="椭圆 163">
              <a:extLst>
                <a:ext uri="{FF2B5EF4-FFF2-40B4-BE49-F238E27FC236}">
                  <a16:creationId xmlns:a16="http://schemas.microsoft.com/office/drawing/2014/main" id="{FB5FFD9E-9AF1-33CA-F80A-1C9B01162CF6}"/>
                </a:ext>
              </a:extLst>
            </p:cNvPr>
            <p:cNvSpPr/>
            <p:nvPr/>
          </p:nvSpPr>
          <p:spPr>
            <a:xfrm>
              <a:off x="3145540" y="2253500"/>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5" name="椭圆 164">
              <a:extLst>
                <a:ext uri="{FF2B5EF4-FFF2-40B4-BE49-F238E27FC236}">
                  <a16:creationId xmlns:a16="http://schemas.microsoft.com/office/drawing/2014/main" id="{23134FF5-C2B2-308C-8E0D-0464C89F039A}"/>
                </a:ext>
              </a:extLst>
            </p:cNvPr>
            <p:cNvSpPr/>
            <p:nvPr/>
          </p:nvSpPr>
          <p:spPr>
            <a:xfrm>
              <a:off x="4214951" y="201467"/>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6" name="椭圆 165">
              <a:extLst>
                <a:ext uri="{FF2B5EF4-FFF2-40B4-BE49-F238E27FC236}">
                  <a16:creationId xmlns:a16="http://schemas.microsoft.com/office/drawing/2014/main" id="{60F1BBC8-8FE9-167B-4A60-C1B7FD311253}"/>
                </a:ext>
              </a:extLst>
            </p:cNvPr>
            <p:cNvSpPr/>
            <p:nvPr/>
          </p:nvSpPr>
          <p:spPr>
            <a:xfrm>
              <a:off x="4218169" y="882487"/>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7" name="椭圆 166">
              <a:extLst>
                <a:ext uri="{FF2B5EF4-FFF2-40B4-BE49-F238E27FC236}">
                  <a16:creationId xmlns:a16="http://schemas.microsoft.com/office/drawing/2014/main" id="{7A8B837B-6B72-10E5-110A-BD582745A4C2}"/>
                </a:ext>
              </a:extLst>
            </p:cNvPr>
            <p:cNvSpPr/>
            <p:nvPr/>
          </p:nvSpPr>
          <p:spPr>
            <a:xfrm>
              <a:off x="4238340" y="1563507"/>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8" name="椭圆 167">
              <a:extLst>
                <a:ext uri="{FF2B5EF4-FFF2-40B4-BE49-F238E27FC236}">
                  <a16:creationId xmlns:a16="http://schemas.microsoft.com/office/drawing/2014/main" id="{5EACFBD9-128F-0B28-70E1-D25DEACADE39}"/>
                </a:ext>
              </a:extLst>
            </p:cNvPr>
            <p:cNvSpPr/>
            <p:nvPr/>
          </p:nvSpPr>
          <p:spPr>
            <a:xfrm>
              <a:off x="4238340" y="2244527"/>
              <a:ext cx="325586" cy="325586"/>
            </a:xfrm>
            <a:prstGeom prst="ellipse">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9" name="椭圆 168">
              <a:extLst>
                <a:ext uri="{FF2B5EF4-FFF2-40B4-BE49-F238E27FC236}">
                  <a16:creationId xmlns:a16="http://schemas.microsoft.com/office/drawing/2014/main" id="{1EA7D331-B286-44AE-9B8B-37F1CEEFDD9C}"/>
                </a:ext>
              </a:extLst>
            </p:cNvPr>
            <p:cNvSpPr/>
            <p:nvPr/>
          </p:nvSpPr>
          <p:spPr>
            <a:xfrm>
              <a:off x="5047215" y="902969"/>
              <a:ext cx="325586" cy="325586"/>
            </a:xfrm>
            <a:prstGeom prst="ellipse">
              <a:avLst/>
            </a:prstGeom>
            <a:solidFill>
              <a:srgbClr val="CBF3DE"/>
            </a:solidFill>
            <a:ln w="28575">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70" name="椭圆 169">
              <a:extLst>
                <a:ext uri="{FF2B5EF4-FFF2-40B4-BE49-F238E27FC236}">
                  <a16:creationId xmlns:a16="http://schemas.microsoft.com/office/drawing/2014/main" id="{DAF1AD01-1D51-7116-8EB4-F7B5BFC5C3B9}"/>
                </a:ext>
              </a:extLst>
            </p:cNvPr>
            <p:cNvSpPr/>
            <p:nvPr/>
          </p:nvSpPr>
          <p:spPr>
            <a:xfrm>
              <a:off x="5032313" y="1548536"/>
              <a:ext cx="325586" cy="325586"/>
            </a:xfrm>
            <a:prstGeom prst="ellipse">
              <a:avLst/>
            </a:prstGeom>
            <a:solidFill>
              <a:srgbClr val="CBF3DE"/>
            </a:solidFill>
            <a:ln w="28575">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cxnSp>
          <p:nvCxnSpPr>
            <p:cNvPr id="171" name="直接连接符 170">
              <a:extLst>
                <a:ext uri="{FF2B5EF4-FFF2-40B4-BE49-F238E27FC236}">
                  <a16:creationId xmlns:a16="http://schemas.microsoft.com/office/drawing/2014/main" id="{280C5730-652E-CD91-5056-37972284DCBE}"/>
                </a:ext>
              </a:extLst>
            </p:cNvPr>
            <p:cNvCxnSpPr>
              <a:stCxn id="158" idx="6"/>
              <a:endCxn id="161" idx="2"/>
            </p:cNvCxnSpPr>
            <p:nvPr/>
          </p:nvCxnSpPr>
          <p:spPr>
            <a:xfrm flipV="1">
              <a:off x="2694376" y="373233"/>
              <a:ext cx="427775" cy="493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直接连接符 171">
              <a:extLst>
                <a:ext uri="{FF2B5EF4-FFF2-40B4-BE49-F238E27FC236}">
                  <a16:creationId xmlns:a16="http://schemas.microsoft.com/office/drawing/2014/main" id="{98EA6672-A835-17E3-7F5D-EC6A7DA049B7}"/>
                </a:ext>
              </a:extLst>
            </p:cNvPr>
            <p:cNvCxnSpPr>
              <a:stCxn id="158" idx="6"/>
              <a:endCxn id="162" idx="2"/>
            </p:cNvCxnSpPr>
            <p:nvPr/>
          </p:nvCxnSpPr>
          <p:spPr>
            <a:xfrm>
              <a:off x="2694376" y="867129"/>
              <a:ext cx="430993" cy="1871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直接连接符 172">
              <a:extLst>
                <a:ext uri="{FF2B5EF4-FFF2-40B4-BE49-F238E27FC236}">
                  <a16:creationId xmlns:a16="http://schemas.microsoft.com/office/drawing/2014/main" id="{6F2AC2DA-6F9A-F96D-3366-5A1DCC6863B6}"/>
                </a:ext>
              </a:extLst>
            </p:cNvPr>
            <p:cNvCxnSpPr>
              <a:stCxn id="158" idx="6"/>
              <a:endCxn id="163" idx="2"/>
            </p:cNvCxnSpPr>
            <p:nvPr/>
          </p:nvCxnSpPr>
          <p:spPr>
            <a:xfrm>
              <a:off x="2694376" y="867129"/>
              <a:ext cx="451164" cy="8681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4" name="直接连接符 173">
              <a:extLst>
                <a:ext uri="{FF2B5EF4-FFF2-40B4-BE49-F238E27FC236}">
                  <a16:creationId xmlns:a16="http://schemas.microsoft.com/office/drawing/2014/main" id="{C519FDC6-BCD5-6F70-0F7C-6A7C3D848548}"/>
                </a:ext>
              </a:extLst>
            </p:cNvPr>
            <p:cNvCxnSpPr>
              <a:stCxn id="158" idx="6"/>
              <a:endCxn id="164" idx="2"/>
            </p:cNvCxnSpPr>
            <p:nvPr/>
          </p:nvCxnSpPr>
          <p:spPr>
            <a:xfrm>
              <a:off x="2694376" y="867129"/>
              <a:ext cx="451164" cy="15491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5" name="直接连接符 174">
              <a:extLst>
                <a:ext uri="{FF2B5EF4-FFF2-40B4-BE49-F238E27FC236}">
                  <a16:creationId xmlns:a16="http://schemas.microsoft.com/office/drawing/2014/main" id="{E539EC7F-8518-B831-BCE3-230D26459ABB}"/>
                </a:ext>
              </a:extLst>
            </p:cNvPr>
            <p:cNvCxnSpPr>
              <a:stCxn id="159" idx="6"/>
              <a:endCxn id="161" idx="2"/>
            </p:cNvCxnSpPr>
            <p:nvPr/>
          </p:nvCxnSpPr>
          <p:spPr>
            <a:xfrm flipV="1">
              <a:off x="2694376" y="373233"/>
              <a:ext cx="427775" cy="10787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6" name="直接连接符 175">
              <a:extLst>
                <a:ext uri="{FF2B5EF4-FFF2-40B4-BE49-F238E27FC236}">
                  <a16:creationId xmlns:a16="http://schemas.microsoft.com/office/drawing/2014/main" id="{D131D02D-1DFF-49D2-04D8-1D21CFF5F8D0}"/>
                </a:ext>
              </a:extLst>
            </p:cNvPr>
            <p:cNvCxnSpPr>
              <a:stCxn id="159" idx="6"/>
              <a:endCxn id="162" idx="2"/>
            </p:cNvCxnSpPr>
            <p:nvPr/>
          </p:nvCxnSpPr>
          <p:spPr>
            <a:xfrm flipV="1">
              <a:off x="2694376" y="1054253"/>
              <a:ext cx="430993" cy="3977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7" name="直接连接符 176">
              <a:extLst>
                <a:ext uri="{FF2B5EF4-FFF2-40B4-BE49-F238E27FC236}">
                  <a16:creationId xmlns:a16="http://schemas.microsoft.com/office/drawing/2014/main" id="{C0D8317A-E0E7-CD79-843A-8B6EC977F053}"/>
                </a:ext>
              </a:extLst>
            </p:cNvPr>
            <p:cNvCxnSpPr>
              <a:stCxn id="159" idx="6"/>
              <a:endCxn id="163" idx="2"/>
            </p:cNvCxnSpPr>
            <p:nvPr/>
          </p:nvCxnSpPr>
          <p:spPr>
            <a:xfrm>
              <a:off x="2694376" y="1452022"/>
              <a:ext cx="451164" cy="28325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直接连接符 177">
              <a:extLst>
                <a:ext uri="{FF2B5EF4-FFF2-40B4-BE49-F238E27FC236}">
                  <a16:creationId xmlns:a16="http://schemas.microsoft.com/office/drawing/2014/main" id="{719DA1F6-0D5D-07D8-3C5C-F8279375C154}"/>
                </a:ext>
              </a:extLst>
            </p:cNvPr>
            <p:cNvCxnSpPr>
              <a:stCxn id="159" idx="6"/>
              <a:endCxn id="164" idx="2"/>
            </p:cNvCxnSpPr>
            <p:nvPr/>
          </p:nvCxnSpPr>
          <p:spPr>
            <a:xfrm>
              <a:off x="2694376" y="1452022"/>
              <a:ext cx="451164" cy="96427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直接连接符 178">
              <a:extLst>
                <a:ext uri="{FF2B5EF4-FFF2-40B4-BE49-F238E27FC236}">
                  <a16:creationId xmlns:a16="http://schemas.microsoft.com/office/drawing/2014/main" id="{E31971B1-9767-5675-51C0-F5AD57EC74BC}"/>
                </a:ext>
              </a:extLst>
            </p:cNvPr>
            <p:cNvCxnSpPr>
              <a:stCxn id="160" idx="6"/>
              <a:endCxn id="161" idx="2"/>
            </p:cNvCxnSpPr>
            <p:nvPr/>
          </p:nvCxnSpPr>
          <p:spPr>
            <a:xfrm flipV="1">
              <a:off x="2694376" y="373233"/>
              <a:ext cx="427775" cy="16636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直接连接符 179">
              <a:extLst>
                <a:ext uri="{FF2B5EF4-FFF2-40B4-BE49-F238E27FC236}">
                  <a16:creationId xmlns:a16="http://schemas.microsoft.com/office/drawing/2014/main" id="{5EB7F653-F8A0-88F7-FE87-6243F24D8C30}"/>
                </a:ext>
              </a:extLst>
            </p:cNvPr>
            <p:cNvCxnSpPr>
              <a:stCxn id="160" idx="6"/>
              <a:endCxn id="162" idx="2"/>
            </p:cNvCxnSpPr>
            <p:nvPr/>
          </p:nvCxnSpPr>
          <p:spPr>
            <a:xfrm flipV="1">
              <a:off x="2694376" y="1054253"/>
              <a:ext cx="430993" cy="9826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直接连接符 180">
              <a:extLst>
                <a:ext uri="{FF2B5EF4-FFF2-40B4-BE49-F238E27FC236}">
                  <a16:creationId xmlns:a16="http://schemas.microsoft.com/office/drawing/2014/main" id="{189E38F1-A7A1-0D85-7F9C-49EBF219A4AB}"/>
                </a:ext>
              </a:extLst>
            </p:cNvPr>
            <p:cNvCxnSpPr>
              <a:stCxn id="160" idx="6"/>
              <a:endCxn id="163" idx="2"/>
            </p:cNvCxnSpPr>
            <p:nvPr/>
          </p:nvCxnSpPr>
          <p:spPr>
            <a:xfrm flipV="1">
              <a:off x="2694376" y="1735273"/>
              <a:ext cx="451164" cy="3016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直接连接符 181">
              <a:extLst>
                <a:ext uri="{FF2B5EF4-FFF2-40B4-BE49-F238E27FC236}">
                  <a16:creationId xmlns:a16="http://schemas.microsoft.com/office/drawing/2014/main" id="{9D2DC5EF-C0AA-5C7C-92C5-A677F882F228}"/>
                </a:ext>
              </a:extLst>
            </p:cNvPr>
            <p:cNvCxnSpPr>
              <a:stCxn id="160" idx="6"/>
              <a:endCxn id="164" idx="2"/>
            </p:cNvCxnSpPr>
            <p:nvPr/>
          </p:nvCxnSpPr>
          <p:spPr>
            <a:xfrm>
              <a:off x="2694376" y="2036915"/>
              <a:ext cx="451164" cy="3793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直接连接符 182">
              <a:extLst>
                <a:ext uri="{FF2B5EF4-FFF2-40B4-BE49-F238E27FC236}">
                  <a16:creationId xmlns:a16="http://schemas.microsoft.com/office/drawing/2014/main" id="{52963F48-FDD5-4DA6-2B3D-1C55101EB988}"/>
                </a:ext>
              </a:extLst>
            </p:cNvPr>
            <p:cNvCxnSpPr>
              <a:stCxn id="161" idx="6"/>
              <a:endCxn id="165" idx="2"/>
            </p:cNvCxnSpPr>
            <p:nvPr/>
          </p:nvCxnSpPr>
          <p:spPr>
            <a:xfrm flipV="1">
              <a:off x="3447737" y="364260"/>
              <a:ext cx="767214" cy="897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4" name="直接连接符 183">
              <a:extLst>
                <a:ext uri="{FF2B5EF4-FFF2-40B4-BE49-F238E27FC236}">
                  <a16:creationId xmlns:a16="http://schemas.microsoft.com/office/drawing/2014/main" id="{DF7C49D3-8511-2213-927B-7B9F050B02BD}"/>
                </a:ext>
              </a:extLst>
            </p:cNvPr>
            <p:cNvCxnSpPr>
              <a:stCxn id="161" idx="6"/>
              <a:endCxn id="166" idx="2"/>
            </p:cNvCxnSpPr>
            <p:nvPr/>
          </p:nvCxnSpPr>
          <p:spPr>
            <a:xfrm>
              <a:off x="3447737" y="373233"/>
              <a:ext cx="770432" cy="67204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5" name="直接连接符 184">
              <a:extLst>
                <a:ext uri="{FF2B5EF4-FFF2-40B4-BE49-F238E27FC236}">
                  <a16:creationId xmlns:a16="http://schemas.microsoft.com/office/drawing/2014/main" id="{3FFB96AC-C80F-F5AE-8540-090A0BE624B9}"/>
                </a:ext>
              </a:extLst>
            </p:cNvPr>
            <p:cNvCxnSpPr>
              <a:cxnSpLocks/>
              <a:stCxn id="161" idx="6"/>
              <a:endCxn id="167" idx="2"/>
            </p:cNvCxnSpPr>
            <p:nvPr/>
          </p:nvCxnSpPr>
          <p:spPr>
            <a:xfrm>
              <a:off x="3447737" y="373233"/>
              <a:ext cx="790603" cy="13530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6" name="直接连接符 185">
              <a:extLst>
                <a:ext uri="{FF2B5EF4-FFF2-40B4-BE49-F238E27FC236}">
                  <a16:creationId xmlns:a16="http://schemas.microsoft.com/office/drawing/2014/main" id="{904F0AF2-274F-61F4-93AA-72CEDB4350A2}"/>
                </a:ext>
              </a:extLst>
            </p:cNvPr>
            <p:cNvCxnSpPr>
              <a:stCxn id="161" idx="6"/>
              <a:endCxn id="168" idx="2"/>
            </p:cNvCxnSpPr>
            <p:nvPr/>
          </p:nvCxnSpPr>
          <p:spPr>
            <a:xfrm>
              <a:off x="3447737" y="373233"/>
              <a:ext cx="790603" cy="20340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7" name="直接连接符 186">
              <a:extLst>
                <a:ext uri="{FF2B5EF4-FFF2-40B4-BE49-F238E27FC236}">
                  <a16:creationId xmlns:a16="http://schemas.microsoft.com/office/drawing/2014/main" id="{06C2617A-0A64-07AD-AC92-AA7956917A12}"/>
                </a:ext>
              </a:extLst>
            </p:cNvPr>
            <p:cNvCxnSpPr>
              <a:stCxn id="162" idx="6"/>
              <a:endCxn id="165" idx="2"/>
            </p:cNvCxnSpPr>
            <p:nvPr/>
          </p:nvCxnSpPr>
          <p:spPr>
            <a:xfrm flipV="1">
              <a:off x="3450955" y="364260"/>
              <a:ext cx="763996" cy="689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8" name="直接连接符 187">
              <a:extLst>
                <a:ext uri="{FF2B5EF4-FFF2-40B4-BE49-F238E27FC236}">
                  <a16:creationId xmlns:a16="http://schemas.microsoft.com/office/drawing/2014/main" id="{11975CFC-09E7-3066-2509-D9D570E5CBB9}"/>
                </a:ext>
              </a:extLst>
            </p:cNvPr>
            <p:cNvCxnSpPr>
              <a:stCxn id="162" idx="6"/>
              <a:endCxn id="167" idx="2"/>
            </p:cNvCxnSpPr>
            <p:nvPr/>
          </p:nvCxnSpPr>
          <p:spPr>
            <a:xfrm>
              <a:off x="3450955" y="1054253"/>
              <a:ext cx="787385" cy="67204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9" name="直接连接符 188">
              <a:extLst>
                <a:ext uri="{FF2B5EF4-FFF2-40B4-BE49-F238E27FC236}">
                  <a16:creationId xmlns:a16="http://schemas.microsoft.com/office/drawing/2014/main" id="{B74624CB-2810-CB31-664C-DA47376E46AB}"/>
                </a:ext>
              </a:extLst>
            </p:cNvPr>
            <p:cNvCxnSpPr>
              <a:stCxn id="162" idx="6"/>
              <a:endCxn id="168" idx="2"/>
            </p:cNvCxnSpPr>
            <p:nvPr/>
          </p:nvCxnSpPr>
          <p:spPr>
            <a:xfrm>
              <a:off x="3450955" y="1054253"/>
              <a:ext cx="787385" cy="13530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0" name="直接连接符 189">
              <a:extLst>
                <a:ext uri="{FF2B5EF4-FFF2-40B4-BE49-F238E27FC236}">
                  <a16:creationId xmlns:a16="http://schemas.microsoft.com/office/drawing/2014/main" id="{6301BF5B-5282-6965-ADBB-2835D9AA83BD}"/>
                </a:ext>
              </a:extLst>
            </p:cNvPr>
            <p:cNvCxnSpPr>
              <a:stCxn id="162" idx="6"/>
              <a:endCxn id="166" idx="2"/>
            </p:cNvCxnSpPr>
            <p:nvPr/>
          </p:nvCxnSpPr>
          <p:spPr>
            <a:xfrm flipV="1">
              <a:off x="3450955" y="1045280"/>
              <a:ext cx="767214" cy="897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1" name="直接连接符 190">
              <a:extLst>
                <a:ext uri="{FF2B5EF4-FFF2-40B4-BE49-F238E27FC236}">
                  <a16:creationId xmlns:a16="http://schemas.microsoft.com/office/drawing/2014/main" id="{FBE37F25-10A8-ACD3-03AF-0ABBA72FEA9D}"/>
                </a:ext>
              </a:extLst>
            </p:cNvPr>
            <p:cNvCxnSpPr>
              <a:stCxn id="163" idx="6"/>
              <a:endCxn id="165" idx="2"/>
            </p:cNvCxnSpPr>
            <p:nvPr/>
          </p:nvCxnSpPr>
          <p:spPr>
            <a:xfrm flipV="1">
              <a:off x="3471126" y="364260"/>
              <a:ext cx="743825" cy="1371013"/>
            </a:xfrm>
            <a:prstGeom prst="line">
              <a:avLst/>
            </a:prstGeom>
          </p:spPr>
          <p:style>
            <a:lnRef idx="2">
              <a:schemeClr val="accent1"/>
            </a:lnRef>
            <a:fillRef idx="0">
              <a:schemeClr val="accent1"/>
            </a:fillRef>
            <a:effectRef idx="1">
              <a:schemeClr val="accent1"/>
            </a:effectRef>
            <a:fontRef idx="minor">
              <a:schemeClr val="tx1"/>
            </a:fontRef>
          </p:style>
        </p:cxnSp>
        <p:cxnSp>
          <p:nvCxnSpPr>
            <p:cNvPr id="320" name="直接连接符 319">
              <a:extLst>
                <a:ext uri="{FF2B5EF4-FFF2-40B4-BE49-F238E27FC236}">
                  <a16:creationId xmlns:a16="http://schemas.microsoft.com/office/drawing/2014/main" id="{3D33068C-87DC-FA3B-2402-E7FECD17766D}"/>
                </a:ext>
              </a:extLst>
            </p:cNvPr>
            <p:cNvCxnSpPr>
              <a:stCxn id="163" idx="6"/>
              <a:endCxn id="166" idx="2"/>
            </p:cNvCxnSpPr>
            <p:nvPr/>
          </p:nvCxnSpPr>
          <p:spPr>
            <a:xfrm flipV="1">
              <a:off x="3471126" y="1045280"/>
              <a:ext cx="747043" cy="689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321" name="直接连接符 320">
              <a:extLst>
                <a:ext uri="{FF2B5EF4-FFF2-40B4-BE49-F238E27FC236}">
                  <a16:creationId xmlns:a16="http://schemas.microsoft.com/office/drawing/2014/main" id="{E64DD567-12CB-FBC3-0FC4-417BBA31B1BF}"/>
                </a:ext>
              </a:extLst>
            </p:cNvPr>
            <p:cNvCxnSpPr>
              <a:stCxn id="163" idx="6"/>
              <a:endCxn id="167" idx="2"/>
            </p:cNvCxnSpPr>
            <p:nvPr/>
          </p:nvCxnSpPr>
          <p:spPr>
            <a:xfrm flipV="1">
              <a:off x="3471126" y="1726300"/>
              <a:ext cx="767214" cy="8973"/>
            </a:xfrm>
            <a:prstGeom prst="line">
              <a:avLst/>
            </a:prstGeom>
          </p:spPr>
          <p:style>
            <a:lnRef idx="2">
              <a:schemeClr val="accent1"/>
            </a:lnRef>
            <a:fillRef idx="0">
              <a:schemeClr val="accent1"/>
            </a:fillRef>
            <a:effectRef idx="1">
              <a:schemeClr val="accent1"/>
            </a:effectRef>
            <a:fontRef idx="minor">
              <a:schemeClr val="tx1"/>
            </a:fontRef>
          </p:style>
        </p:cxnSp>
        <p:cxnSp>
          <p:nvCxnSpPr>
            <p:cNvPr id="322" name="直接连接符 321">
              <a:extLst>
                <a:ext uri="{FF2B5EF4-FFF2-40B4-BE49-F238E27FC236}">
                  <a16:creationId xmlns:a16="http://schemas.microsoft.com/office/drawing/2014/main" id="{F7323BA9-081F-07DE-D17E-27D6BA2D17BC}"/>
                </a:ext>
              </a:extLst>
            </p:cNvPr>
            <p:cNvCxnSpPr>
              <a:stCxn id="163" idx="6"/>
              <a:endCxn id="168" idx="2"/>
            </p:cNvCxnSpPr>
            <p:nvPr/>
          </p:nvCxnSpPr>
          <p:spPr>
            <a:xfrm>
              <a:off x="3471126" y="1735273"/>
              <a:ext cx="767214" cy="6720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3" name="直接连接符 322">
              <a:extLst>
                <a:ext uri="{FF2B5EF4-FFF2-40B4-BE49-F238E27FC236}">
                  <a16:creationId xmlns:a16="http://schemas.microsoft.com/office/drawing/2014/main" id="{5671221C-F65F-04C1-389E-F53D2C49834D}"/>
                </a:ext>
              </a:extLst>
            </p:cNvPr>
            <p:cNvCxnSpPr>
              <a:stCxn id="164" idx="6"/>
              <a:endCxn id="167" idx="2"/>
            </p:cNvCxnSpPr>
            <p:nvPr/>
          </p:nvCxnSpPr>
          <p:spPr>
            <a:xfrm flipV="1">
              <a:off x="3471126" y="1726300"/>
              <a:ext cx="767214" cy="689993"/>
            </a:xfrm>
            <a:prstGeom prst="line">
              <a:avLst/>
            </a:prstGeom>
          </p:spPr>
          <p:style>
            <a:lnRef idx="2">
              <a:schemeClr val="accent1"/>
            </a:lnRef>
            <a:fillRef idx="0">
              <a:schemeClr val="accent1"/>
            </a:fillRef>
            <a:effectRef idx="1">
              <a:schemeClr val="accent1"/>
            </a:effectRef>
            <a:fontRef idx="minor">
              <a:schemeClr val="tx1"/>
            </a:fontRef>
          </p:style>
        </p:cxnSp>
        <p:cxnSp>
          <p:nvCxnSpPr>
            <p:cNvPr id="324" name="直接连接符 323">
              <a:extLst>
                <a:ext uri="{FF2B5EF4-FFF2-40B4-BE49-F238E27FC236}">
                  <a16:creationId xmlns:a16="http://schemas.microsoft.com/office/drawing/2014/main" id="{9D18494C-4C3C-2F3E-83AE-D800584287AE}"/>
                </a:ext>
              </a:extLst>
            </p:cNvPr>
            <p:cNvCxnSpPr>
              <a:stCxn id="164" idx="6"/>
              <a:endCxn id="168" idx="2"/>
            </p:cNvCxnSpPr>
            <p:nvPr/>
          </p:nvCxnSpPr>
          <p:spPr>
            <a:xfrm flipV="1">
              <a:off x="3471126" y="2407320"/>
              <a:ext cx="767214" cy="8973"/>
            </a:xfrm>
            <a:prstGeom prst="line">
              <a:avLst/>
            </a:prstGeom>
          </p:spPr>
          <p:style>
            <a:lnRef idx="2">
              <a:schemeClr val="accent1"/>
            </a:lnRef>
            <a:fillRef idx="0">
              <a:schemeClr val="accent1"/>
            </a:fillRef>
            <a:effectRef idx="1">
              <a:schemeClr val="accent1"/>
            </a:effectRef>
            <a:fontRef idx="minor">
              <a:schemeClr val="tx1"/>
            </a:fontRef>
          </p:style>
        </p:cxnSp>
        <p:cxnSp>
          <p:nvCxnSpPr>
            <p:cNvPr id="325" name="直接连接符 324">
              <a:extLst>
                <a:ext uri="{FF2B5EF4-FFF2-40B4-BE49-F238E27FC236}">
                  <a16:creationId xmlns:a16="http://schemas.microsoft.com/office/drawing/2014/main" id="{2B9ADAB0-03DB-1647-FB42-2829599E908B}"/>
                </a:ext>
              </a:extLst>
            </p:cNvPr>
            <p:cNvCxnSpPr>
              <a:stCxn id="164" idx="6"/>
              <a:endCxn id="166" idx="2"/>
            </p:cNvCxnSpPr>
            <p:nvPr/>
          </p:nvCxnSpPr>
          <p:spPr>
            <a:xfrm flipV="1">
              <a:off x="3471126" y="1045280"/>
              <a:ext cx="747043" cy="13710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48" name="直接连接符 447">
              <a:extLst>
                <a:ext uri="{FF2B5EF4-FFF2-40B4-BE49-F238E27FC236}">
                  <a16:creationId xmlns:a16="http://schemas.microsoft.com/office/drawing/2014/main" id="{3B66A22D-5391-F4CA-C012-432774C882ED}"/>
                </a:ext>
              </a:extLst>
            </p:cNvPr>
            <p:cNvCxnSpPr>
              <a:stCxn id="164" idx="6"/>
              <a:endCxn id="165" idx="2"/>
            </p:cNvCxnSpPr>
            <p:nvPr/>
          </p:nvCxnSpPr>
          <p:spPr>
            <a:xfrm flipV="1">
              <a:off x="3471126" y="364260"/>
              <a:ext cx="743825" cy="2052033"/>
            </a:xfrm>
            <a:prstGeom prst="line">
              <a:avLst/>
            </a:prstGeom>
          </p:spPr>
          <p:style>
            <a:lnRef idx="2">
              <a:schemeClr val="accent1"/>
            </a:lnRef>
            <a:fillRef idx="0">
              <a:schemeClr val="accent1"/>
            </a:fillRef>
            <a:effectRef idx="1">
              <a:schemeClr val="accent1"/>
            </a:effectRef>
            <a:fontRef idx="minor">
              <a:schemeClr val="tx1"/>
            </a:fontRef>
          </p:style>
        </p:cxnSp>
        <p:cxnSp>
          <p:nvCxnSpPr>
            <p:cNvPr id="449" name="直接连接符 448">
              <a:extLst>
                <a:ext uri="{FF2B5EF4-FFF2-40B4-BE49-F238E27FC236}">
                  <a16:creationId xmlns:a16="http://schemas.microsoft.com/office/drawing/2014/main" id="{92765BA9-F348-B01C-FB59-BACB3F207B93}"/>
                </a:ext>
              </a:extLst>
            </p:cNvPr>
            <p:cNvCxnSpPr>
              <a:stCxn id="165" idx="6"/>
              <a:endCxn id="169" idx="2"/>
            </p:cNvCxnSpPr>
            <p:nvPr/>
          </p:nvCxnSpPr>
          <p:spPr>
            <a:xfrm>
              <a:off x="4540537" y="364260"/>
              <a:ext cx="506678" cy="70150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0" name="直接连接符 449">
              <a:extLst>
                <a:ext uri="{FF2B5EF4-FFF2-40B4-BE49-F238E27FC236}">
                  <a16:creationId xmlns:a16="http://schemas.microsoft.com/office/drawing/2014/main" id="{9530A8C2-791E-7F84-6796-FA77CB9B0DF1}"/>
                </a:ext>
              </a:extLst>
            </p:cNvPr>
            <p:cNvCxnSpPr>
              <a:stCxn id="165" idx="6"/>
              <a:endCxn id="170" idx="2"/>
            </p:cNvCxnSpPr>
            <p:nvPr/>
          </p:nvCxnSpPr>
          <p:spPr>
            <a:xfrm>
              <a:off x="4540537" y="364260"/>
              <a:ext cx="491776" cy="1347069"/>
            </a:xfrm>
            <a:prstGeom prst="line">
              <a:avLst/>
            </a:prstGeom>
          </p:spPr>
          <p:style>
            <a:lnRef idx="2">
              <a:schemeClr val="accent1"/>
            </a:lnRef>
            <a:fillRef idx="0">
              <a:schemeClr val="accent1"/>
            </a:fillRef>
            <a:effectRef idx="1">
              <a:schemeClr val="accent1"/>
            </a:effectRef>
            <a:fontRef idx="minor">
              <a:schemeClr val="tx1"/>
            </a:fontRef>
          </p:style>
        </p:cxnSp>
        <p:cxnSp>
          <p:nvCxnSpPr>
            <p:cNvPr id="451" name="直接连接符 450">
              <a:extLst>
                <a:ext uri="{FF2B5EF4-FFF2-40B4-BE49-F238E27FC236}">
                  <a16:creationId xmlns:a16="http://schemas.microsoft.com/office/drawing/2014/main" id="{F906031F-FA53-E6FF-9C11-83272C25AC88}"/>
                </a:ext>
              </a:extLst>
            </p:cNvPr>
            <p:cNvCxnSpPr>
              <a:stCxn id="166" idx="6"/>
              <a:endCxn id="169" idx="2"/>
            </p:cNvCxnSpPr>
            <p:nvPr/>
          </p:nvCxnSpPr>
          <p:spPr>
            <a:xfrm>
              <a:off x="4543755" y="1045280"/>
              <a:ext cx="503460" cy="2048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2" name="直接连接符 451">
              <a:extLst>
                <a:ext uri="{FF2B5EF4-FFF2-40B4-BE49-F238E27FC236}">
                  <a16:creationId xmlns:a16="http://schemas.microsoft.com/office/drawing/2014/main" id="{FF8A1A7A-5E24-D22C-E29D-28E9E51FF39F}"/>
                </a:ext>
              </a:extLst>
            </p:cNvPr>
            <p:cNvCxnSpPr>
              <a:stCxn id="167" idx="6"/>
              <a:endCxn id="169" idx="2"/>
            </p:cNvCxnSpPr>
            <p:nvPr/>
          </p:nvCxnSpPr>
          <p:spPr>
            <a:xfrm flipV="1">
              <a:off x="4563926" y="1065762"/>
              <a:ext cx="483289" cy="660538"/>
            </a:xfrm>
            <a:prstGeom prst="line">
              <a:avLst/>
            </a:prstGeom>
          </p:spPr>
          <p:style>
            <a:lnRef idx="2">
              <a:schemeClr val="accent1"/>
            </a:lnRef>
            <a:fillRef idx="0">
              <a:schemeClr val="accent1"/>
            </a:fillRef>
            <a:effectRef idx="1">
              <a:schemeClr val="accent1"/>
            </a:effectRef>
            <a:fontRef idx="minor">
              <a:schemeClr val="tx1"/>
            </a:fontRef>
          </p:style>
        </p:cxnSp>
        <p:cxnSp>
          <p:nvCxnSpPr>
            <p:cNvPr id="453" name="直接连接符 452">
              <a:extLst>
                <a:ext uri="{FF2B5EF4-FFF2-40B4-BE49-F238E27FC236}">
                  <a16:creationId xmlns:a16="http://schemas.microsoft.com/office/drawing/2014/main" id="{09071C40-2B84-5B73-B0CB-5BE2034C1AA8}"/>
                </a:ext>
              </a:extLst>
            </p:cNvPr>
            <p:cNvCxnSpPr>
              <a:stCxn id="167" idx="6"/>
              <a:endCxn id="170" idx="2"/>
            </p:cNvCxnSpPr>
            <p:nvPr/>
          </p:nvCxnSpPr>
          <p:spPr>
            <a:xfrm flipV="1">
              <a:off x="4563926" y="1711329"/>
              <a:ext cx="468387" cy="14971"/>
            </a:xfrm>
            <a:prstGeom prst="line">
              <a:avLst/>
            </a:prstGeom>
          </p:spPr>
          <p:style>
            <a:lnRef idx="2">
              <a:schemeClr val="accent1"/>
            </a:lnRef>
            <a:fillRef idx="0">
              <a:schemeClr val="accent1"/>
            </a:fillRef>
            <a:effectRef idx="1">
              <a:schemeClr val="accent1"/>
            </a:effectRef>
            <a:fontRef idx="minor">
              <a:schemeClr val="tx1"/>
            </a:fontRef>
          </p:style>
        </p:cxnSp>
        <p:cxnSp>
          <p:nvCxnSpPr>
            <p:cNvPr id="454" name="直接连接符 453">
              <a:extLst>
                <a:ext uri="{FF2B5EF4-FFF2-40B4-BE49-F238E27FC236}">
                  <a16:creationId xmlns:a16="http://schemas.microsoft.com/office/drawing/2014/main" id="{BF52C461-5E43-9A00-0583-6381B215B7D6}"/>
                </a:ext>
              </a:extLst>
            </p:cNvPr>
            <p:cNvCxnSpPr>
              <a:stCxn id="166" idx="6"/>
              <a:endCxn id="170" idx="2"/>
            </p:cNvCxnSpPr>
            <p:nvPr/>
          </p:nvCxnSpPr>
          <p:spPr>
            <a:xfrm>
              <a:off x="4543755" y="1045280"/>
              <a:ext cx="488558" cy="666049"/>
            </a:xfrm>
            <a:prstGeom prst="line">
              <a:avLst/>
            </a:prstGeom>
          </p:spPr>
          <p:style>
            <a:lnRef idx="2">
              <a:schemeClr val="accent1"/>
            </a:lnRef>
            <a:fillRef idx="0">
              <a:schemeClr val="accent1"/>
            </a:fillRef>
            <a:effectRef idx="1">
              <a:schemeClr val="accent1"/>
            </a:effectRef>
            <a:fontRef idx="minor">
              <a:schemeClr val="tx1"/>
            </a:fontRef>
          </p:style>
        </p:cxnSp>
        <p:cxnSp>
          <p:nvCxnSpPr>
            <p:cNvPr id="455" name="直接连接符 454">
              <a:extLst>
                <a:ext uri="{FF2B5EF4-FFF2-40B4-BE49-F238E27FC236}">
                  <a16:creationId xmlns:a16="http://schemas.microsoft.com/office/drawing/2014/main" id="{24B2A518-D3AF-D6DD-C7A2-722CD817B358}"/>
                </a:ext>
              </a:extLst>
            </p:cNvPr>
            <p:cNvCxnSpPr>
              <a:stCxn id="168" idx="6"/>
              <a:endCxn id="170" idx="2"/>
            </p:cNvCxnSpPr>
            <p:nvPr/>
          </p:nvCxnSpPr>
          <p:spPr>
            <a:xfrm flipV="1">
              <a:off x="4563926" y="1711329"/>
              <a:ext cx="468387" cy="6959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56" name="直接连接符 455">
              <a:extLst>
                <a:ext uri="{FF2B5EF4-FFF2-40B4-BE49-F238E27FC236}">
                  <a16:creationId xmlns:a16="http://schemas.microsoft.com/office/drawing/2014/main" id="{42E568E5-B579-FB63-E3DF-40070025FB5F}"/>
                </a:ext>
              </a:extLst>
            </p:cNvPr>
            <p:cNvCxnSpPr>
              <a:stCxn id="168" idx="6"/>
              <a:endCxn id="169" idx="2"/>
            </p:cNvCxnSpPr>
            <p:nvPr/>
          </p:nvCxnSpPr>
          <p:spPr>
            <a:xfrm flipV="1">
              <a:off x="4563926" y="1065762"/>
              <a:ext cx="483289" cy="1341558"/>
            </a:xfrm>
            <a:prstGeom prst="line">
              <a:avLst/>
            </a:prstGeom>
          </p:spPr>
          <p:style>
            <a:lnRef idx="2">
              <a:schemeClr val="accent1"/>
            </a:lnRef>
            <a:fillRef idx="0">
              <a:schemeClr val="accent1"/>
            </a:fillRef>
            <a:effectRef idx="1">
              <a:schemeClr val="accent1"/>
            </a:effectRef>
            <a:fontRef idx="minor">
              <a:schemeClr val="tx1"/>
            </a:fontRef>
          </p:style>
        </p:cxnSp>
        <p:sp>
          <p:nvSpPr>
            <p:cNvPr id="457" name="文本框 456">
              <a:extLst>
                <a:ext uri="{FF2B5EF4-FFF2-40B4-BE49-F238E27FC236}">
                  <a16:creationId xmlns:a16="http://schemas.microsoft.com/office/drawing/2014/main" id="{DFD53A70-B4E5-18E5-0B48-47D952F009D3}"/>
                </a:ext>
              </a:extLst>
            </p:cNvPr>
            <p:cNvSpPr txBox="1"/>
            <p:nvPr/>
          </p:nvSpPr>
          <p:spPr>
            <a:xfrm>
              <a:off x="1815158" y="2642293"/>
              <a:ext cx="4176376" cy="990714"/>
            </a:xfrm>
            <a:prstGeom prst="rect">
              <a:avLst/>
            </a:prstGeom>
            <a:noFill/>
          </p:spPr>
          <p:txBody>
            <a:bodyPr wrap="square" rtlCol="0">
              <a:spAutoFit/>
            </a:bodyPr>
            <a:lstStyle/>
            <a:p>
              <a:pPr algn="ctr"/>
              <a:r>
                <a:rPr lang="en-US" altLang="zh-CN" dirty="0">
                  <a:latin typeface="+mj-lt"/>
                  <a:cs typeface="Arial" panose="020B0604020202020204" pitchFamily="34" charset="0"/>
                </a:rPr>
                <a:t>Hidden layers</a:t>
              </a:r>
            </a:p>
            <a:p>
              <a:pPr algn="ctr"/>
              <a:r>
                <a:rPr lang="en-US" altLang="zh-CN" dirty="0">
                  <a:latin typeface="+mj-lt"/>
                  <a:cs typeface="Arial" panose="020B0604020202020204" pitchFamily="34" charset="0"/>
                </a:rPr>
                <a:t>(Propagation zones)</a:t>
              </a:r>
              <a:endParaRPr lang="zh-CN" altLang="en-US" dirty="0">
                <a:latin typeface="+mj-lt"/>
                <a:cs typeface="Arial" panose="020B0604020202020204" pitchFamily="34" charset="0"/>
              </a:endParaRPr>
            </a:p>
          </p:txBody>
        </p:sp>
        <p:sp>
          <p:nvSpPr>
            <p:cNvPr id="458" name="文本框 457">
              <a:extLst>
                <a:ext uri="{FF2B5EF4-FFF2-40B4-BE49-F238E27FC236}">
                  <a16:creationId xmlns:a16="http://schemas.microsoft.com/office/drawing/2014/main" id="{8D1029CC-4CD4-CC2F-205C-21B1D23E6DA9}"/>
                </a:ext>
              </a:extLst>
            </p:cNvPr>
            <p:cNvSpPr txBox="1"/>
            <p:nvPr/>
          </p:nvSpPr>
          <p:spPr>
            <a:xfrm>
              <a:off x="963263" y="1008120"/>
              <a:ext cx="1472276" cy="990714"/>
            </a:xfrm>
            <a:prstGeom prst="rect">
              <a:avLst/>
            </a:prstGeom>
            <a:noFill/>
          </p:spPr>
          <p:txBody>
            <a:bodyPr wrap="square" rtlCol="0">
              <a:spAutoFit/>
            </a:bodyPr>
            <a:lstStyle/>
            <a:p>
              <a:pPr algn="ctr"/>
              <a:r>
                <a:rPr lang="en-US" altLang="zh-CN" dirty="0">
                  <a:latin typeface="+mj-lt"/>
                  <a:cs typeface="Arial" panose="020B0604020202020204" pitchFamily="34" charset="0"/>
                </a:rPr>
                <a:t>Input</a:t>
              </a:r>
            </a:p>
            <a:p>
              <a:pPr algn="ctr"/>
              <a:r>
                <a:rPr lang="en-US" altLang="zh-CN" dirty="0">
                  <a:latin typeface="+mj-lt"/>
                  <a:cs typeface="Arial" panose="020B0604020202020204" pitchFamily="34" charset="0"/>
                </a:rPr>
                <a:t>layer</a:t>
              </a:r>
              <a:endParaRPr lang="zh-CN" altLang="en-US" dirty="0">
                <a:latin typeface="+mj-lt"/>
                <a:cs typeface="Arial" panose="020B0604020202020204" pitchFamily="34" charset="0"/>
              </a:endParaRPr>
            </a:p>
          </p:txBody>
        </p:sp>
        <p:sp>
          <p:nvSpPr>
            <p:cNvPr id="459" name="文本框 458">
              <a:extLst>
                <a:ext uri="{FF2B5EF4-FFF2-40B4-BE49-F238E27FC236}">
                  <a16:creationId xmlns:a16="http://schemas.microsoft.com/office/drawing/2014/main" id="{59334BA9-D037-2017-B225-C501354F0272}"/>
                </a:ext>
              </a:extLst>
            </p:cNvPr>
            <p:cNvSpPr txBox="1"/>
            <p:nvPr/>
          </p:nvSpPr>
          <p:spPr>
            <a:xfrm>
              <a:off x="3655136" y="2241570"/>
              <a:ext cx="602487" cy="613299"/>
            </a:xfrm>
            <a:prstGeom prst="rect">
              <a:avLst/>
            </a:prstGeom>
            <a:noFill/>
          </p:spPr>
          <p:txBody>
            <a:bodyPr wrap="none" rtlCol="0">
              <a:spAutoFit/>
            </a:bodyPr>
            <a:lstStyle/>
            <a:p>
              <a:r>
                <a:rPr lang="en-US" altLang="zh-CN" sz="2000" b="1">
                  <a:latin typeface="+mj-lt"/>
                  <a:cs typeface="Arial" panose="020B0604020202020204" pitchFamily="34" charset="0"/>
                </a:rPr>
                <a:t>…</a:t>
              </a:r>
              <a:endParaRPr lang="zh-CN" altLang="en-US" b="1">
                <a:latin typeface="+mj-lt"/>
                <a:cs typeface="Arial" panose="020B0604020202020204" pitchFamily="34" charset="0"/>
              </a:endParaRPr>
            </a:p>
          </p:txBody>
        </p:sp>
        <p:sp>
          <p:nvSpPr>
            <p:cNvPr id="460" name="文本框 459">
              <a:extLst>
                <a:ext uri="{FF2B5EF4-FFF2-40B4-BE49-F238E27FC236}">
                  <a16:creationId xmlns:a16="http://schemas.microsoft.com/office/drawing/2014/main" id="{107B5C33-A8B8-B39E-B552-D1CD7A1D2691}"/>
                </a:ext>
              </a:extLst>
            </p:cNvPr>
            <p:cNvSpPr txBox="1"/>
            <p:nvPr/>
          </p:nvSpPr>
          <p:spPr>
            <a:xfrm>
              <a:off x="5410174" y="1036119"/>
              <a:ext cx="1595903" cy="990714"/>
            </a:xfrm>
            <a:prstGeom prst="rect">
              <a:avLst/>
            </a:prstGeom>
            <a:noFill/>
          </p:spPr>
          <p:txBody>
            <a:bodyPr wrap="square" rtlCol="0">
              <a:spAutoFit/>
            </a:bodyPr>
            <a:lstStyle/>
            <a:p>
              <a:pPr algn="ctr"/>
              <a:r>
                <a:rPr lang="en-US" altLang="zh-CN" dirty="0">
                  <a:latin typeface="+mj-lt"/>
                  <a:cs typeface="Arial" panose="020B0604020202020204" pitchFamily="34" charset="0"/>
                </a:rPr>
                <a:t>Output</a:t>
              </a:r>
            </a:p>
            <a:p>
              <a:pPr algn="ctr"/>
              <a:r>
                <a:rPr lang="en-US" altLang="zh-CN" dirty="0">
                  <a:latin typeface="+mj-lt"/>
                  <a:cs typeface="Arial" panose="020B0604020202020204" pitchFamily="34" charset="0"/>
                </a:rPr>
                <a:t>layer</a:t>
              </a:r>
              <a:endParaRPr lang="zh-CN" altLang="en-US" dirty="0">
                <a:latin typeface="+mj-lt"/>
                <a:cs typeface="Arial" panose="020B0604020202020204" pitchFamily="34" charset="0"/>
              </a:endParaRPr>
            </a:p>
          </p:txBody>
        </p:sp>
      </p:grpSp>
      <p:grpSp>
        <p:nvGrpSpPr>
          <p:cNvPr id="462" name="组合 461">
            <a:extLst>
              <a:ext uri="{FF2B5EF4-FFF2-40B4-BE49-F238E27FC236}">
                <a16:creationId xmlns:a16="http://schemas.microsoft.com/office/drawing/2014/main" id="{18B97D65-0D38-FC0F-32FC-F74A1C537433}"/>
              </a:ext>
            </a:extLst>
          </p:cNvPr>
          <p:cNvGrpSpPr/>
          <p:nvPr/>
        </p:nvGrpSpPr>
        <p:grpSpPr>
          <a:xfrm>
            <a:off x="8378639" y="934960"/>
            <a:ext cx="2774184" cy="2088716"/>
            <a:chOff x="6570664" y="183301"/>
            <a:chExt cx="4161272" cy="3133072"/>
          </a:xfrm>
        </p:grpSpPr>
        <p:grpSp>
          <p:nvGrpSpPr>
            <p:cNvPr id="463" name="组合 462">
              <a:extLst>
                <a:ext uri="{FF2B5EF4-FFF2-40B4-BE49-F238E27FC236}">
                  <a16:creationId xmlns:a16="http://schemas.microsoft.com/office/drawing/2014/main" id="{987C6696-416C-C55B-E6D3-7DAB78B6D9A0}"/>
                </a:ext>
              </a:extLst>
            </p:cNvPr>
            <p:cNvGrpSpPr/>
            <p:nvPr/>
          </p:nvGrpSpPr>
          <p:grpSpPr>
            <a:xfrm>
              <a:off x="6570664" y="183301"/>
              <a:ext cx="4161272" cy="2122685"/>
              <a:chOff x="6227764" y="183301"/>
              <a:chExt cx="4161272" cy="2122685"/>
            </a:xfrm>
          </p:grpSpPr>
          <p:grpSp>
            <p:nvGrpSpPr>
              <p:cNvPr id="465" name="组合 464">
                <a:extLst>
                  <a:ext uri="{FF2B5EF4-FFF2-40B4-BE49-F238E27FC236}">
                    <a16:creationId xmlns:a16="http://schemas.microsoft.com/office/drawing/2014/main" id="{ED4EA8EE-0A46-0A63-0441-54C3BE9680FC}"/>
                  </a:ext>
                </a:extLst>
              </p:cNvPr>
              <p:cNvGrpSpPr/>
              <p:nvPr/>
            </p:nvGrpSpPr>
            <p:grpSpPr>
              <a:xfrm>
                <a:off x="6227764" y="392366"/>
                <a:ext cx="4161272" cy="1913620"/>
                <a:chOff x="6227764" y="319796"/>
                <a:chExt cx="4161272" cy="1913620"/>
              </a:xfrm>
            </p:grpSpPr>
            <p:sp>
              <p:nvSpPr>
                <p:cNvPr id="469" name="椭圆 468">
                  <a:extLst>
                    <a:ext uri="{FF2B5EF4-FFF2-40B4-BE49-F238E27FC236}">
                      <a16:creationId xmlns:a16="http://schemas.microsoft.com/office/drawing/2014/main" id="{DB187821-DD81-F006-A0AC-F8429CDECB47}"/>
                    </a:ext>
                  </a:extLst>
                </p:cNvPr>
                <p:cNvSpPr/>
                <p:nvPr/>
              </p:nvSpPr>
              <p:spPr>
                <a:xfrm>
                  <a:off x="7899199" y="395024"/>
                  <a:ext cx="1789224" cy="1838392"/>
                </a:xfrm>
                <a:prstGeom prst="ellipse">
                  <a:avLst/>
                </a:prstGeom>
                <a:solidFill>
                  <a:srgbClr val="DDDDFD"/>
                </a:solidFill>
                <a:ln w="38100">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70" name="椭圆 469">
                  <a:extLst>
                    <a:ext uri="{FF2B5EF4-FFF2-40B4-BE49-F238E27FC236}">
                      <a16:creationId xmlns:a16="http://schemas.microsoft.com/office/drawing/2014/main" id="{E1C193B2-5BA5-DF79-0BE1-43C711D89D51}"/>
                    </a:ext>
                  </a:extLst>
                </p:cNvPr>
                <p:cNvSpPr/>
                <p:nvPr/>
              </p:nvSpPr>
              <p:spPr>
                <a:xfrm>
                  <a:off x="7899199" y="1125386"/>
                  <a:ext cx="512806" cy="512806"/>
                </a:xfrm>
                <a:prstGeom prst="ellipse">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471" name="直接箭头连接符 470">
                  <a:extLst>
                    <a:ext uri="{FF2B5EF4-FFF2-40B4-BE49-F238E27FC236}">
                      <a16:creationId xmlns:a16="http://schemas.microsoft.com/office/drawing/2014/main" id="{E81A615A-D566-8911-4D19-1EA309B684B7}"/>
                    </a:ext>
                  </a:extLst>
                </p:cNvPr>
                <p:cNvCxnSpPr>
                  <a:cxnSpLocks/>
                  <a:stCxn id="478" idx="3"/>
                  <a:endCxn id="470" idx="1"/>
                </p:cNvCxnSpPr>
                <p:nvPr/>
              </p:nvCxnSpPr>
              <p:spPr>
                <a:xfrm>
                  <a:off x="6865379" y="527546"/>
                  <a:ext cx="1108919" cy="67293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72" name="直接箭头连接符 471">
                  <a:extLst>
                    <a:ext uri="{FF2B5EF4-FFF2-40B4-BE49-F238E27FC236}">
                      <a16:creationId xmlns:a16="http://schemas.microsoft.com/office/drawing/2014/main" id="{C14C5604-C800-C9FA-2E56-52373C8A4BB1}"/>
                    </a:ext>
                  </a:extLst>
                </p:cNvPr>
                <p:cNvCxnSpPr>
                  <a:cxnSpLocks/>
                  <a:endCxn id="470" idx="2"/>
                </p:cNvCxnSpPr>
                <p:nvPr/>
              </p:nvCxnSpPr>
              <p:spPr>
                <a:xfrm>
                  <a:off x="6589707" y="1381789"/>
                  <a:ext cx="1309492"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73" name="直接箭头连接符 472">
                  <a:extLst>
                    <a:ext uri="{FF2B5EF4-FFF2-40B4-BE49-F238E27FC236}">
                      <a16:creationId xmlns:a16="http://schemas.microsoft.com/office/drawing/2014/main" id="{66E44374-CA5E-7E2B-F36B-9B2F344E09CA}"/>
                    </a:ext>
                  </a:extLst>
                </p:cNvPr>
                <p:cNvCxnSpPr>
                  <a:cxnSpLocks/>
                  <a:stCxn id="480" idx="3"/>
                  <a:endCxn id="470" idx="3"/>
                </p:cNvCxnSpPr>
                <p:nvPr/>
              </p:nvCxnSpPr>
              <p:spPr>
                <a:xfrm flipV="1">
                  <a:off x="6727480" y="1563093"/>
                  <a:ext cx="1246818" cy="40478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74" name="直接箭头连接符 473">
                  <a:extLst>
                    <a:ext uri="{FF2B5EF4-FFF2-40B4-BE49-F238E27FC236}">
                      <a16:creationId xmlns:a16="http://schemas.microsoft.com/office/drawing/2014/main" id="{3906A943-6E88-4B74-1729-51D044C4476F}"/>
                    </a:ext>
                  </a:extLst>
                </p:cNvPr>
                <p:cNvCxnSpPr>
                  <a:cxnSpLocks/>
                  <a:stCxn id="476" idx="3"/>
                </p:cNvCxnSpPr>
                <p:nvPr/>
              </p:nvCxnSpPr>
              <p:spPr>
                <a:xfrm>
                  <a:off x="9662578" y="1381547"/>
                  <a:ext cx="726458"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75" name="直接箭头连接符 474">
                  <a:extLst>
                    <a:ext uri="{FF2B5EF4-FFF2-40B4-BE49-F238E27FC236}">
                      <a16:creationId xmlns:a16="http://schemas.microsoft.com/office/drawing/2014/main" id="{D12581C4-0679-F760-2FC5-D3312991E138}"/>
                    </a:ext>
                  </a:extLst>
                </p:cNvPr>
                <p:cNvCxnSpPr>
                  <a:cxnSpLocks/>
                  <a:stCxn id="470" idx="6"/>
                  <a:endCxn id="476" idx="1"/>
                </p:cNvCxnSpPr>
                <p:nvPr/>
              </p:nvCxnSpPr>
              <p:spPr>
                <a:xfrm flipV="1">
                  <a:off x="8412005" y="1381547"/>
                  <a:ext cx="352429" cy="24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476" name="矩形: 圆角 475">
                  <a:extLst>
                    <a:ext uri="{FF2B5EF4-FFF2-40B4-BE49-F238E27FC236}">
                      <a16:creationId xmlns:a16="http://schemas.microsoft.com/office/drawing/2014/main" id="{1AE06BC0-0CB9-9BAE-D6A1-9C27A36427B4}"/>
                    </a:ext>
                  </a:extLst>
                </p:cNvPr>
                <p:cNvSpPr/>
                <p:nvPr/>
              </p:nvSpPr>
              <p:spPr>
                <a:xfrm>
                  <a:off x="8764434" y="1188347"/>
                  <a:ext cx="898144" cy="386398"/>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solidFill>
                      <a:latin typeface="Arial" panose="020B0604020202020204" pitchFamily="34" charset="0"/>
                      <a:cs typeface="Arial" panose="020B0604020202020204" pitchFamily="34" charset="0"/>
                    </a:rPr>
                    <a:t>sgn</a:t>
                  </a:r>
                  <a:endParaRPr lang="zh-CN" altLang="en-US"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77" name="文本框 476">
                      <a:extLst>
                        <a:ext uri="{FF2B5EF4-FFF2-40B4-BE49-F238E27FC236}">
                          <a16:creationId xmlns:a16="http://schemas.microsoft.com/office/drawing/2014/main" id="{93CDDDB6-191D-0E1A-D565-7F69FCC22FD7}"/>
                        </a:ext>
                      </a:extLst>
                    </p:cNvPr>
                    <p:cNvSpPr txBox="1"/>
                    <p:nvPr/>
                  </p:nvSpPr>
                  <p:spPr>
                    <a:xfrm>
                      <a:off x="8004118" y="1180256"/>
                      <a:ext cx="314991"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b="1" i="1" smtClean="0">
                                <a:latin typeface="Cambria Math" panose="02040503050406030204" pitchFamily="18" charset="0"/>
                              </a:rPr>
                              <m:t>∑</m:t>
                            </m:r>
                          </m:oMath>
                        </m:oMathPara>
                      </a14:m>
                      <a:endParaRPr lang="zh-CN" altLang="en-US" b="1" dirty="0"/>
                    </a:p>
                  </p:txBody>
                </p:sp>
              </mc:Choice>
              <mc:Fallback xmlns="">
                <p:sp>
                  <p:nvSpPr>
                    <p:cNvPr id="477" name="文本框 476">
                      <a:extLst>
                        <a:ext uri="{FF2B5EF4-FFF2-40B4-BE49-F238E27FC236}">
                          <a16:creationId xmlns:a16="http://schemas.microsoft.com/office/drawing/2014/main" id="{93CDDDB6-191D-0E1A-D565-7F69FCC22FD7}"/>
                        </a:ext>
                      </a:extLst>
                    </p:cNvPr>
                    <p:cNvSpPr txBox="1">
                      <a:spLocks noRot="1" noChangeAspect="1" noMove="1" noResize="1" noEditPoints="1" noAdjustHandles="1" noChangeArrowheads="1" noChangeShapeType="1" noTextEdit="1"/>
                    </p:cNvSpPr>
                    <p:nvPr/>
                  </p:nvSpPr>
                  <p:spPr>
                    <a:xfrm>
                      <a:off x="8004118" y="1180256"/>
                      <a:ext cx="314991" cy="415498"/>
                    </a:xfrm>
                    <a:prstGeom prst="rect">
                      <a:avLst/>
                    </a:prstGeom>
                    <a:blipFill>
                      <a:blip r:embed="rId6"/>
                      <a:stretch>
                        <a:fillRect l="-41176" t="-2222" r="-44118" b="-3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8" name="文本框 477">
                      <a:extLst>
                        <a:ext uri="{FF2B5EF4-FFF2-40B4-BE49-F238E27FC236}">
                          <a16:creationId xmlns:a16="http://schemas.microsoft.com/office/drawing/2014/main" id="{8E6C9315-A0E3-C638-572C-C928DDBB9A20}"/>
                        </a:ext>
                      </a:extLst>
                    </p:cNvPr>
                    <p:cNvSpPr txBox="1"/>
                    <p:nvPr/>
                  </p:nvSpPr>
                  <p:spPr>
                    <a:xfrm>
                      <a:off x="6460846" y="319796"/>
                      <a:ext cx="404533"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478" name="文本框 477">
                      <a:extLst>
                        <a:ext uri="{FF2B5EF4-FFF2-40B4-BE49-F238E27FC236}">
                          <a16:creationId xmlns:a16="http://schemas.microsoft.com/office/drawing/2014/main" id="{8E6C9315-A0E3-C638-572C-C928DDBB9A20}"/>
                        </a:ext>
                      </a:extLst>
                    </p:cNvPr>
                    <p:cNvSpPr txBox="1">
                      <a:spLocks noRot="1" noChangeAspect="1" noMove="1" noResize="1" noEditPoints="1" noAdjustHandles="1" noChangeArrowheads="1" noChangeShapeType="1" noTextEdit="1"/>
                    </p:cNvSpPr>
                    <p:nvPr/>
                  </p:nvSpPr>
                  <p:spPr>
                    <a:xfrm>
                      <a:off x="6460846" y="319796"/>
                      <a:ext cx="404533" cy="415498"/>
                    </a:xfrm>
                    <a:prstGeom prst="rect">
                      <a:avLst/>
                    </a:prstGeom>
                    <a:blipFill>
                      <a:blip r:embed="rId7"/>
                      <a:stretch>
                        <a:fillRect l="-13636" r="-9091"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9" name="文本框 478">
                      <a:extLst>
                        <a:ext uri="{FF2B5EF4-FFF2-40B4-BE49-F238E27FC236}">
                          <a16:creationId xmlns:a16="http://schemas.microsoft.com/office/drawing/2014/main" id="{74B87A32-40FD-26E3-C285-4D53AD6E1C0D}"/>
                        </a:ext>
                      </a:extLst>
                    </p:cNvPr>
                    <p:cNvSpPr txBox="1"/>
                    <p:nvPr/>
                  </p:nvSpPr>
                  <p:spPr>
                    <a:xfrm>
                      <a:off x="6227764" y="1091847"/>
                      <a:ext cx="412518"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479" name="文本框 478">
                      <a:extLst>
                        <a:ext uri="{FF2B5EF4-FFF2-40B4-BE49-F238E27FC236}">
                          <a16:creationId xmlns:a16="http://schemas.microsoft.com/office/drawing/2014/main" id="{74B87A32-40FD-26E3-C285-4D53AD6E1C0D}"/>
                        </a:ext>
                      </a:extLst>
                    </p:cNvPr>
                    <p:cNvSpPr txBox="1">
                      <a:spLocks noRot="1" noChangeAspect="1" noMove="1" noResize="1" noEditPoints="1" noAdjustHandles="1" noChangeArrowheads="1" noChangeShapeType="1" noTextEdit="1"/>
                    </p:cNvSpPr>
                    <p:nvPr/>
                  </p:nvSpPr>
                  <p:spPr>
                    <a:xfrm>
                      <a:off x="6227764" y="1091847"/>
                      <a:ext cx="412518" cy="415498"/>
                    </a:xfrm>
                    <a:prstGeom prst="rect">
                      <a:avLst/>
                    </a:prstGeom>
                    <a:blipFill>
                      <a:blip r:embed="rId8"/>
                      <a:stretch>
                        <a:fillRect l="-13043" r="-6522"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0" name="文本框 479">
                      <a:extLst>
                        <a:ext uri="{FF2B5EF4-FFF2-40B4-BE49-F238E27FC236}">
                          <a16:creationId xmlns:a16="http://schemas.microsoft.com/office/drawing/2014/main" id="{F890B293-DB0C-D023-D263-408273286609}"/>
                        </a:ext>
                      </a:extLst>
                    </p:cNvPr>
                    <p:cNvSpPr txBox="1"/>
                    <p:nvPr/>
                  </p:nvSpPr>
                  <p:spPr>
                    <a:xfrm>
                      <a:off x="6314962" y="1760124"/>
                      <a:ext cx="412518"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3</m:t>
                                </m:r>
                              </m:sub>
                            </m:sSub>
                          </m:oMath>
                        </m:oMathPara>
                      </a14:m>
                      <a:endParaRPr lang="zh-CN" altLang="en-US"/>
                    </a:p>
                  </p:txBody>
                </p:sp>
              </mc:Choice>
              <mc:Fallback xmlns="">
                <p:sp>
                  <p:nvSpPr>
                    <p:cNvPr id="480" name="文本框 479">
                      <a:extLst>
                        <a:ext uri="{FF2B5EF4-FFF2-40B4-BE49-F238E27FC236}">
                          <a16:creationId xmlns:a16="http://schemas.microsoft.com/office/drawing/2014/main" id="{F890B293-DB0C-D023-D263-408273286609}"/>
                        </a:ext>
                      </a:extLst>
                    </p:cNvPr>
                    <p:cNvSpPr txBox="1">
                      <a:spLocks noRot="1" noChangeAspect="1" noMove="1" noResize="1" noEditPoints="1" noAdjustHandles="1" noChangeArrowheads="1" noChangeShapeType="1" noTextEdit="1"/>
                    </p:cNvSpPr>
                    <p:nvPr/>
                  </p:nvSpPr>
                  <p:spPr>
                    <a:xfrm>
                      <a:off x="6314962" y="1760124"/>
                      <a:ext cx="412518" cy="415498"/>
                    </a:xfrm>
                    <a:prstGeom prst="rect">
                      <a:avLst/>
                    </a:prstGeom>
                    <a:blipFill>
                      <a:blip r:embed="rId9"/>
                      <a:stretch>
                        <a:fillRect l="-13333" r="-8889"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1" name="文本框 480">
                      <a:extLst>
                        <a:ext uri="{FF2B5EF4-FFF2-40B4-BE49-F238E27FC236}">
                          <a16:creationId xmlns:a16="http://schemas.microsoft.com/office/drawing/2014/main" id="{2CB6DD46-9298-AD33-4EF9-6284F7B55B54}"/>
                        </a:ext>
                      </a:extLst>
                    </p:cNvPr>
                    <p:cNvSpPr txBox="1"/>
                    <p:nvPr/>
                  </p:nvSpPr>
                  <p:spPr>
                    <a:xfrm>
                      <a:off x="7157274" y="580170"/>
                      <a:ext cx="466089"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rgbClr val="EE0000"/>
                                    </a:solidFill>
                                    <a:latin typeface="Cambria Math" panose="02040503050406030204" pitchFamily="18" charset="0"/>
                                  </a:rPr>
                                </m:ctrlPr>
                              </m:sSubPr>
                              <m:e>
                                <m:r>
                                  <a:rPr lang="en-US" altLang="zh-CN" b="0" i="1" smtClean="0">
                                    <a:solidFill>
                                      <a:srgbClr val="EE0000"/>
                                    </a:solidFill>
                                    <a:latin typeface="Cambria Math" panose="02040503050406030204" pitchFamily="18" charset="0"/>
                                  </a:rPr>
                                  <m:t>𝑤</m:t>
                                </m:r>
                              </m:e>
                              <m:sub>
                                <m:r>
                                  <a:rPr lang="en-US" altLang="zh-CN" b="0" i="1" smtClean="0">
                                    <a:solidFill>
                                      <a:srgbClr val="EE0000"/>
                                    </a:solidFill>
                                    <a:latin typeface="Cambria Math" panose="02040503050406030204" pitchFamily="18" charset="0"/>
                                  </a:rPr>
                                  <m:t>1</m:t>
                                </m:r>
                              </m:sub>
                            </m:sSub>
                          </m:oMath>
                        </m:oMathPara>
                      </a14:m>
                      <a:endParaRPr lang="zh-CN" altLang="en-US" dirty="0">
                        <a:solidFill>
                          <a:srgbClr val="EE0000"/>
                        </a:solidFill>
                      </a:endParaRPr>
                    </a:p>
                  </p:txBody>
                </p:sp>
              </mc:Choice>
              <mc:Fallback xmlns="">
                <p:sp>
                  <p:nvSpPr>
                    <p:cNvPr id="481" name="文本框 480">
                      <a:extLst>
                        <a:ext uri="{FF2B5EF4-FFF2-40B4-BE49-F238E27FC236}">
                          <a16:creationId xmlns:a16="http://schemas.microsoft.com/office/drawing/2014/main" id="{2CB6DD46-9298-AD33-4EF9-6284F7B55B54}"/>
                        </a:ext>
                      </a:extLst>
                    </p:cNvPr>
                    <p:cNvSpPr txBox="1">
                      <a:spLocks noRot="1" noChangeAspect="1" noMove="1" noResize="1" noEditPoints="1" noAdjustHandles="1" noChangeArrowheads="1" noChangeShapeType="1" noTextEdit="1"/>
                    </p:cNvSpPr>
                    <p:nvPr/>
                  </p:nvSpPr>
                  <p:spPr>
                    <a:xfrm>
                      <a:off x="7157274" y="580170"/>
                      <a:ext cx="466089" cy="415498"/>
                    </a:xfrm>
                    <a:prstGeom prst="rect">
                      <a:avLst/>
                    </a:prstGeom>
                    <a:blipFill>
                      <a:blip r:embed="rId10"/>
                      <a:stretch>
                        <a:fillRect l="-11765" r="-7843"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2" name="文本框 481">
                      <a:extLst>
                        <a:ext uri="{FF2B5EF4-FFF2-40B4-BE49-F238E27FC236}">
                          <a16:creationId xmlns:a16="http://schemas.microsoft.com/office/drawing/2014/main" id="{12C0972F-EADA-BC2C-9831-F869A5F9E89C}"/>
                        </a:ext>
                      </a:extLst>
                    </p:cNvPr>
                    <p:cNvSpPr txBox="1"/>
                    <p:nvPr/>
                  </p:nvSpPr>
                  <p:spPr>
                    <a:xfrm>
                      <a:off x="6947712" y="1134735"/>
                      <a:ext cx="474072"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1">
                                        <a:lumMod val="60000"/>
                                        <a:lumOff val="40000"/>
                                      </a:schemeClr>
                                    </a:solidFill>
                                    <a:latin typeface="Cambria Math" panose="02040503050406030204" pitchFamily="18" charset="0"/>
                                  </a:rPr>
                                </m:ctrlPr>
                              </m:sSubPr>
                              <m:e>
                                <m:r>
                                  <a:rPr lang="en-US" altLang="zh-CN" b="0" i="1" smtClean="0">
                                    <a:solidFill>
                                      <a:schemeClr val="accent1">
                                        <a:lumMod val="60000"/>
                                        <a:lumOff val="40000"/>
                                      </a:schemeClr>
                                    </a:solidFill>
                                    <a:latin typeface="Cambria Math" panose="02040503050406030204" pitchFamily="18" charset="0"/>
                                  </a:rPr>
                                  <m:t>𝑤</m:t>
                                </m:r>
                              </m:e>
                              <m:sub>
                                <m:r>
                                  <a:rPr lang="en-US" altLang="zh-CN" b="0" i="1" smtClean="0">
                                    <a:solidFill>
                                      <a:schemeClr val="accent1">
                                        <a:lumMod val="60000"/>
                                        <a:lumOff val="40000"/>
                                      </a:schemeClr>
                                    </a:solidFill>
                                    <a:latin typeface="Cambria Math" panose="02040503050406030204" pitchFamily="18" charset="0"/>
                                  </a:rPr>
                                  <m:t>2</m:t>
                                </m:r>
                              </m:sub>
                            </m:sSub>
                          </m:oMath>
                        </m:oMathPara>
                      </a14:m>
                      <a:endParaRPr lang="zh-CN" altLang="en-US" dirty="0"/>
                    </a:p>
                  </p:txBody>
                </p:sp>
              </mc:Choice>
              <mc:Fallback xmlns="">
                <p:sp>
                  <p:nvSpPr>
                    <p:cNvPr id="482" name="文本框 481">
                      <a:extLst>
                        <a:ext uri="{FF2B5EF4-FFF2-40B4-BE49-F238E27FC236}">
                          <a16:creationId xmlns:a16="http://schemas.microsoft.com/office/drawing/2014/main" id="{12C0972F-EADA-BC2C-9831-F869A5F9E89C}"/>
                        </a:ext>
                      </a:extLst>
                    </p:cNvPr>
                    <p:cNvSpPr txBox="1">
                      <a:spLocks noRot="1" noChangeAspect="1" noMove="1" noResize="1" noEditPoints="1" noAdjustHandles="1" noChangeArrowheads="1" noChangeShapeType="1" noTextEdit="1"/>
                    </p:cNvSpPr>
                    <p:nvPr/>
                  </p:nvSpPr>
                  <p:spPr>
                    <a:xfrm>
                      <a:off x="6947712" y="1134735"/>
                      <a:ext cx="474072" cy="415498"/>
                    </a:xfrm>
                    <a:prstGeom prst="rect">
                      <a:avLst/>
                    </a:prstGeom>
                    <a:blipFill>
                      <a:blip r:embed="rId11"/>
                      <a:stretch>
                        <a:fillRect l="-11538" r="-769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3" name="文本框 482">
                      <a:extLst>
                        <a:ext uri="{FF2B5EF4-FFF2-40B4-BE49-F238E27FC236}">
                          <a16:creationId xmlns:a16="http://schemas.microsoft.com/office/drawing/2014/main" id="{402CFEDE-EFF5-0D4C-CCEE-C6F331A103FB}"/>
                        </a:ext>
                      </a:extLst>
                    </p:cNvPr>
                    <p:cNvSpPr txBox="1"/>
                    <p:nvPr/>
                  </p:nvSpPr>
                  <p:spPr>
                    <a:xfrm>
                      <a:off x="7117026" y="1591500"/>
                      <a:ext cx="474072"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6"/>
                                    </a:solidFill>
                                    <a:latin typeface="Cambria Math" panose="02040503050406030204" pitchFamily="18" charset="0"/>
                                  </a:rPr>
                                </m:ctrlPr>
                              </m:sSubPr>
                              <m:e>
                                <m:r>
                                  <a:rPr lang="en-US" altLang="zh-CN" b="0" i="1" smtClean="0">
                                    <a:solidFill>
                                      <a:schemeClr val="accent6"/>
                                    </a:solidFill>
                                    <a:latin typeface="Cambria Math" panose="02040503050406030204" pitchFamily="18" charset="0"/>
                                  </a:rPr>
                                  <m:t>𝑤</m:t>
                                </m:r>
                              </m:e>
                              <m:sub>
                                <m:r>
                                  <a:rPr lang="en-US" altLang="zh-CN" b="0" i="1" smtClean="0">
                                    <a:solidFill>
                                      <a:schemeClr val="accent6"/>
                                    </a:solidFill>
                                    <a:latin typeface="Cambria Math" panose="02040503050406030204" pitchFamily="18" charset="0"/>
                                  </a:rPr>
                                  <m:t>3</m:t>
                                </m:r>
                              </m:sub>
                            </m:sSub>
                          </m:oMath>
                        </m:oMathPara>
                      </a14:m>
                      <a:endParaRPr lang="zh-CN" altLang="en-US" dirty="0">
                        <a:solidFill>
                          <a:schemeClr val="accent6"/>
                        </a:solidFill>
                      </a:endParaRPr>
                    </a:p>
                  </p:txBody>
                </p:sp>
              </mc:Choice>
              <mc:Fallback xmlns="">
                <p:sp>
                  <p:nvSpPr>
                    <p:cNvPr id="483" name="文本框 482">
                      <a:extLst>
                        <a:ext uri="{FF2B5EF4-FFF2-40B4-BE49-F238E27FC236}">
                          <a16:creationId xmlns:a16="http://schemas.microsoft.com/office/drawing/2014/main" id="{402CFEDE-EFF5-0D4C-CCEE-C6F331A103FB}"/>
                        </a:ext>
                      </a:extLst>
                    </p:cNvPr>
                    <p:cNvSpPr txBox="1">
                      <a:spLocks noRot="1" noChangeAspect="1" noMove="1" noResize="1" noEditPoints="1" noAdjustHandles="1" noChangeArrowheads="1" noChangeShapeType="1" noTextEdit="1"/>
                    </p:cNvSpPr>
                    <p:nvPr/>
                  </p:nvSpPr>
                  <p:spPr>
                    <a:xfrm>
                      <a:off x="7117026" y="1591500"/>
                      <a:ext cx="474072" cy="415498"/>
                    </a:xfrm>
                    <a:prstGeom prst="rect">
                      <a:avLst/>
                    </a:prstGeom>
                    <a:blipFill>
                      <a:blip r:embed="rId12"/>
                      <a:stretch>
                        <a:fillRect l="-11538" r="-769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4" name="文本框 483">
                      <a:extLst>
                        <a:ext uri="{FF2B5EF4-FFF2-40B4-BE49-F238E27FC236}">
                          <a16:creationId xmlns:a16="http://schemas.microsoft.com/office/drawing/2014/main" id="{79E5657B-96B1-8911-3DCA-CFAB5EEA6B5F}"/>
                        </a:ext>
                      </a:extLst>
                    </p:cNvPr>
                    <p:cNvSpPr txBox="1"/>
                    <p:nvPr/>
                  </p:nvSpPr>
                  <p:spPr>
                    <a:xfrm>
                      <a:off x="8480790" y="949502"/>
                      <a:ext cx="27045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zh-CN" altLang="en-US"/>
                    </a:p>
                  </p:txBody>
                </p:sp>
              </mc:Choice>
              <mc:Fallback xmlns="">
                <p:sp>
                  <p:nvSpPr>
                    <p:cNvPr id="484" name="文本框 483">
                      <a:extLst>
                        <a:ext uri="{FF2B5EF4-FFF2-40B4-BE49-F238E27FC236}">
                          <a16:creationId xmlns:a16="http://schemas.microsoft.com/office/drawing/2014/main" id="{79E5657B-96B1-8911-3DCA-CFAB5EEA6B5F}"/>
                        </a:ext>
                      </a:extLst>
                    </p:cNvPr>
                    <p:cNvSpPr txBox="1">
                      <a:spLocks noRot="1" noChangeAspect="1" noMove="1" noResize="1" noEditPoints="1" noAdjustHandles="1" noChangeArrowheads="1" noChangeShapeType="1" noTextEdit="1"/>
                    </p:cNvSpPr>
                    <p:nvPr/>
                  </p:nvSpPr>
                  <p:spPr>
                    <a:xfrm>
                      <a:off x="8480790" y="949502"/>
                      <a:ext cx="270459" cy="415498"/>
                    </a:xfrm>
                    <a:prstGeom prst="rect">
                      <a:avLst/>
                    </a:prstGeom>
                    <a:blipFill>
                      <a:blip r:embed="rId13"/>
                      <a:stretch>
                        <a:fillRect l="-34483" r="-34483"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5" name="文本框 484">
                      <a:extLst>
                        <a:ext uri="{FF2B5EF4-FFF2-40B4-BE49-F238E27FC236}">
                          <a16:creationId xmlns:a16="http://schemas.microsoft.com/office/drawing/2014/main" id="{1D1EAAD0-50E5-0602-E40D-F03FBE54B43E}"/>
                        </a:ext>
                      </a:extLst>
                    </p:cNvPr>
                    <p:cNvSpPr txBox="1"/>
                    <p:nvPr/>
                  </p:nvSpPr>
                  <p:spPr>
                    <a:xfrm>
                      <a:off x="9906158" y="1003230"/>
                      <a:ext cx="244009"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𝑧</m:t>
                            </m:r>
                          </m:oMath>
                        </m:oMathPara>
                      </a14:m>
                      <a:endParaRPr lang="zh-CN" altLang="en-US"/>
                    </a:p>
                  </p:txBody>
                </p:sp>
              </mc:Choice>
              <mc:Fallback xmlns="">
                <p:sp>
                  <p:nvSpPr>
                    <p:cNvPr id="485" name="文本框 484">
                      <a:extLst>
                        <a:ext uri="{FF2B5EF4-FFF2-40B4-BE49-F238E27FC236}">
                          <a16:creationId xmlns:a16="http://schemas.microsoft.com/office/drawing/2014/main" id="{1D1EAAD0-50E5-0602-E40D-F03FBE54B43E}"/>
                        </a:ext>
                      </a:extLst>
                    </p:cNvPr>
                    <p:cNvSpPr txBox="1">
                      <a:spLocks noRot="1" noChangeAspect="1" noMove="1" noResize="1" noEditPoints="1" noAdjustHandles="1" noChangeArrowheads="1" noChangeShapeType="1" noTextEdit="1"/>
                    </p:cNvSpPr>
                    <p:nvPr/>
                  </p:nvSpPr>
                  <p:spPr>
                    <a:xfrm>
                      <a:off x="9906158" y="1003230"/>
                      <a:ext cx="244009" cy="415498"/>
                    </a:xfrm>
                    <a:prstGeom prst="rect">
                      <a:avLst/>
                    </a:prstGeom>
                    <a:blipFill>
                      <a:blip r:embed="rId14"/>
                      <a:stretch>
                        <a:fillRect l="-23077" r="-23077"/>
                      </a:stretch>
                    </a:blipFill>
                  </p:spPr>
                  <p:txBody>
                    <a:bodyPr/>
                    <a:lstStyle/>
                    <a:p>
                      <a:r>
                        <a:rPr lang="zh-CN" altLang="en-US">
                          <a:noFill/>
                        </a:rPr>
                        <a:t> </a:t>
                      </a:r>
                    </a:p>
                  </p:txBody>
                </p:sp>
              </mc:Fallback>
            </mc:AlternateContent>
          </p:grpSp>
          <p:cxnSp>
            <p:nvCxnSpPr>
              <p:cNvPr id="466" name="直接箭头连接符 465">
                <a:extLst>
                  <a:ext uri="{FF2B5EF4-FFF2-40B4-BE49-F238E27FC236}">
                    <a16:creationId xmlns:a16="http://schemas.microsoft.com/office/drawing/2014/main" id="{A14F9C93-EF1A-AF3F-FA5D-C0000289F666}"/>
                  </a:ext>
                </a:extLst>
              </p:cNvPr>
              <p:cNvCxnSpPr>
                <a:cxnSpLocks/>
                <a:stCxn id="468" idx="2"/>
                <a:endCxn id="470" idx="0"/>
              </p:cNvCxnSpPr>
              <p:nvPr/>
            </p:nvCxnSpPr>
            <p:spPr>
              <a:xfrm flipH="1">
                <a:off x="8155603" y="598799"/>
                <a:ext cx="3606" cy="59915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67" name="文本框 466">
                    <a:extLst>
                      <a:ext uri="{FF2B5EF4-FFF2-40B4-BE49-F238E27FC236}">
                        <a16:creationId xmlns:a16="http://schemas.microsoft.com/office/drawing/2014/main" id="{39BA68BA-5274-E97E-98A1-51B475271A20}"/>
                      </a:ext>
                    </a:extLst>
                  </p:cNvPr>
                  <p:cNvSpPr txBox="1"/>
                  <p:nvPr/>
                </p:nvSpPr>
                <p:spPr>
                  <a:xfrm>
                    <a:off x="8181451" y="727495"/>
                    <a:ext cx="278922"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1" i="1">
                              <a:solidFill>
                                <a:schemeClr val="accent2"/>
                              </a:solidFill>
                              <a:latin typeface="Cambria Math" panose="02040503050406030204" pitchFamily="18" charset="0"/>
                            </a:rPr>
                            <m:t>𝒃</m:t>
                          </m:r>
                        </m:oMath>
                      </m:oMathPara>
                    </a14:m>
                    <a:endParaRPr lang="zh-CN" altLang="en-US" b="1" dirty="0">
                      <a:solidFill>
                        <a:schemeClr val="accent2"/>
                      </a:solidFill>
                    </a:endParaRPr>
                  </a:p>
                </p:txBody>
              </p:sp>
            </mc:Choice>
            <mc:Fallback xmlns="">
              <p:sp>
                <p:nvSpPr>
                  <p:cNvPr id="467" name="文本框 466">
                    <a:extLst>
                      <a:ext uri="{FF2B5EF4-FFF2-40B4-BE49-F238E27FC236}">
                        <a16:creationId xmlns:a16="http://schemas.microsoft.com/office/drawing/2014/main" id="{39BA68BA-5274-E97E-98A1-51B475271A20}"/>
                      </a:ext>
                    </a:extLst>
                  </p:cNvPr>
                  <p:cNvSpPr txBox="1">
                    <a:spLocks noRot="1" noChangeAspect="1" noMove="1" noResize="1" noEditPoints="1" noAdjustHandles="1" noChangeArrowheads="1" noChangeShapeType="1" noTextEdit="1"/>
                  </p:cNvSpPr>
                  <p:nvPr/>
                </p:nvSpPr>
                <p:spPr>
                  <a:xfrm>
                    <a:off x="8181451" y="727495"/>
                    <a:ext cx="278922" cy="415498"/>
                  </a:xfrm>
                  <a:prstGeom prst="rect">
                    <a:avLst/>
                  </a:prstGeom>
                  <a:blipFill>
                    <a:blip r:embed="rId15"/>
                    <a:stretch>
                      <a:fillRect l="-32258" t="-2222" r="-35484" b="-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8" name="文本框 467">
                    <a:extLst>
                      <a:ext uri="{FF2B5EF4-FFF2-40B4-BE49-F238E27FC236}">
                        <a16:creationId xmlns:a16="http://schemas.microsoft.com/office/drawing/2014/main" id="{52C3F60F-0D00-2D1A-0161-C6470764C2FD}"/>
                      </a:ext>
                    </a:extLst>
                  </p:cNvPr>
                  <p:cNvSpPr txBox="1"/>
                  <p:nvPr/>
                </p:nvSpPr>
                <p:spPr>
                  <a:xfrm>
                    <a:off x="8028163" y="183301"/>
                    <a:ext cx="262090" cy="41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1</m:t>
                          </m:r>
                        </m:oMath>
                      </m:oMathPara>
                    </a14:m>
                    <a:endParaRPr lang="zh-CN" altLang="en-US"/>
                  </a:p>
                </p:txBody>
              </p:sp>
            </mc:Choice>
            <mc:Fallback xmlns="">
              <p:sp>
                <p:nvSpPr>
                  <p:cNvPr id="468" name="文本框 467">
                    <a:extLst>
                      <a:ext uri="{FF2B5EF4-FFF2-40B4-BE49-F238E27FC236}">
                        <a16:creationId xmlns:a16="http://schemas.microsoft.com/office/drawing/2014/main" id="{52C3F60F-0D00-2D1A-0161-C6470764C2FD}"/>
                      </a:ext>
                    </a:extLst>
                  </p:cNvPr>
                  <p:cNvSpPr txBox="1">
                    <a:spLocks noRot="1" noChangeAspect="1" noMove="1" noResize="1" noEditPoints="1" noAdjustHandles="1" noChangeArrowheads="1" noChangeShapeType="1" noTextEdit="1"/>
                  </p:cNvSpPr>
                  <p:nvPr/>
                </p:nvSpPr>
                <p:spPr>
                  <a:xfrm>
                    <a:off x="8028163" y="183301"/>
                    <a:ext cx="262090" cy="415498"/>
                  </a:xfrm>
                  <a:prstGeom prst="rect">
                    <a:avLst/>
                  </a:prstGeom>
                  <a:blipFill>
                    <a:blip r:embed="rId16"/>
                    <a:stretch>
                      <a:fillRect l="-31034" r="-34483" b="-8889"/>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464" name="文本框 463">
                  <a:extLst>
                    <a:ext uri="{FF2B5EF4-FFF2-40B4-BE49-F238E27FC236}">
                      <a16:creationId xmlns:a16="http://schemas.microsoft.com/office/drawing/2014/main" id="{DCF7B06A-89B3-8C6D-19E0-63F19F1F9E63}"/>
                    </a:ext>
                  </a:extLst>
                </p:cNvPr>
                <p:cNvSpPr txBox="1"/>
                <p:nvPr/>
              </p:nvSpPr>
              <p:spPr>
                <a:xfrm>
                  <a:off x="7379220" y="2420167"/>
                  <a:ext cx="2905985" cy="8962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𝑧</m:t>
                        </m:r>
                        <m:r>
                          <a:rPr lang="en-US" altLang="zh-CN" sz="1600" b="0" i="1" smtClean="0">
                            <a:latin typeface="Cambria Math" panose="02040503050406030204" pitchFamily="18" charset="0"/>
                          </a:rPr>
                          <m:t>=</m:t>
                        </m:r>
                        <m:r>
                          <m:rPr>
                            <m:sty m:val="p"/>
                          </m:rPr>
                          <a:rPr lang="en-US" altLang="zh-CN" sz="1600" b="0" i="0" smtClean="0">
                            <a:latin typeface="Cambria Math" panose="02040503050406030204" pitchFamily="18" charset="0"/>
                          </a:rPr>
                          <m:t>sgn</m:t>
                        </m:r>
                        <m:r>
                          <a:rPr lang="en-US" altLang="zh-CN" sz="1600" b="0" i="1" smtClean="0">
                            <a:latin typeface="Cambria Math" panose="02040503050406030204" pitchFamily="18" charset="0"/>
                          </a:rPr>
                          <m:t>⁡(</m:t>
                        </m:r>
                        <m:nary>
                          <m:naryPr>
                            <m:chr m:val="∑"/>
                            <m:supHide m:val="on"/>
                            <m:ctrlPr>
                              <a:rPr lang="en-US" altLang="zh-CN" sz="1600" b="0" i="1" smtClean="0">
                                <a:latin typeface="Cambria Math" panose="02040503050406030204" pitchFamily="18" charset="0"/>
                              </a:rPr>
                            </m:ctrlPr>
                          </m:naryPr>
                          <m:sub>
                            <m:r>
                              <m:rPr>
                                <m:brk m:alnAt="7"/>
                              </m:rPr>
                              <a:rPr lang="en-US" altLang="zh-CN" sz="1600" b="0" i="1" smtClean="0">
                                <a:latin typeface="Cambria Math" panose="02040503050406030204" pitchFamily="18" charset="0"/>
                              </a:rPr>
                              <m:t>𝑖</m:t>
                            </m:r>
                          </m:sub>
                          <m:sup/>
                          <m:e>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𝑤</m:t>
                                </m:r>
                              </m:e>
                              <m:sub>
                                <m:r>
                                  <a:rPr lang="en-US" altLang="zh-CN" sz="1600" b="0" i="1" smtClean="0">
                                    <a:latin typeface="Cambria Math" panose="02040503050406030204" pitchFamily="18" charset="0"/>
                                  </a:rPr>
                                  <m:t>𝑖</m:t>
                                </m:r>
                              </m:sub>
                            </m:sSub>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𝑥</m:t>
                                </m:r>
                              </m:e>
                              <m:sub>
                                <m:r>
                                  <a:rPr lang="en-US" altLang="zh-CN" sz="1600" b="0" i="1" smtClean="0">
                                    <a:latin typeface="Cambria Math" panose="02040503050406030204" pitchFamily="18" charset="0"/>
                                  </a:rPr>
                                  <m:t>𝑖</m:t>
                                </m:r>
                              </m:sub>
                            </m:sSub>
                          </m:e>
                        </m:nary>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𝑏</m:t>
                        </m:r>
                        <m:r>
                          <a:rPr lang="en-US" altLang="zh-CN" sz="1600" b="0" i="1" smtClean="0">
                            <a:latin typeface="Cambria Math" panose="02040503050406030204" pitchFamily="18" charset="0"/>
                          </a:rPr>
                          <m:t>)</m:t>
                        </m:r>
                      </m:oMath>
                    </m:oMathPara>
                  </a14:m>
                  <a:endParaRPr lang="zh-CN" altLang="en-US" sz="1600" dirty="0"/>
                </a:p>
              </p:txBody>
            </p:sp>
          </mc:Choice>
          <mc:Fallback xmlns="">
            <p:sp>
              <p:nvSpPr>
                <p:cNvPr id="464" name="文本框 463">
                  <a:extLst>
                    <a:ext uri="{FF2B5EF4-FFF2-40B4-BE49-F238E27FC236}">
                      <a16:creationId xmlns:a16="http://schemas.microsoft.com/office/drawing/2014/main" id="{DCF7B06A-89B3-8C6D-19E0-63F19F1F9E63}"/>
                    </a:ext>
                  </a:extLst>
                </p:cNvPr>
                <p:cNvSpPr txBox="1">
                  <a:spLocks noRot="1" noChangeAspect="1" noMove="1" noResize="1" noEditPoints="1" noAdjustHandles="1" noChangeArrowheads="1" noChangeShapeType="1" noTextEdit="1"/>
                </p:cNvSpPr>
                <p:nvPr/>
              </p:nvSpPr>
              <p:spPr>
                <a:xfrm>
                  <a:off x="7379220" y="2420167"/>
                  <a:ext cx="2905985" cy="896206"/>
                </a:xfrm>
                <a:prstGeom prst="rect">
                  <a:avLst/>
                </a:prstGeom>
                <a:blipFill>
                  <a:blip r:embed="rId17"/>
                  <a:stretch>
                    <a:fillRect/>
                  </a:stretch>
                </a:blipFill>
              </p:spPr>
              <p:txBody>
                <a:bodyPr/>
                <a:lstStyle/>
                <a:p>
                  <a:r>
                    <a:rPr lang="zh-CN" altLang="en-US">
                      <a:noFill/>
                    </a:rPr>
                    <a:t> </a:t>
                  </a:r>
                </a:p>
              </p:txBody>
            </p:sp>
          </mc:Fallback>
        </mc:AlternateContent>
      </p:grpSp>
      <p:grpSp>
        <p:nvGrpSpPr>
          <p:cNvPr id="498" name="组合 497">
            <a:extLst>
              <a:ext uri="{FF2B5EF4-FFF2-40B4-BE49-F238E27FC236}">
                <a16:creationId xmlns:a16="http://schemas.microsoft.com/office/drawing/2014/main" id="{3D87C3A3-81A3-AB5B-9EC0-C9B50A6912D2}"/>
              </a:ext>
            </a:extLst>
          </p:cNvPr>
          <p:cNvGrpSpPr/>
          <p:nvPr/>
        </p:nvGrpSpPr>
        <p:grpSpPr>
          <a:xfrm>
            <a:off x="7571356" y="3290012"/>
            <a:ext cx="4629966" cy="3350797"/>
            <a:chOff x="7522654" y="942478"/>
            <a:chExt cx="4629966" cy="3350797"/>
          </a:xfrm>
        </p:grpSpPr>
        <p:cxnSp>
          <p:nvCxnSpPr>
            <p:cNvPr id="493" name="直接箭头连接符 492">
              <a:extLst>
                <a:ext uri="{FF2B5EF4-FFF2-40B4-BE49-F238E27FC236}">
                  <a16:creationId xmlns:a16="http://schemas.microsoft.com/office/drawing/2014/main" id="{5D7D8E4D-6A13-B9B5-D96A-11111DCFC733}"/>
                </a:ext>
              </a:extLst>
            </p:cNvPr>
            <p:cNvCxnSpPr>
              <a:cxnSpLocks/>
            </p:cNvCxnSpPr>
            <p:nvPr/>
          </p:nvCxnSpPr>
          <p:spPr>
            <a:xfrm>
              <a:off x="8893326" y="1905313"/>
              <a:ext cx="617288" cy="7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4" name="组合 3">
              <a:extLst>
                <a:ext uri="{FF2B5EF4-FFF2-40B4-BE49-F238E27FC236}">
                  <a16:creationId xmlns:a16="http://schemas.microsoft.com/office/drawing/2014/main" id="{A295768E-203C-06A4-F735-6A2BBB97A9E0}"/>
                </a:ext>
              </a:extLst>
            </p:cNvPr>
            <p:cNvGrpSpPr/>
            <p:nvPr/>
          </p:nvGrpSpPr>
          <p:grpSpPr>
            <a:xfrm>
              <a:off x="7522654" y="942478"/>
              <a:ext cx="4629966" cy="3350797"/>
              <a:chOff x="2042590" y="3272679"/>
              <a:chExt cx="4629966" cy="3350797"/>
            </a:xfrm>
          </p:grpSpPr>
          <p:grpSp>
            <p:nvGrpSpPr>
              <p:cNvPr id="5" name="组合 4">
                <a:extLst>
                  <a:ext uri="{FF2B5EF4-FFF2-40B4-BE49-F238E27FC236}">
                    <a16:creationId xmlns:a16="http://schemas.microsoft.com/office/drawing/2014/main" id="{F1342051-62B4-BC7B-D1F4-E39B06393170}"/>
                  </a:ext>
                </a:extLst>
              </p:cNvPr>
              <p:cNvGrpSpPr/>
              <p:nvPr/>
            </p:nvGrpSpPr>
            <p:grpSpPr>
              <a:xfrm>
                <a:off x="2042590" y="3272679"/>
                <a:ext cx="4629966" cy="3350797"/>
                <a:chOff x="2042590" y="3272679"/>
                <a:chExt cx="4629966" cy="3350797"/>
              </a:xfrm>
            </p:grpSpPr>
            <p:grpSp>
              <p:nvGrpSpPr>
                <p:cNvPr id="7" name="组合 6">
                  <a:extLst>
                    <a:ext uri="{FF2B5EF4-FFF2-40B4-BE49-F238E27FC236}">
                      <a16:creationId xmlns:a16="http://schemas.microsoft.com/office/drawing/2014/main" id="{D8C56FAB-6DC9-1F79-339C-C6FD1437A221}"/>
                    </a:ext>
                  </a:extLst>
                </p:cNvPr>
                <p:cNvGrpSpPr/>
                <p:nvPr/>
              </p:nvGrpSpPr>
              <p:grpSpPr>
                <a:xfrm>
                  <a:off x="5737275" y="5276138"/>
                  <a:ext cx="554150" cy="554150"/>
                  <a:chOff x="2436841" y="3760533"/>
                  <a:chExt cx="554150" cy="554150"/>
                </a:xfrm>
              </p:grpSpPr>
              <p:sp>
                <p:nvSpPr>
                  <p:cNvPr id="154" name="不完整圆 153">
                    <a:extLst>
                      <a:ext uri="{FF2B5EF4-FFF2-40B4-BE49-F238E27FC236}">
                        <a16:creationId xmlns:a16="http://schemas.microsoft.com/office/drawing/2014/main" id="{FF927680-2D51-3BF9-9FF1-D8EA8F299343}"/>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5" name="不完整圆 154">
                    <a:extLst>
                      <a:ext uri="{FF2B5EF4-FFF2-40B4-BE49-F238E27FC236}">
                        <a16:creationId xmlns:a16="http://schemas.microsoft.com/office/drawing/2014/main" id="{CF98EC2F-7545-8436-EFEF-D52A3B667BDE}"/>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6" name="不完整圆 155">
                    <a:extLst>
                      <a:ext uri="{FF2B5EF4-FFF2-40B4-BE49-F238E27FC236}">
                        <a16:creationId xmlns:a16="http://schemas.microsoft.com/office/drawing/2014/main" id="{CB150081-80C4-37ED-8882-E38D9C6B274E}"/>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8" name="组合 7">
                  <a:extLst>
                    <a:ext uri="{FF2B5EF4-FFF2-40B4-BE49-F238E27FC236}">
                      <a16:creationId xmlns:a16="http://schemas.microsoft.com/office/drawing/2014/main" id="{A56C0D4D-1816-2085-2A4D-750F762AAD1A}"/>
                    </a:ext>
                  </a:extLst>
                </p:cNvPr>
                <p:cNvGrpSpPr/>
                <p:nvPr/>
              </p:nvGrpSpPr>
              <p:grpSpPr>
                <a:xfrm>
                  <a:off x="5740656" y="4615697"/>
                  <a:ext cx="554150" cy="554150"/>
                  <a:chOff x="2436841" y="3760533"/>
                  <a:chExt cx="554150" cy="554150"/>
                </a:xfrm>
              </p:grpSpPr>
              <p:sp>
                <p:nvSpPr>
                  <p:cNvPr id="151" name="不完整圆 150">
                    <a:extLst>
                      <a:ext uri="{FF2B5EF4-FFF2-40B4-BE49-F238E27FC236}">
                        <a16:creationId xmlns:a16="http://schemas.microsoft.com/office/drawing/2014/main" id="{82F9BAA3-221C-3CB9-4875-FFC267A40601}"/>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2" name="不完整圆 151">
                    <a:extLst>
                      <a:ext uri="{FF2B5EF4-FFF2-40B4-BE49-F238E27FC236}">
                        <a16:creationId xmlns:a16="http://schemas.microsoft.com/office/drawing/2014/main" id="{572843CB-CA08-B3EE-523C-2356CF971C61}"/>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3" name="不完整圆 152">
                    <a:extLst>
                      <a:ext uri="{FF2B5EF4-FFF2-40B4-BE49-F238E27FC236}">
                        <a16:creationId xmlns:a16="http://schemas.microsoft.com/office/drawing/2014/main" id="{8C4E642E-CB90-B335-A374-CCA11B4271BE}"/>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9" name="组合 8">
                  <a:extLst>
                    <a:ext uri="{FF2B5EF4-FFF2-40B4-BE49-F238E27FC236}">
                      <a16:creationId xmlns:a16="http://schemas.microsoft.com/office/drawing/2014/main" id="{8C2743D2-4EE1-2986-B9B7-6A7FE98546CF}"/>
                    </a:ext>
                  </a:extLst>
                </p:cNvPr>
                <p:cNvGrpSpPr/>
                <p:nvPr/>
              </p:nvGrpSpPr>
              <p:grpSpPr>
                <a:xfrm>
                  <a:off x="5740656" y="3965269"/>
                  <a:ext cx="554150" cy="554150"/>
                  <a:chOff x="2436841" y="3760533"/>
                  <a:chExt cx="554150" cy="554150"/>
                </a:xfrm>
              </p:grpSpPr>
              <p:sp>
                <p:nvSpPr>
                  <p:cNvPr id="148" name="不完整圆 147">
                    <a:extLst>
                      <a:ext uri="{FF2B5EF4-FFF2-40B4-BE49-F238E27FC236}">
                        <a16:creationId xmlns:a16="http://schemas.microsoft.com/office/drawing/2014/main" id="{0F360787-FAB2-42D4-D1E5-20B0ADA134CA}"/>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9" name="不完整圆 148">
                    <a:extLst>
                      <a:ext uri="{FF2B5EF4-FFF2-40B4-BE49-F238E27FC236}">
                        <a16:creationId xmlns:a16="http://schemas.microsoft.com/office/drawing/2014/main" id="{A0233231-CE9E-65D7-1924-18B1CD113771}"/>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0" name="不完整圆 149">
                    <a:extLst>
                      <a:ext uri="{FF2B5EF4-FFF2-40B4-BE49-F238E27FC236}">
                        <a16:creationId xmlns:a16="http://schemas.microsoft.com/office/drawing/2014/main" id="{FBD3B6A3-C9FF-3BE9-89E3-148F0EBB3FB9}"/>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0" name="组合 9">
                  <a:extLst>
                    <a:ext uri="{FF2B5EF4-FFF2-40B4-BE49-F238E27FC236}">
                      <a16:creationId xmlns:a16="http://schemas.microsoft.com/office/drawing/2014/main" id="{2776BA57-AAF8-277E-C492-66DD0C16D6BF}"/>
                    </a:ext>
                  </a:extLst>
                </p:cNvPr>
                <p:cNvGrpSpPr/>
                <p:nvPr/>
              </p:nvGrpSpPr>
              <p:grpSpPr>
                <a:xfrm>
                  <a:off x="4855489" y="5266969"/>
                  <a:ext cx="554150" cy="554150"/>
                  <a:chOff x="2436841" y="3760533"/>
                  <a:chExt cx="554150" cy="554150"/>
                </a:xfrm>
              </p:grpSpPr>
              <p:sp>
                <p:nvSpPr>
                  <p:cNvPr id="145" name="不完整圆 144">
                    <a:extLst>
                      <a:ext uri="{FF2B5EF4-FFF2-40B4-BE49-F238E27FC236}">
                        <a16:creationId xmlns:a16="http://schemas.microsoft.com/office/drawing/2014/main" id="{1ED542AF-FC3D-CD00-4CB7-D3B18A4A4469}"/>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6" name="不完整圆 145">
                    <a:extLst>
                      <a:ext uri="{FF2B5EF4-FFF2-40B4-BE49-F238E27FC236}">
                        <a16:creationId xmlns:a16="http://schemas.microsoft.com/office/drawing/2014/main" id="{DA3EDB0A-D41A-36D5-F6A2-82B8AAB9869F}"/>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7" name="不完整圆 146">
                    <a:extLst>
                      <a:ext uri="{FF2B5EF4-FFF2-40B4-BE49-F238E27FC236}">
                        <a16:creationId xmlns:a16="http://schemas.microsoft.com/office/drawing/2014/main" id="{E5087A68-C8ED-EFC9-25E4-8BD0A1F680DC}"/>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1" name="组合 10">
                  <a:extLst>
                    <a:ext uri="{FF2B5EF4-FFF2-40B4-BE49-F238E27FC236}">
                      <a16:creationId xmlns:a16="http://schemas.microsoft.com/office/drawing/2014/main" id="{EBAD7673-1755-8523-5A57-2513704AAB56}"/>
                    </a:ext>
                  </a:extLst>
                </p:cNvPr>
                <p:cNvGrpSpPr/>
                <p:nvPr/>
              </p:nvGrpSpPr>
              <p:grpSpPr>
                <a:xfrm>
                  <a:off x="4855489" y="4611198"/>
                  <a:ext cx="554150" cy="554150"/>
                  <a:chOff x="2436841" y="3760533"/>
                  <a:chExt cx="554150" cy="554150"/>
                </a:xfrm>
              </p:grpSpPr>
              <p:sp>
                <p:nvSpPr>
                  <p:cNvPr id="142" name="不完整圆 141">
                    <a:extLst>
                      <a:ext uri="{FF2B5EF4-FFF2-40B4-BE49-F238E27FC236}">
                        <a16:creationId xmlns:a16="http://schemas.microsoft.com/office/drawing/2014/main" id="{8E3F2A59-BB36-DA8E-AF9E-E0A403CDEB9D}"/>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3" name="不完整圆 142">
                    <a:extLst>
                      <a:ext uri="{FF2B5EF4-FFF2-40B4-BE49-F238E27FC236}">
                        <a16:creationId xmlns:a16="http://schemas.microsoft.com/office/drawing/2014/main" id="{3D2A90FB-D75E-9F79-5B05-E31998A91772}"/>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4" name="不完整圆 143">
                    <a:extLst>
                      <a:ext uri="{FF2B5EF4-FFF2-40B4-BE49-F238E27FC236}">
                        <a16:creationId xmlns:a16="http://schemas.microsoft.com/office/drawing/2014/main" id="{50FEF6E6-F1DA-1229-B345-EB33E67CABE3}"/>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2" name="组合 11">
                  <a:extLst>
                    <a:ext uri="{FF2B5EF4-FFF2-40B4-BE49-F238E27FC236}">
                      <a16:creationId xmlns:a16="http://schemas.microsoft.com/office/drawing/2014/main" id="{513A0B80-C8E7-4DA0-9576-787DA2D45DF8}"/>
                    </a:ext>
                  </a:extLst>
                </p:cNvPr>
                <p:cNvGrpSpPr/>
                <p:nvPr/>
              </p:nvGrpSpPr>
              <p:grpSpPr>
                <a:xfrm>
                  <a:off x="4855492" y="3961435"/>
                  <a:ext cx="554150" cy="554150"/>
                  <a:chOff x="2436841" y="3760533"/>
                  <a:chExt cx="554150" cy="554150"/>
                </a:xfrm>
              </p:grpSpPr>
              <p:sp>
                <p:nvSpPr>
                  <p:cNvPr id="139" name="不完整圆 138">
                    <a:extLst>
                      <a:ext uri="{FF2B5EF4-FFF2-40B4-BE49-F238E27FC236}">
                        <a16:creationId xmlns:a16="http://schemas.microsoft.com/office/drawing/2014/main" id="{E50DC6A6-B1AE-2A39-2552-3207140AACC2}"/>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0" name="不完整圆 139">
                    <a:extLst>
                      <a:ext uri="{FF2B5EF4-FFF2-40B4-BE49-F238E27FC236}">
                        <a16:creationId xmlns:a16="http://schemas.microsoft.com/office/drawing/2014/main" id="{912E98BB-39FA-F293-BE0B-94BD273C9524}"/>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1" name="不完整圆 140">
                    <a:extLst>
                      <a:ext uri="{FF2B5EF4-FFF2-40B4-BE49-F238E27FC236}">
                        <a16:creationId xmlns:a16="http://schemas.microsoft.com/office/drawing/2014/main" id="{78DD5626-0696-FF31-2852-9F32843A1815}"/>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3" name="组合 12">
                  <a:extLst>
                    <a:ext uri="{FF2B5EF4-FFF2-40B4-BE49-F238E27FC236}">
                      <a16:creationId xmlns:a16="http://schemas.microsoft.com/office/drawing/2014/main" id="{EE1B21B1-1F24-DB85-D484-93EF082692B1}"/>
                    </a:ext>
                  </a:extLst>
                </p:cNvPr>
                <p:cNvGrpSpPr/>
                <p:nvPr/>
              </p:nvGrpSpPr>
              <p:grpSpPr>
                <a:xfrm>
                  <a:off x="3968539" y="5266532"/>
                  <a:ext cx="554150" cy="554150"/>
                  <a:chOff x="2436841" y="3760533"/>
                  <a:chExt cx="554150" cy="554150"/>
                </a:xfrm>
              </p:grpSpPr>
              <p:sp>
                <p:nvSpPr>
                  <p:cNvPr id="136" name="不完整圆 135">
                    <a:extLst>
                      <a:ext uri="{FF2B5EF4-FFF2-40B4-BE49-F238E27FC236}">
                        <a16:creationId xmlns:a16="http://schemas.microsoft.com/office/drawing/2014/main" id="{4A9950D4-85FA-AED7-A1C6-E87504277C5B}"/>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7" name="不完整圆 136">
                    <a:extLst>
                      <a:ext uri="{FF2B5EF4-FFF2-40B4-BE49-F238E27FC236}">
                        <a16:creationId xmlns:a16="http://schemas.microsoft.com/office/drawing/2014/main" id="{FC871C1F-3028-DF6A-4E2B-408ED2E5BDE6}"/>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8" name="不完整圆 137">
                    <a:extLst>
                      <a:ext uri="{FF2B5EF4-FFF2-40B4-BE49-F238E27FC236}">
                        <a16:creationId xmlns:a16="http://schemas.microsoft.com/office/drawing/2014/main" id="{44D475BA-AB5D-D1B6-BB80-F633B328EEAF}"/>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4" name="组合 13">
                  <a:extLst>
                    <a:ext uri="{FF2B5EF4-FFF2-40B4-BE49-F238E27FC236}">
                      <a16:creationId xmlns:a16="http://schemas.microsoft.com/office/drawing/2014/main" id="{D45E316D-F127-D9CB-3CAF-6656320CB255}"/>
                    </a:ext>
                  </a:extLst>
                </p:cNvPr>
                <p:cNvGrpSpPr/>
                <p:nvPr/>
              </p:nvGrpSpPr>
              <p:grpSpPr>
                <a:xfrm>
                  <a:off x="3965798" y="4618095"/>
                  <a:ext cx="554150" cy="554150"/>
                  <a:chOff x="2436841" y="3760533"/>
                  <a:chExt cx="554150" cy="554150"/>
                </a:xfrm>
              </p:grpSpPr>
              <p:sp>
                <p:nvSpPr>
                  <p:cNvPr id="133" name="不完整圆 132">
                    <a:extLst>
                      <a:ext uri="{FF2B5EF4-FFF2-40B4-BE49-F238E27FC236}">
                        <a16:creationId xmlns:a16="http://schemas.microsoft.com/office/drawing/2014/main" id="{A14B950E-F787-0A82-151B-5A4EEDC5B442}"/>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4" name="不完整圆 133">
                    <a:extLst>
                      <a:ext uri="{FF2B5EF4-FFF2-40B4-BE49-F238E27FC236}">
                        <a16:creationId xmlns:a16="http://schemas.microsoft.com/office/drawing/2014/main" id="{3243D0DD-EC17-B542-B9D3-378D91310317}"/>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5" name="不完整圆 134">
                    <a:extLst>
                      <a:ext uri="{FF2B5EF4-FFF2-40B4-BE49-F238E27FC236}">
                        <a16:creationId xmlns:a16="http://schemas.microsoft.com/office/drawing/2014/main" id="{ED0A9DB7-38B7-1075-A81D-27D1276E4C19}"/>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5" name="组合 14">
                  <a:extLst>
                    <a:ext uri="{FF2B5EF4-FFF2-40B4-BE49-F238E27FC236}">
                      <a16:creationId xmlns:a16="http://schemas.microsoft.com/office/drawing/2014/main" id="{C776A98D-33D4-4741-4A63-EADA447438CF}"/>
                    </a:ext>
                  </a:extLst>
                </p:cNvPr>
                <p:cNvGrpSpPr/>
                <p:nvPr/>
              </p:nvGrpSpPr>
              <p:grpSpPr>
                <a:xfrm>
                  <a:off x="3968748" y="3964347"/>
                  <a:ext cx="554150" cy="554150"/>
                  <a:chOff x="2436841" y="3760533"/>
                  <a:chExt cx="554150" cy="554150"/>
                </a:xfrm>
              </p:grpSpPr>
              <p:sp>
                <p:nvSpPr>
                  <p:cNvPr id="130" name="不完整圆 129">
                    <a:extLst>
                      <a:ext uri="{FF2B5EF4-FFF2-40B4-BE49-F238E27FC236}">
                        <a16:creationId xmlns:a16="http://schemas.microsoft.com/office/drawing/2014/main" id="{D19A0809-094D-2598-C855-129F523CB0EE}"/>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1" name="不完整圆 130">
                    <a:extLst>
                      <a:ext uri="{FF2B5EF4-FFF2-40B4-BE49-F238E27FC236}">
                        <a16:creationId xmlns:a16="http://schemas.microsoft.com/office/drawing/2014/main" id="{E473B06E-6B55-5B75-DEE6-D7733EA69FCD}"/>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2" name="不完整圆 131">
                    <a:extLst>
                      <a:ext uri="{FF2B5EF4-FFF2-40B4-BE49-F238E27FC236}">
                        <a16:creationId xmlns:a16="http://schemas.microsoft.com/office/drawing/2014/main" id="{168D7C9D-AD68-360D-CADB-75A363F1C2D9}"/>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6" name="组合 15">
                  <a:extLst>
                    <a:ext uri="{FF2B5EF4-FFF2-40B4-BE49-F238E27FC236}">
                      <a16:creationId xmlns:a16="http://schemas.microsoft.com/office/drawing/2014/main" id="{75060849-5698-D5A1-F973-C3535F9EFAF5}"/>
                    </a:ext>
                  </a:extLst>
                </p:cNvPr>
                <p:cNvGrpSpPr/>
                <p:nvPr/>
              </p:nvGrpSpPr>
              <p:grpSpPr>
                <a:xfrm>
                  <a:off x="3080220" y="5262198"/>
                  <a:ext cx="554150" cy="554150"/>
                  <a:chOff x="2436841" y="3760533"/>
                  <a:chExt cx="554150" cy="554150"/>
                </a:xfrm>
              </p:grpSpPr>
              <p:sp>
                <p:nvSpPr>
                  <p:cNvPr id="127" name="不完整圆 126">
                    <a:extLst>
                      <a:ext uri="{FF2B5EF4-FFF2-40B4-BE49-F238E27FC236}">
                        <a16:creationId xmlns:a16="http://schemas.microsoft.com/office/drawing/2014/main" id="{E9FD0820-A69F-F544-A2F9-698167D91833}"/>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28" name="不完整圆 127">
                    <a:extLst>
                      <a:ext uri="{FF2B5EF4-FFF2-40B4-BE49-F238E27FC236}">
                        <a16:creationId xmlns:a16="http://schemas.microsoft.com/office/drawing/2014/main" id="{9CFA6D01-E468-A287-7CA4-F2548F9813A4}"/>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29" name="不完整圆 128">
                    <a:extLst>
                      <a:ext uri="{FF2B5EF4-FFF2-40B4-BE49-F238E27FC236}">
                        <a16:creationId xmlns:a16="http://schemas.microsoft.com/office/drawing/2014/main" id="{39B1F3E8-F598-3F7D-EED4-D4200C98E8B8}"/>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7" name="组合 16">
                  <a:extLst>
                    <a:ext uri="{FF2B5EF4-FFF2-40B4-BE49-F238E27FC236}">
                      <a16:creationId xmlns:a16="http://schemas.microsoft.com/office/drawing/2014/main" id="{75669ADF-602D-AAFB-BFAB-D1127B16BAA5}"/>
                    </a:ext>
                  </a:extLst>
                </p:cNvPr>
                <p:cNvGrpSpPr/>
                <p:nvPr/>
              </p:nvGrpSpPr>
              <p:grpSpPr>
                <a:xfrm>
                  <a:off x="3082087" y="4613609"/>
                  <a:ext cx="554150" cy="554150"/>
                  <a:chOff x="2436841" y="3760533"/>
                  <a:chExt cx="554150" cy="554150"/>
                </a:xfrm>
              </p:grpSpPr>
              <p:sp>
                <p:nvSpPr>
                  <p:cNvPr id="124" name="不完整圆 123">
                    <a:extLst>
                      <a:ext uri="{FF2B5EF4-FFF2-40B4-BE49-F238E27FC236}">
                        <a16:creationId xmlns:a16="http://schemas.microsoft.com/office/drawing/2014/main" id="{73147492-A049-3698-A0DE-F2D4655C884D}"/>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25" name="不完整圆 124">
                    <a:extLst>
                      <a:ext uri="{FF2B5EF4-FFF2-40B4-BE49-F238E27FC236}">
                        <a16:creationId xmlns:a16="http://schemas.microsoft.com/office/drawing/2014/main" id="{566C8472-3BC5-862E-B610-4483BCBAB1A5}"/>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26" name="不完整圆 125">
                    <a:extLst>
                      <a:ext uri="{FF2B5EF4-FFF2-40B4-BE49-F238E27FC236}">
                        <a16:creationId xmlns:a16="http://schemas.microsoft.com/office/drawing/2014/main" id="{3AE9A82C-2053-4374-C0C9-34BE1EBA5EE7}"/>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8" name="组合 17">
                  <a:extLst>
                    <a:ext uri="{FF2B5EF4-FFF2-40B4-BE49-F238E27FC236}">
                      <a16:creationId xmlns:a16="http://schemas.microsoft.com/office/drawing/2014/main" id="{1F9DBA9B-7837-DC30-B47F-F1C1CEDDF9B2}"/>
                    </a:ext>
                  </a:extLst>
                </p:cNvPr>
                <p:cNvGrpSpPr/>
                <p:nvPr/>
              </p:nvGrpSpPr>
              <p:grpSpPr>
                <a:xfrm>
                  <a:off x="3083356" y="3965607"/>
                  <a:ext cx="554150" cy="554150"/>
                  <a:chOff x="2436841" y="3760533"/>
                  <a:chExt cx="554150" cy="554150"/>
                </a:xfrm>
              </p:grpSpPr>
              <p:sp>
                <p:nvSpPr>
                  <p:cNvPr id="121" name="不完整圆 120">
                    <a:extLst>
                      <a:ext uri="{FF2B5EF4-FFF2-40B4-BE49-F238E27FC236}">
                        <a16:creationId xmlns:a16="http://schemas.microsoft.com/office/drawing/2014/main" id="{CDB2E6A7-729E-F826-4DF9-5DC88F8A47D1}"/>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22" name="不完整圆 121">
                    <a:extLst>
                      <a:ext uri="{FF2B5EF4-FFF2-40B4-BE49-F238E27FC236}">
                        <a16:creationId xmlns:a16="http://schemas.microsoft.com/office/drawing/2014/main" id="{4BAB9293-B0F5-1059-2C47-1866923EE8CC}"/>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23" name="不完整圆 122">
                    <a:extLst>
                      <a:ext uri="{FF2B5EF4-FFF2-40B4-BE49-F238E27FC236}">
                        <a16:creationId xmlns:a16="http://schemas.microsoft.com/office/drawing/2014/main" id="{8C7AAF4A-54CD-CF1B-96D8-4BB7E3D718DF}"/>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9" name="组合 18">
                  <a:extLst>
                    <a:ext uri="{FF2B5EF4-FFF2-40B4-BE49-F238E27FC236}">
                      <a16:creationId xmlns:a16="http://schemas.microsoft.com/office/drawing/2014/main" id="{75162448-DF24-A6D7-7DFC-9346F4821E81}"/>
                    </a:ext>
                  </a:extLst>
                </p:cNvPr>
                <p:cNvGrpSpPr/>
                <p:nvPr/>
              </p:nvGrpSpPr>
              <p:grpSpPr>
                <a:xfrm>
                  <a:off x="3156756" y="3694386"/>
                  <a:ext cx="211243" cy="2383841"/>
                  <a:chOff x="2502673" y="3489312"/>
                  <a:chExt cx="211243" cy="2383841"/>
                </a:xfrm>
              </p:grpSpPr>
              <p:sp>
                <p:nvSpPr>
                  <p:cNvPr id="110" name="矩形 109">
                    <a:extLst>
                      <a:ext uri="{FF2B5EF4-FFF2-40B4-BE49-F238E27FC236}">
                        <a16:creationId xmlns:a16="http://schemas.microsoft.com/office/drawing/2014/main" id="{70148933-4084-8D16-6CDD-DC6567F6029D}"/>
                      </a:ext>
                    </a:extLst>
                  </p:cNvPr>
                  <p:cNvSpPr/>
                  <p:nvPr/>
                </p:nvSpPr>
                <p:spPr>
                  <a:xfrm>
                    <a:off x="2502674" y="3489312"/>
                    <a:ext cx="211242" cy="2383841"/>
                  </a:xfrm>
                  <a:prstGeom prst="rect">
                    <a:avLst/>
                  </a:prstGeom>
                  <a:solidFill>
                    <a:srgbClr val="D5E5FE"/>
                  </a:solidFill>
                  <a:ln w="28575">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111" name="直接连接符 110">
                    <a:extLst>
                      <a:ext uri="{FF2B5EF4-FFF2-40B4-BE49-F238E27FC236}">
                        <a16:creationId xmlns:a16="http://schemas.microsoft.com/office/drawing/2014/main" id="{02AD8C0E-1070-C527-9A3C-BF8CD312726B}"/>
                      </a:ext>
                    </a:extLst>
                  </p:cNvPr>
                  <p:cNvCxnSpPr>
                    <a:cxnSpLocks/>
                  </p:cNvCxnSpPr>
                  <p:nvPr/>
                </p:nvCxnSpPr>
                <p:spPr>
                  <a:xfrm>
                    <a:off x="2502673" y="3706125"/>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2" name="直接连接符 111">
                    <a:extLst>
                      <a:ext uri="{FF2B5EF4-FFF2-40B4-BE49-F238E27FC236}">
                        <a16:creationId xmlns:a16="http://schemas.microsoft.com/office/drawing/2014/main" id="{CD6540E7-337D-9F48-A07A-FEFAAAA7AB3E}"/>
                      </a:ext>
                    </a:extLst>
                  </p:cNvPr>
                  <p:cNvCxnSpPr>
                    <a:cxnSpLocks/>
                  </p:cNvCxnSpPr>
                  <p:nvPr/>
                </p:nvCxnSpPr>
                <p:spPr>
                  <a:xfrm>
                    <a:off x="2502673" y="3922938"/>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3" name="直接连接符 112">
                    <a:extLst>
                      <a:ext uri="{FF2B5EF4-FFF2-40B4-BE49-F238E27FC236}">
                        <a16:creationId xmlns:a16="http://schemas.microsoft.com/office/drawing/2014/main" id="{693559B5-4594-3E8A-A1F7-A614106E0280}"/>
                      </a:ext>
                    </a:extLst>
                  </p:cNvPr>
                  <p:cNvCxnSpPr>
                    <a:cxnSpLocks/>
                  </p:cNvCxnSpPr>
                  <p:nvPr/>
                </p:nvCxnSpPr>
                <p:spPr>
                  <a:xfrm>
                    <a:off x="2502673" y="4139751"/>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4" name="直接连接符 113">
                    <a:extLst>
                      <a:ext uri="{FF2B5EF4-FFF2-40B4-BE49-F238E27FC236}">
                        <a16:creationId xmlns:a16="http://schemas.microsoft.com/office/drawing/2014/main" id="{567ADB5A-443D-5CB0-D385-B1D5C87F9A4F}"/>
                      </a:ext>
                    </a:extLst>
                  </p:cNvPr>
                  <p:cNvCxnSpPr>
                    <a:cxnSpLocks/>
                  </p:cNvCxnSpPr>
                  <p:nvPr/>
                </p:nvCxnSpPr>
                <p:spPr>
                  <a:xfrm>
                    <a:off x="2502673" y="4356564"/>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5" name="直接连接符 114">
                    <a:extLst>
                      <a:ext uri="{FF2B5EF4-FFF2-40B4-BE49-F238E27FC236}">
                        <a16:creationId xmlns:a16="http://schemas.microsoft.com/office/drawing/2014/main" id="{B0831D27-8F34-A754-6AFF-5007A3D056B5}"/>
                      </a:ext>
                    </a:extLst>
                  </p:cNvPr>
                  <p:cNvCxnSpPr>
                    <a:cxnSpLocks/>
                  </p:cNvCxnSpPr>
                  <p:nvPr/>
                </p:nvCxnSpPr>
                <p:spPr>
                  <a:xfrm>
                    <a:off x="2502673" y="4573376"/>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6" name="直接连接符 115">
                    <a:extLst>
                      <a:ext uri="{FF2B5EF4-FFF2-40B4-BE49-F238E27FC236}">
                        <a16:creationId xmlns:a16="http://schemas.microsoft.com/office/drawing/2014/main" id="{12238FD9-54FB-037B-0B88-24F5F8994F45}"/>
                      </a:ext>
                    </a:extLst>
                  </p:cNvPr>
                  <p:cNvCxnSpPr>
                    <a:cxnSpLocks/>
                  </p:cNvCxnSpPr>
                  <p:nvPr/>
                </p:nvCxnSpPr>
                <p:spPr>
                  <a:xfrm>
                    <a:off x="2502673" y="4790189"/>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7" name="直接连接符 116">
                    <a:extLst>
                      <a:ext uri="{FF2B5EF4-FFF2-40B4-BE49-F238E27FC236}">
                        <a16:creationId xmlns:a16="http://schemas.microsoft.com/office/drawing/2014/main" id="{FE943275-3423-9AC0-BBFE-21025AB2B0D8}"/>
                      </a:ext>
                    </a:extLst>
                  </p:cNvPr>
                  <p:cNvCxnSpPr>
                    <a:cxnSpLocks/>
                  </p:cNvCxnSpPr>
                  <p:nvPr/>
                </p:nvCxnSpPr>
                <p:spPr>
                  <a:xfrm>
                    <a:off x="2502673" y="5007002"/>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8" name="直接连接符 117">
                    <a:extLst>
                      <a:ext uri="{FF2B5EF4-FFF2-40B4-BE49-F238E27FC236}">
                        <a16:creationId xmlns:a16="http://schemas.microsoft.com/office/drawing/2014/main" id="{44E995D7-45E1-32AD-AF97-D576A1C8DFBD}"/>
                      </a:ext>
                    </a:extLst>
                  </p:cNvPr>
                  <p:cNvCxnSpPr>
                    <a:cxnSpLocks/>
                  </p:cNvCxnSpPr>
                  <p:nvPr/>
                </p:nvCxnSpPr>
                <p:spPr>
                  <a:xfrm>
                    <a:off x="2502673" y="5223815"/>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9" name="直接连接符 118">
                    <a:extLst>
                      <a:ext uri="{FF2B5EF4-FFF2-40B4-BE49-F238E27FC236}">
                        <a16:creationId xmlns:a16="http://schemas.microsoft.com/office/drawing/2014/main" id="{70B9F6B7-1A47-ECF0-079E-24A233EFAA29}"/>
                      </a:ext>
                    </a:extLst>
                  </p:cNvPr>
                  <p:cNvCxnSpPr>
                    <a:cxnSpLocks/>
                  </p:cNvCxnSpPr>
                  <p:nvPr/>
                </p:nvCxnSpPr>
                <p:spPr>
                  <a:xfrm>
                    <a:off x="2502673" y="5440628"/>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20" name="直接连接符 119">
                    <a:extLst>
                      <a:ext uri="{FF2B5EF4-FFF2-40B4-BE49-F238E27FC236}">
                        <a16:creationId xmlns:a16="http://schemas.microsoft.com/office/drawing/2014/main" id="{BBD5FE6D-B0EB-D0C8-7B79-AB3BB248DDE1}"/>
                      </a:ext>
                    </a:extLst>
                  </p:cNvPr>
                  <p:cNvCxnSpPr>
                    <a:cxnSpLocks/>
                  </p:cNvCxnSpPr>
                  <p:nvPr/>
                </p:nvCxnSpPr>
                <p:spPr>
                  <a:xfrm>
                    <a:off x="2502673" y="5657441"/>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grpSp>
            <p:grpSp>
              <p:nvGrpSpPr>
                <p:cNvPr id="20" name="组合 19">
                  <a:extLst>
                    <a:ext uri="{FF2B5EF4-FFF2-40B4-BE49-F238E27FC236}">
                      <a16:creationId xmlns:a16="http://schemas.microsoft.com/office/drawing/2014/main" id="{35527B0E-B103-B0A7-6DF5-D9E0E06CA0D8}"/>
                    </a:ext>
                  </a:extLst>
                </p:cNvPr>
                <p:cNvGrpSpPr/>
                <p:nvPr/>
              </p:nvGrpSpPr>
              <p:grpSpPr>
                <a:xfrm>
                  <a:off x="4042619" y="3694387"/>
                  <a:ext cx="211656" cy="2383840"/>
                  <a:chOff x="3388536" y="3489313"/>
                  <a:chExt cx="211656" cy="2383840"/>
                </a:xfrm>
              </p:grpSpPr>
              <p:sp>
                <p:nvSpPr>
                  <p:cNvPr id="99" name="矩形 98">
                    <a:extLst>
                      <a:ext uri="{FF2B5EF4-FFF2-40B4-BE49-F238E27FC236}">
                        <a16:creationId xmlns:a16="http://schemas.microsoft.com/office/drawing/2014/main" id="{1E088FC4-E852-B1C6-053F-CB825599A941}"/>
                      </a:ext>
                    </a:extLst>
                  </p:cNvPr>
                  <p:cNvSpPr/>
                  <p:nvPr/>
                </p:nvSpPr>
                <p:spPr>
                  <a:xfrm>
                    <a:off x="3388537" y="3489313"/>
                    <a:ext cx="211655" cy="2383840"/>
                  </a:xfrm>
                  <a:prstGeom prst="rect">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100" name="直接连接符 99">
                    <a:extLst>
                      <a:ext uri="{FF2B5EF4-FFF2-40B4-BE49-F238E27FC236}">
                        <a16:creationId xmlns:a16="http://schemas.microsoft.com/office/drawing/2014/main" id="{D6395185-FCBA-F8EE-91CA-0734492F07B9}"/>
                      </a:ext>
                    </a:extLst>
                  </p:cNvPr>
                  <p:cNvCxnSpPr>
                    <a:cxnSpLocks/>
                  </p:cNvCxnSpPr>
                  <p:nvPr/>
                </p:nvCxnSpPr>
                <p:spPr>
                  <a:xfrm>
                    <a:off x="3388536" y="3706548"/>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1" name="直接连接符 100">
                    <a:extLst>
                      <a:ext uri="{FF2B5EF4-FFF2-40B4-BE49-F238E27FC236}">
                        <a16:creationId xmlns:a16="http://schemas.microsoft.com/office/drawing/2014/main" id="{6A489971-4536-27E0-99B9-959DDD3B2B30}"/>
                      </a:ext>
                    </a:extLst>
                  </p:cNvPr>
                  <p:cNvCxnSpPr>
                    <a:cxnSpLocks/>
                  </p:cNvCxnSpPr>
                  <p:nvPr/>
                </p:nvCxnSpPr>
                <p:spPr>
                  <a:xfrm>
                    <a:off x="3388536" y="3923785"/>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2" name="直接连接符 101">
                    <a:extLst>
                      <a:ext uri="{FF2B5EF4-FFF2-40B4-BE49-F238E27FC236}">
                        <a16:creationId xmlns:a16="http://schemas.microsoft.com/office/drawing/2014/main" id="{61273C05-2EEE-50F0-75A1-0F1A3D5D825F}"/>
                      </a:ext>
                    </a:extLst>
                  </p:cNvPr>
                  <p:cNvCxnSpPr>
                    <a:cxnSpLocks/>
                  </p:cNvCxnSpPr>
                  <p:nvPr/>
                </p:nvCxnSpPr>
                <p:spPr>
                  <a:xfrm>
                    <a:off x="3388536" y="4141021"/>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3" name="直接连接符 102">
                    <a:extLst>
                      <a:ext uri="{FF2B5EF4-FFF2-40B4-BE49-F238E27FC236}">
                        <a16:creationId xmlns:a16="http://schemas.microsoft.com/office/drawing/2014/main" id="{F9F1497F-967F-346F-2A72-17150AE8D779}"/>
                      </a:ext>
                    </a:extLst>
                  </p:cNvPr>
                  <p:cNvCxnSpPr>
                    <a:cxnSpLocks/>
                  </p:cNvCxnSpPr>
                  <p:nvPr/>
                </p:nvCxnSpPr>
                <p:spPr>
                  <a:xfrm>
                    <a:off x="3388536" y="4358258"/>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4" name="直接连接符 103">
                    <a:extLst>
                      <a:ext uri="{FF2B5EF4-FFF2-40B4-BE49-F238E27FC236}">
                        <a16:creationId xmlns:a16="http://schemas.microsoft.com/office/drawing/2014/main" id="{9273E89F-F2B5-A0E6-B682-D474A6E2B2EC}"/>
                      </a:ext>
                    </a:extLst>
                  </p:cNvPr>
                  <p:cNvCxnSpPr>
                    <a:cxnSpLocks/>
                  </p:cNvCxnSpPr>
                  <p:nvPr/>
                </p:nvCxnSpPr>
                <p:spPr>
                  <a:xfrm>
                    <a:off x="3388536" y="4575494"/>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5" name="直接连接符 104">
                    <a:extLst>
                      <a:ext uri="{FF2B5EF4-FFF2-40B4-BE49-F238E27FC236}">
                        <a16:creationId xmlns:a16="http://schemas.microsoft.com/office/drawing/2014/main" id="{C4A7A668-8E0E-D7DE-1AB5-A08BB1BFAB82}"/>
                      </a:ext>
                    </a:extLst>
                  </p:cNvPr>
                  <p:cNvCxnSpPr>
                    <a:cxnSpLocks/>
                  </p:cNvCxnSpPr>
                  <p:nvPr/>
                </p:nvCxnSpPr>
                <p:spPr>
                  <a:xfrm>
                    <a:off x="3388536" y="4792731"/>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6" name="直接连接符 105">
                    <a:extLst>
                      <a:ext uri="{FF2B5EF4-FFF2-40B4-BE49-F238E27FC236}">
                        <a16:creationId xmlns:a16="http://schemas.microsoft.com/office/drawing/2014/main" id="{D9FA4BD1-7FDD-6F4B-D397-BE6AC7669077}"/>
                      </a:ext>
                    </a:extLst>
                  </p:cNvPr>
                  <p:cNvCxnSpPr>
                    <a:cxnSpLocks/>
                  </p:cNvCxnSpPr>
                  <p:nvPr/>
                </p:nvCxnSpPr>
                <p:spPr>
                  <a:xfrm>
                    <a:off x="3388536" y="5009967"/>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7" name="直接连接符 106">
                    <a:extLst>
                      <a:ext uri="{FF2B5EF4-FFF2-40B4-BE49-F238E27FC236}">
                        <a16:creationId xmlns:a16="http://schemas.microsoft.com/office/drawing/2014/main" id="{2A7C5AF6-CB09-8E95-CAAE-C8581AAF45AA}"/>
                      </a:ext>
                    </a:extLst>
                  </p:cNvPr>
                  <p:cNvCxnSpPr>
                    <a:cxnSpLocks/>
                  </p:cNvCxnSpPr>
                  <p:nvPr/>
                </p:nvCxnSpPr>
                <p:spPr>
                  <a:xfrm>
                    <a:off x="3388536" y="5227204"/>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8" name="直接连接符 107">
                    <a:extLst>
                      <a:ext uri="{FF2B5EF4-FFF2-40B4-BE49-F238E27FC236}">
                        <a16:creationId xmlns:a16="http://schemas.microsoft.com/office/drawing/2014/main" id="{94AFCE1D-4901-EAD1-CE90-FE95B2296795}"/>
                      </a:ext>
                    </a:extLst>
                  </p:cNvPr>
                  <p:cNvCxnSpPr>
                    <a:cxnSpLocks/>
                  </p:cNvCxnSpPr>
                  <p:nvPr/>
                </p:nvCxnSpPr>
                <p:spPr>
                  <a:xfrm>
                    <a:off x="3388536" y="5444440"/>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9" name="直接连接符 108">
                    <a:extLst>
                      <a:ext uri="{FF2B5EF4-FFF2-40B4-BE49-F238E27FC236}">
                        <a16:creationId xmlns:a16="http://schemas.microsoft.com/office/drawing/2014/main" id="{447F2EB1-387C-1F03-8A72-540AF22EFB5F}"/>
                      </a:ext>
                    </a:extLst>
                  </p:cNvPr>
                  <p:cNvCxnSpPr>
                    <a:cxnSpLocks/>
                  </p:cNvCxnSpPr>
                  <p:nvPr/>
                </p:nvCxnSpPr>
                <p:spPr>
                  <a:xfrm>
                    <a:off x="3388536" y="5661676"/>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grpSp>
            <p:grpSp>
              <p:nvGrpSpPr>
                <p:cNvPr id="21" name="组合 20">
                  <a:extLst>
                    <a:ext uri="{FF2B5EF4-FFF2-40B4-BE49-F238E27FC236}">
                      <a16:creationId xmlns:a16="http://schemas.microsoft.com/office/drawing/2014/main" id="{6037C1E5-583B-9C14-2440-B80D8DB452D5}"/>
                    </a:ext>
                  </a:extLst>
                </p:cNvPr>
                <p:cNvGrpSpPr/>
                <p:nvPr/>
              </p:nvGrpSpPr>
              <p:grpSpPr>
                <a:xfrm>
                  <a:off x="5815172" y="3694387"/>
                  <a:ext cx="211712" cy="2383840"/>
                  <a:chOff x="5161089" y="3489313"/>
                  <a:chExt cx="211712" cy="2383840"/>
                </a:xfrm>
              </p:grpSpPr>
              <p:sp>
                <p:nvSpPr>
                  <p:cNvPr id="88" name="矩形 87">
                    <a:extLst>
                      <a:ext uri="{FF2B5EF4-FFF2-40B4-BE49-F238E27FC236}">
                        <a16:creationId xmlns:a16="http://schemas.microsoft.com/office/drawing/2014/main" id="{A2AF986B-F363-8D55-A29A-D7A14257978D}"/>
                      </a:ext>
                    </a:extLst>
                  </p:cNvPr>
                  <p:cNvSpPr/>
                  <p:nvPr/>
                </p:nvSpPr>
                <p:spPr>
                  <a:xfrm>
                    <a:off x="5161090" y="3489313"/>
                    <a:ext cx="211711" cy="2383840"/>
                  </a:xfrm>
                  <a:prstGeom prst="rect">
                    <a:avLst/>
                  </a:prstGeom>
                  <a:solidFill>
                    <a:srgbClr val="CBF3DE"/>
                  </a:solidFill>
                  <a:ln w="28575">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89" name="直接连接符 88">
                    <a:extLst>
                      <a:ext uri="{FF2B5EF4-FFF2-40B4-BE49-F238E27FC236}">
                        <a16:creationId xmlns:a16="http://schemas.microsoft.com/office/drawing/2014/main" id="{DEB8A990-B11F-E16C-D5DD-D69D8D250718}"/>
                      </a:ext>
                    </a:extLst>
                  </p:cNvPr>
                  <p:cNvCxnSpPr>
                    <a:cxnSpLocks/>
                  </p:cNvCxnSpPr>
                  <p:nvPr/>
                </p:nvCxnSpPr>
                <p:spPr>
                  <a:xfrm>
                    <a:off x="5161089" y="3706606"/>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0" name="直接连接符 89">
                    <a:extLst>
                      <a:ext uri="{FF2B5EF4-FFF2-40B4-BE49-F238E27FC236}">
                        <a16:creationId xmlns:a16="http://schemas.microsoft.com/office/drawing/2014/main" id="{FD55E74F-AE3B-DC63-560C-8556959CC6C8}"/>
                      </a:ext>
                    </a:extLst>
                  </p:cNvPr>
                  <p:cNvCxnSpPr>
                    <a:cxnSpLocks/>
                  </p:cNvCxnSpPr>
                  <p:nvPr/>
                </p:nvCxnSpPr>
                <p:spPr>
                  <a:xfrm>
                    <a:off x="5161089" y="3923901"/>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1" name="直接连接符 90">
                    <a:extLst>
                      <a:ext uri="{FF2B5EF4-FFF2-40B4-BE49-F238E27FC236}">
                        <a16:creationId xmlns:a16="http://schemas.microsoft.com/office/drawing/2014/main" id="{470CDF0A-C1EA-45CF-E280-FBCAC832DE93}"/>
                      </a:ext>
                    </a:extLst>
                  </p:cNvPr>
                  <p:cNvCxnSpPr>
                    <a:cxnSpLocks/>
                  </p:cNvCxnSpPr>
                  <p:nvPr/>
                </p:nvCxnSpPr>
                <p:spPr>
                  <a:xfrm>
                    <a:off x="5161089" y="4141195"/>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2" name="直接连接符 91">
                    <a:extLst>
                      <a:ext uri="{FF2B5EF4-FFF2-40B4-BE49-F238E27FC236}">
                        <a16:creationId xmlns:a16="http://schemas.microsoft.com/office/drawing/2014/main" id="{CACB0C0B-E2CE-561B-751D-AEC8C004691A}"/>
                      </a:ext>
                    </a:extLst>
                  </p:cNvPr>
                  <p:cNvCxnSpPr>
                    <a:cxnSpLocks/>
                  </p:cNvCxnSpPr>
                  <p:nvPr/>
                </p:nvCxnSpPr>
                <p:spPr>
                  <a:xfrm>
                    <a:off x="5161089" y="4358489"/>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3" name="直接连接符 92">
                    <a:extLst>
                      <a:ext uri="{FF2B5EF4-FFF2-40B4-BE49-F238E27FC236}">
                        <a16:creationId xmlns:a16="http://schemas.microsoft.com/office/drawing/2014/main" id="{6B35B366-8481-F0E2-E06F-AC41A15A3CFC}"/>
                      </a:ext>
                    </a:extLst>
                  </p:cNvPr>
                  <p:cNvCxnSpPr>
                    <a:cxnSpLocks/>
                  </p:cNvCxnSpPr>
                  <p:nvPr/>
                </p:nvCxnSpPr>
                <p:spPr>
                  <a:xfrm>
                    <a:off x="5161089" y="4575784"/>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4" name="直接连接符 93">
                    <a:extLst>
                      <a:ext uri="{FF2B5EF4-FFF2-40B4-BE49-F238E27FC236}">
                        <a16:creationId xmlns:a16="http://schemas.microsoft.com/office/drawing/2014/main" id="{948102CC-E74D-F24D-B061-6F1CC69F1E95}"/>
                      </a:ext>
                    </a:extLst>
                  </p:cNvPr>
                  <p:cNvCxnSpPr>
                    <a:cxnSpLocks/>
                  </p:cNvCxnSpPr>
                  <p:nvPr/>
                </p:nvCxnSpPr>
                <p:spPr>
                  <a:xfrm>
                    <a:off x="5161089" y="4793078"/>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5" name="直接连接符 94">
                    <a:extLst>
                      <a:ext uri="{FF2B5EF4-FFF2-40B4-BE49-F238E27FC236}">
                        <a16:creationId xmlns:a16="http://schemas.microsoft.com/office/drawing/2014/main" id="{1B1BD1F9-DAE3-DF5E-9583-58954662FAD2}"/>
                      </a:ext>
                    </a:extLst>
                  </p:cNvPr>
                  <p:cNvCxnSpPr>
                    <a:cxnSpLocks/>
                  </p:cNvCxnSpPr>
                  <p:nvPr/>
                </p:nvCxnSpPr>
                <p:spPr>
                  <a:xfrm>
                    <a:off x="5161089" y="5010372"/>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6" name="直接连接符 95">
                    <a:extLst>
                      <a:ext uri="{FF2B5EF4-FFF2-40B4-BE49-F238E27FC236}">
                        <a16:creationId xmlns:a16="http://schemas.microsoft.com/office/drawing/2014/main" id="{88D43936-5EAD-80C9-2AE1-63D350D1B53C}"/>
                      </a:ext>
                    </a:extLst>
                  </p:cNvPr>
                  <p:cNvCxnSpPr>
                    <a:cxnSpLocks/>
                  </p:cNvCxnSpPr>
                  <p:nvPr/>
                </p:nvCxnSpPr>
                <p:spPr>
                  <a:xfrm>
                    <a:off x="5161089" y="5227667"/>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7" name="直接连接符 96">
                    <a:extLst>
                      <a:ext uri="{FF2B5EF4-FFF2-40B4-BE49-F238E27FC236}">
                        <a16:creationId xmlns:a16="http://schemas.microsoft.com/office/drawing/2014/main" id="{DEFB9E82-CF27-17FC-10FE-BDA2A9428690}"/>
                      </a:ext>
                    </a:extLst>
                  </p:cNvPr>
                  <p:cNvCxnSpPr>
                    <a:cxnSpLocks/>
                  </p:cNvCxnSpPr>
                  <p:nvPr/>
                </p:nvCxnSpPr>
                <p:spPr>
                  <a:xfrm>
                    <a:off x="5161089" y="5444961"/>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8" name="直接连接符 97">
                    <a:extLst>
                      <a:ext uri="{FF2B5EF4-FFF2-40B4-BE49-F238E27FC236}">
                        <a16:creationId xmlns:a16="http://schemas.microsoft.com/office/drawing/2014/main" id="{935C0580-98FA-9578-DF4E-2C64F8436CFA}"/>
                      </a:ext>
                    </a:extLst>
                  </p:cNvPr>
                  <p:cNvCxnSpPr>
                    <a:cxnSpLocks/>
                  </p:cNvCxnSpPr>
                  <p:nvPr/>
                </p:nvCxnSpPr>
                <p:spPr>
                  <a:xfrm>
                    <a:off x="5161089" y="5662255"/>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grpSp>
            <p:grpSp>
              <p:nvGrpSpPr>
                <p:cNvPr id="22" name="组合 21">
                  <a:extLst>
                    <a:ext uri="{FF2B5EF4-FFF2-40B4-BE49-F238E27FC236}">
                      <a16:creationId xmlns:a16="http://schemas.microsoft.com/office/drawing/2014/main" id="{BAAE7D30-6546-ED08-A834-8FC6FE1A3D01}"/>
                    </a:ext>
                  </a:extLst>
                </p:cNvPr>
                <p:cNvGrpSpPr/>
                <p:nvPr/>
              </p:nvGrpSpPr>
              <p:grpSpPr>
                <a:xfrm>
                  <a:off x="4928895" y="3694387"/>
                  <a:ext cx="211656" cy="2383840"/>
                  <a:chOff x="4274812" y="3489313"/>
                  <a:chExt cx="211656" cy="2383840"/>
                </a:xfrm>
              </p:grpSpPr>
              <p:sp>
                <p:nvSpPr>
                  <p:cNvPr id="77" name="矩形 76">
                    <a:extLst>
                      <a:ext uri="{FF2B5EF4-FFF2-40B4-BE49-F238E27FC236}">
                        <a16:creationId xmlns:a16="http://schemas.microsoft.com/office/drawing/2014/main" id="{BE4167D6-86D0-F56F-2200-D6485D4B331A}"/>
                      </a:ext>
                    </a:extLst>
                  </p:cNvPr>
                  <p:cNvSpPr/>
                  <p:nvPr/>
                </p:nvSpPr>
                <p:spPr>
                  <a:xfrm>
                    <a:off x="4274813" y="3489313"/>
                    <a:ext cx="211655" cy="2383840"/>
                  </a:xfrm>
                  <a:prstGeom prst="rect">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78" name="直接连接符 77">
                    <a:extLst>
                      <a:ext uri="{FF2B5EF4-FFF2-40B4-BE49-F238E27FC236}">
                        <a16:creationId xmlns:a16="http://schemas.microsoft.com/office/drawing/2014/main" id="{6E2156E7-CACA-A8F4-3532-F13A9DC8128B}"/>
                      </a:ext>
                    </a:extLst>
                  </p:cNvPr>
                  <p:cNvCxnSpPr>
                    <a:cxnSpLocks/>
                  </p:cNvCxnSpPr>
                  <p:nvPr/>
                </p:nvCxnSpPr>
                <p:spPr>
                  <a:xfrm>
                    <a:off x="4274812" y="3706548"/>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79" name="直接连接符 78">
                    <a:extLst>
                      <a:ext uri="{FF2B5EF4-FFF2-40B4-BE49-F238E27FC236}">
                        <a16:creationId xmlns:a16="http://schemas.microsoft.com/office/drawing/2014/main" id="{59264813-6145-098A-76A2-1A10A7C34779}"/>
                      </a:ext>
                    </a:extLst>
                  </p:cNvPr>
                  <p:cNvCxnSpPr>
                    <a:cxnSpLocks/>
                  </p:cNvCxnSpPr>
                  <p:nvPr/>
                </p:nvCxnSpPr>
                <p:spPr>
                  <a:xfrm>
                    <a:off x="4274812" y="3923785"/>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0" name="直接连接符 79">
                    <a:extLst>
                      <a:ext uri="{FF2B5EF4-FFF2-40B4-BE49-F238E27FC236}">
                        <a16:creationId xmlns:a16="http://schemas.microsoft.com/office/drawing/2014/main" id="{867EBBF8-D1CF-C617-20A4-2CD24B12780C}"/>
                      </a:ext>
                    </a:extLst>
                  </p:cNvPr>
                  <p:cNvCxnSpPr>
                    <a:cxnSpLocks/>
                  </p:cNvCxnSpPr>
                  <p:nvPr/>
                </p:nvCxnSpPr>
                <p:spPr>
                  <a:xfrm>
                    <a:off x="4274812" y="4141021"/>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1" name="直接连接符 80">
                    <a:extLst>
                      <a:ext uri="{FF2B5EF4-FFF2-40B4-BE49-F238E27FC236}">
                        <a16:creationId xmlns:a16="http://schemas.microsoft.com/office/drawing/2014/main" id="{246ED38B-ADD8-D3EA-0BEC-1EACB767BF82}"/>
                      </a:ext>
                    </a:extLst>
                  </p:cNvPr>
                  <p:cNvCxnSpPr>
                    <a:cxnSpLocks/>
                  </p:cNvCxnSpPr>
                  <p:nvPr/>
                </p:nvCxnSpPr>
                <p:spPr>
                  <a:xfrm>
                    <a:off x="4274812" y="4358258"/>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2" name="直接连接符 81">
                    <a:extLst>
                      <a:ext uri="{FF2B5EF4-FFF2-40B4-BE49-F238E27FC236}">
                        <a16:creationId xmlns:a16="http://schemas.microsoft.com/office/drawing/2014/main" id="{F50755E6-D646-BA89-21CF-43CDFAA9D8CB}"/>
                      </a:ext>
                    </a:extLst>
                  </p:cNvPr>
                  <p:cNvCxnSpPr>
                    <a:cxnSpLocks/>
                  </p:cNvCxnSpPr>
                  <p:nvPr/>
                </p:nvCxnSpPr>
                <p:spPr>
                  <a:xfrm>
                    <a:off x="4274812" y="4575494"/>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3" name="直接连接符 82">
                    <a:extLst>
                      <a:ext uri="{FF2B5EF4-FFF2-40B4-BE49-F238E27FC236}">
                        <a16:creationId xmlns:a16="http://schemas.microsoft.com/office/drawing/2014/main" id="{CDE472D5-04B7-E86C-457C-82E89BA64495}"/>
                      </a:ext>
                    </a:extLst>
                  </p:cNvPr>
                  <p:cNvCxnSpPr>
                    <a:cxnSpLocks/>
                  </p:cNvCxnSpPr>
                  <p:nvPr/>
                </p:nvCxnSpPr>
                <p:spPr>
                  <a:xfrm>
                    <a:off x="4274812" y="4792731"/>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4" name="直接连接符 83">
                    <a:extLst>
                      <a:ext uri="{FF2B5EF4-FFF2-40B4-BE49-F238E27FC236}">
                        <a16:creationId xmlns:a16="http://schemas.microsoft.com/office/drawing/2014/main" id="{2CB86A8E-35AA-2F5D-4785-E186D6C47AC9}"/>
                      </a:ext>
                    </a:extLst>
                  </p:cNvPr>
                  <p:cNvCxnSpPr>
                    <a:cxnSpLocks/>
                  </p:cNvCxnSpPr>
                  <p:nvPr/>
                </p:nvCxnSpPr>
                <p:spPr>
                  <a:xfrm>
                    <a:off x="4274812" y="5009967"/>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5" name="直接连接符 84">
                    <a:extLst>
                      <a:ext uri="{FF2B5EF4-FFF2-40B4-BE49-F238E27FC236}">
                        <a16:creationId xmlns:a16="http://schemas.microsoft.com/office/drawing/2014/main" id="{62E22250-95F1-66EE-E805-179C97B860D4}"/>
                      </a:ext>
                    </a:extLst>
                  </p:cNvPr>
                  <p:cNvCxnSpPr>
                    <a:cxnSpLocks/>
                  </p:cNvCxnSpPr>
                  <p:nvPr/>
                </p:nvCxnSpPr>
                <p:spPr>
                  <a:xfrm>
                    <a:off x="4274812" y="5227204"/>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6" name="直接连接符 85">
                    <a:extLst>
                      <a:ext uri="{FF2B5EF4-FFF2-40B4-BE49-F238E27FC236}">
                        <a16:creationId xmlns:a16="http://schemas.microsoft.com/office/drawing/2014/main" id="{823A8A25-4D27-4F87-271F-7D92EEF6D9DE}"/>
                      </a:ext>
                    </a:extLst>
                  </p:cNvPr>
                  <p:cNvCxnSpPr>
                    <a:cxnSpLocks/>
                  </p:cNvCxnSpPr>
                  <p:nvPr/>
                </p:nvCxnSpPr>
                <p:spPr>
                  <a:xfrm>
                    <a:off x="4274812" y="5444440"/>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7" name="直接连接符 86">
                    <a:extLst>
                      <a:ext uri="{FF2B5EF4-FFF2-40B4-BE49-F238E27FC236}">
                        <a16:creationId xmlns:a16="http://schemas.microsoft.com/office/drawing/2014/main" id="{8690447B-8D9F-C772-8967-0DE522EE5833}"/>
                      </a:ext>
                    </a:extLst>
                  </p:cNvPr>
                  <p:cNvCxnSpPr>
                    <a:cxnSpLocks/>
                  </p:cNvCxnSpPr>
                  <p:nvPr/>
                </p:nvCxnSpPr>
                <p:spPr>
                  <a:xfrm>
                    <a:off x="4274812" y="5661676"/>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grpSp>
            <p:cxnSp>
              <p:nvCxnSpPr>
                <p:cNvPr id="23" name="直接箭头连接符 22">
                  <a:extLst>
                    <a:ext uri="{FF2B5EF4-FFF2-40B4-BE49-F238E27FC236}">
                      <a16:creationId xmlns:a16="http://schemas.microsoft.com/office/drawing/2014/main" id="{F83DF16A-8FF4-DBC1-C83E-12A360458BE6}"/>
                    </a:ext>
                  </a:extLst>
                </p:cNvPr>
                <p:cNvCxnSpPr>
                  <a:cxnSpLocks/>
                </p:cNvCxnSpPr>
                <p:nvPr/>
              </p:nvCxnSpPr>
              <p:spPr>
                <a:xfrm>
                  <a:off x="2401603" y="4237118"/>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直接箭头连接符 23">
                  <a:extLst>
                    <a:ext uri="{FF2B5EF4-FFF2-40B4-BE49-F238E27FC236}">
                      <a16:creationId xmlns:a16="http://schemas.microsoft.com/office/drawing/2014/main" id="{16C0EB2E-95F5-85E5-3D71-3A612FA87CF7}"/>
                    </a:ext>
                  </a:extLst>
                </p:cNvPr>
                <p:cNvCxnSpPr>
                  <a:cxnSpLocks/>
                </p:cNvCxnSpPr>
                <p:nvPr/>
              </p:nvCxnSpPr>
              <p:spPr>
                <a:xfrm>
                  <a:off x="2401603" y="4890617"/>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直接箭头连接符 24">
                  <a:extLst>
                    <a:ext uri="{FF2B5EF4-FFF2-40B4-BE49-F238E27FC236}">
                      <a16:creationId xmlns:a16="http://schemas.microsoft.com/office/drawing/2014/main" id="{B5AD4A41-8FFE-1A68-23B9-4E82E59C9E9A}"/>
                    </a:ext>
                  </a:extLst>
                </p:cNvPr>
                <p:cNvCxnSpPr>
                  <a:cxnSpLocks/>
                </p:cNvCxnSpPr>
                <p:nvPr/>
              </p:nvCxnSpPr>
              <p:spPr>
                <a:xfrm>
                  <a:off x="2401603" y="5539987"/>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直接连接符 25">
                  <a:extLst>
                    <a:ext uri="{FF2B5EF4-FFF2-40B4-BE49-F238E27FC236}">
                      <a16:creationId xmlns:a16="http://schemas.microsoft.com/office/drawing/2014/main" id="{AE312B29-9114-071F-FE27-05F0C51B6F81}"/>
                    </a:ext>
                  </a:extLst>
                </p:cNvPr>
                <p:cNvCxnSpPr>
                  <a:cxnSpLocks/>
                </p:cNvCxnSpPr>
                <p:nvPr/>
              </p:nvCxnSpPr>
              <p:spPr>
                <a:xfrm>
                  <a:off x="2546179" y="3986607"/>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7" name="直接连接符 26">
                  <a:extLst>
                    <a:ext uri="{FF2B5EF4-FFF2-40B4-BE49-F238E27FC236}">
                      <a16:creationId xmlns:a16="http://schemas.microsoft.com/office/drawing/2014/main" id="{0B33DB34-289A-2910-0AAB-2D5252F43CD3}"/>
                    </a:ext>
                  </a:extLst>
                </p:cNvPr>
                <p:cNvCxnSpPr>
                  <a:cxnSpLocks/>
                </p:cNvCxnSpPr>
                <p:nvPr/>
              </p:nvCxnSpPr>
              <p:spPr>
                <a:xfrm>
                  <a:off x="2742237" y="3986607"/>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8" name="直接连接符 27">
                  <a:extLst>
                    <a:ext uri="{FF2B5EF4-FFF2-40B4-BE49-F238E27FC236}">
                      <a16:creationId xmlns:a16="http://schemas.microsoft.com/office/drawing/2014/main" id="{886C9839-FE2E-ED0B-5765-1FE4F70DE457}"/>
                    </a:ext>
                  </a:extLst>
                </p:cNvPr>
                <p:cNvCxnSpPr>
                  <a:cxnSpLocks/>
                </p:cNvCxnSpPr>
                <p:nvPr/>
              </p:nvCxnSpPr>
              <p:spPr>
                <a:xfrm>
                  <a:off x="2931900" y="3986607"/>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0" name="直接箭头连接符 29">
                  <a:extLst>
                    <a:ext uri="{FF2B5EF4-FFF2-40B4-BE49-F238E27FC236}">
                      <a16:creationId xmlns:a16="http://schemas.microsoft.com/office/drawing/2014/main" id="{99CCE42E-25F2-16CB-65EB-99144580012B}"/>
                    </a:ext>
                  </a:extLst>
                </p:cNvPr>
                <p:cNvCxnSpPr>
                  <a:cxnSpLocks/>
                </p:cNvCxnSpPr>
                <p:nvPr/>
              </p:nvCxnSpPr>
              <p:spPr>
                <a:xfrm flipV="1">
                  <a:off x="3418055" y="4237117"/>
                  <a:ext cx="619729" cy="655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接箭头连接符 30">
                  <a:extLst>
                    <a:ext uri="{FF2B5EF4-FFF2-40B4-BE49-F238E27FC236}">
                      <a16:creationId xmlns:a16="http://schemas.microsoft.com/office/drawing/2014/main" id="{6FED6D03-5375-CE7F-E411-368F67E7E1BA}"/>
                    </a:ext>
                  </a:extLst>
                </p:cNvPr>
                <p:cNvCxnSpPr>
                  <a:cxnSpLocks/>
                </p:cNvCxnSpPr>
                <p:nvPr/>
              </p:nvCxnSpPr>
              <p:spPr>
                <a:xfrm flipV="1">
                  <a:off x="3409361" y="4237116"/>
                  <a:ext cx="628423" cy="12987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直接箭头连接符 31">
                  <a:extLst>
                    <a:ext uri="{FF2B5EF4-FFF2-40B4-BE49-F238E27FC236}">
                      <a16:creationId xmlns:a16="http://schemas.microsoft.com/office/drawing/2014/main" id="{5C78F3B1-1F7F-B314-340D-4433017B587B}"/>
                    </a:ext>
                  </a:extLst>
                </p:cNvPr>
                <p:cNvCxnSpPr>
                  <a:cxnSpLocks/>
                  <a:endCxn id="99" idx="1"/>
                </p:cNvCxnSpPr>
                <p:nvPr/>
              </p:nvCxnSpPr>
              <p:spPr>
                <a:xfrm>
                  <a:off x="3407818" y="4237118"/>
                  <a:ext cx="634802" cy="649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直接箭头连接符 32">
                  <a:extLst>
                    <a:ext uri="{FF2B5EF4-FFF2-40B4-BE49-F238E27FC236}">
                      <a16:creationId xmlns:a16="http://schemas.microsoft.com/office/drawing/2014/main" id="{880E7FC6-93AD-8BC8-8357-B2C87E31D540}"/>
                    </a:ext>
                  </a:extLst>
                </p:cNvPr>
                <p:cNvCxnSpPr>
                  <a:cxnSpLocks/>
                  <a:endCxn id="99" idx="1"/>
                </p:cNvCxnSpPr>
                <p:nvPr/>
              </p:nvCxnSpPr>
              <p:spPr>
                <a:xfrm flipV="1">
                  <a:off x="3418055" y="4886307"/>
                  <a:ext cx="624565" cy="63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直接箭头连接符 33">
                  <a:extLst>
                    <a:ext uri="{FF2B5EF4-FFF2-40B4-BE49-F238E27FC236}">
                      <a16:creationId xmlns:a16="http://schemas.microsoft.com/office/drawing/2014/main" id="{2594CCAE-C88F-2163-897C-7D821090ECCC}"/>
                    </a:ext>
                  </a:extLst>
                </p:cNvPr>
                <p:cNvCxnSpPr>
                  <a:cxnSpLocks/>
                  <a:endCxn id="99" idx="1"/>
                </p:cNvCxnSpPr>
                <p:nvPr/>
              </p:nvCxnSpPr>
              <p:spPr>
                <a:xfrm flipV="1">
                  <a:off x="3409361" y="4886307"/>
                  <a:ext cx="633259" cy="6495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直接箭头连接符 34">
                  <a:extLst>
                    <a:ext uri="{FF2B5EF4-FFF2-40B4-BE49-F238E27FC236}">
                      <a16:creationId xmlns:a16="http://schemas.microsoft.com/office/drawing/2014/main" id="{40664792-CBEF-2C79-76BB-C56A0023FCA0}"/>
                    </a:ext>
                  </a:extLst>
                </p:cNvPr>
                <p:cNvCxnSpPr>
                  <a:cxnSpLocks/>
                </p:cNvCxnSpPr>
                <p:nvPr/>
              </p:nvCxnSpPr>
              <p:spPr>
                <a:xfrm>
                  <a:off x="3409361" y="5535873"/>
                  <a:ext cx="628423" cy="0"/>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36" name="直接箭头连接符 35">
                  <a:extLst>
                    <a:ext uri="{FF2B5EF4-FFF2-40B4-BE49-F238E27FC236}">
                      <a16:creationId xmlns:a16="http://schemas.microsoft.com/office/drawing/2014/main" id="{263EA2E3-8EB1-35C7-E848-8FA24124CEDE}"/>
                    </a:ext>
                  </a:extLst>
                </p:cNvPr>
                <p:cNvCxnSpPr>
                  <a:cxnSpLocks/>
                </p:cNvCxnSpPr>
                <p:nvPr/>
              </p:nvCxnSpPr>
              <p:spPr>
                <a:xfrm>
                  <a:off x="3418055" y="4892618"/>
                  <a:ext cx="619729" cy="655498"/>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直接箭头连接符 36">
                  <a:extLst>
                    <a:ext uri="{FF2B5EF4-FFF2-40B4-BE49-F238E27FC236}">
                      <a16:creationId xmlns:a16="http://schemas.microsoft.com/office/drawing/2014/main" id="{1DB6E83F-5509-F9D5-FDEC-1C14CB17C198}"/>
                    </a:ext>
                  </a:extLst>
                </p:cNvPr>
                <p:cNvCxnSpPr>
                  <a:cxnSpLocks/>
                </p:cNvCxnSpPr>
                <p:nvPr/>
              </p:nvCxnSpPr>
              <p:spPr>
                <a:xfrm>
                  <a:off x="3407818" y="4237118"/>
                  <a:ext cx="629966" cy="1306997"/>
                </a:xfrm>
                <a:prstGeom prst="straightConnector1">
                  <a:avLst/>
                </a:prstGeom>
                <a:ln w="38100">
                  <a:solidFill>
                    <a:srgbClr val="EE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接箭头连接符 37">
                  <a:extLst>
                    <a:ext uri="{FF2B5EF4-FFF2-40B4-BE49-F238E27FC236}">
                      <a16:creationId xmlns:a16="http://schemas.microsoft.com/office/drawing/2014/main" id="{5F90D19D-9209-BCDC-B571-E88FAD80E73B}"/>
                    </a:ext>
                  </a:extLst>
                </p:cNvPr>
                <p:cNvCxnSpPr>
                  <a:cxnSpLocks/>
                </p:cNvCxnSpPr>
                <p:nvPr/>
              </p:nvCxnSpPr>
              <p:spPr>
                <a:xfrm>
                  <a:off x="4302619" y="4237118"/>
                  <a:ext cx="62660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直接箭头连接符 38">
                  <a:extLst>
                    <a:ext uri="{FF2B5EF4-FFF2-40B4-BE49-F238E27FC236}">
                      <a16:creationId xmlns:a16="http://schemas.microsoft.com/office/drawing/2014/main" id="{956B600E-4DB3-1057-F31D-CB6A2A9DBB87}"/>
                    </a:ext>
                  </a:extLst>
                </p:cNvPr>
                <p:cNvCxnSpPr>
                  <a:cxnSpLocks/>
                  <a:endCxn id="77" idx="1"/>
                </p:cNvCxnSpPr>
                <p:nvPr/>
              </p:nvCxnSpPr>
              <p:spPr>
                <a:xfrm>
                  <a:off x="4302619" y="4237118"/>
                  <a:ext cx="626277" cy="649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直接箭头连接符 39">
                  <a:extLst>
                    <a:ext uri="{FF2B5EF4-FFF2-40B4-BE49-F238E27FC236}">
                      <a16:creationId xmlns:a16="http://schemas.microsoft.com/office/drawing/2014/main" id="{58A0AAFE-78A4-92B9-C52A-06862EFF61D8}"/>
                    </a:ext>
                  </a:extLst>
                </p:cNvPr>
                <p:cNvCxnSpPr>
                  <a:cxnSpLocks/>
                </p:cNvCxnSpPr>
                <p:nvPr/>
              </p:nvCxnSpPr>
              <p:spPr>
                <a:xfrm>
                  <a:off x="4302619" y="4237118"/>
                  <a:ext cx="626277" cy="13109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直接箭头连接符 40">
                  <a:extLst>
                    <a:ext uri="{FF2B5EF4-FFF2-40B4-BE49-F238E27FC236}">
                      <a16:creationId xmlns:a16="http://schemas.microsoft.com/office/drawing/2014/main" id="{E67EF182-0B72-E579-EC61-36B31FDF118C}"/>
                    </a:ext>
                  </a:extLst>
                </p:cNvPr>
                <p:cNvCxnSpPr>
                  <a:cxnSpLocks/>
                </p:cNvCxnSpPr>
                <p:nvPr/>
              </p:nvCxnSpPr>
              <p:spPr>
                <a:xfrm flipV="1">
                  <a:off x="4302618" y="4237116"/>
                  <a:ext cx="626278" cy="653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直接箭头连接符 41">
                  <a:extLst>
                    <a:ext uri="{FF2B5EF4-FFF2-40B4-BE49-F238E27FC236}">
                      <a16:creationId xmlns:a16="http://schemas.microsoft.com/office/drawing/2014/main" id="{ED388BDF-F242-5ECC-6AF0-2447AD3A55A6}"/>
                    </a:ext>
                  </a:extLst>
                </p:cNvPr>
                <p:cNvCxnSpPr>
                  <a:cxnSpLocks/>
                  <a:endCxn id="77" idx="1"/>
                </p:cNvCxnSpPr>
                <p:nvPr/>
              </p:nvCxnSpPr>
              <p:spPr>
                <a:xfrm flipV="1">
                  <a:off x="4302618" y="4886307"/>
                  <a:ext cx="626278" cy="43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直接箭头连接符 42">
                  <a:extLst>
                    <a:ext uri="{FF2B5EF4-FFF2-40B4-BE49-F238E27FC236}">
                      <a16:creationId xmlns:a16="http://schemas.microsoft.com/office/drawing/2014/main" id="{75AEA948-8D2E-02E2-E2A9-12384E24DFE7}"/>
                    </a:ext>
                  </a:extLst>
                </p:cNvPr>
                <p:cNvCxnSpPr>
                  <a:cxnSpLocks/>
                </p:cNvCxnSpPr>
                <p:nvPr/>
              </p:nvCxnSpPr>
              <p:spPr>
                <a:xfrm>
                  <a:off x="4302618" y="4890617"/>
                  <a:ext cx="612315" cy="657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直接箭头连接符 43">
                  <a:extLst>
                    <a:ext uri="{FF2B5EF4-FFF2-40B4-BE49-F238E27FC236}">
                      <a16:creationId xmlns:a16="http://schemas.microsoft.com/office/drawing/2014/main" id="{4EFAACB3-4E29-717C-A22C-36F86106678E}"/>
                    </a:ext>
                  </a:extLst>
                </p:cNvPr>
                <p:cNvCxnSpPr>
                  <a:cxnSpLocks/>
                </p:cNvCxnSpPr>
                <p:nvPr/>
              </p:nvCxnSpPr>
              <p:spPr>
                <a:xfrm flipV="1">
                  <a:off x="4302618" y="5544115"/>
                  <a:ext cx="626278"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直接箭头连接符 44">
                  <a:extLst>
                    <a:ext uri="{FF2B5EF4-FFF2-40B4-BE49-F238E27FC236}">
                      <a16:creationId xmlns:a16="http://schemas.microsoft.com/office/drawing/2014/main" id="{781B6DA9-AB35-31B9-508E-AAF5D438C9A9}"/>
                    </a:ext>
                  </a:extLst>
                </p:cNvPr>
                <p:cNvCxnSpPr>
                  <a:cxnSpLocks/>
                  <a:endCxn id="77" idx="1"/>
                </p:cNvCxnSpPr>
                <p:nvPr/>
              </p:nvCxnSpPr>
              <p:spPr>
                <a:xfrm flipV="1">
                  <a:off x="4302618" y="4886307"/>
                  <a:ext cx="626278" cy="6578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直接箭头连接符 45">
                  <a:extLst>
                    <a:ext uri="{FF2B5EF4-FFF2-40B4-BE49-F238E27FC236}">
                      <a16:creationId xmlns:a16="http://schemas.microsoft.com/office/drawing/2014/main" id="{0D7075C4-74E8-9959-1BBF-ABE54DD77E13}"/>
                    </a:ext>
                  </a:extLst>
                </p:cNvPr>
                <p:cNvCxnSpPr>
                  <a:cxnSpLocks/>
                </p:cNvCxnSpPr>
                <p:nvPr/>
              </p:nvCxnSpPr>
              <p:spPr>
                <a:xfrm flipV="1">
                  <a:off x="4302618" y="4237115"/>
                  <a:ext cx="626278" cy="13070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直接箭头连接符 46">
                  <a:extLst>
                    <a:ext uri="{FF2B5EF4-FFF2-40B4-BE49-F238E27FC236}">
                      <a16:creationId xmlns:a16="http://schemas.microsoft.com/office/drawing/2014/main" id="{1FF23357-FC2A-3ED3-0AA1-12A9A530B0F0}"/>
                    </a:ext>
                  </a:extLst>
                </p:cNvPr>
                <p:cNvCxnSpPr>
                  <a:cxnSpLocks/>
                </p:cNvCxnSpPr>
                <p:nvPr/>
              </p:nvCxnSpPr>
              <p:spPr>
                <a:xfrm flipV="1">
                  <a:off x="5187182" y="4237115"/>
                  <a:ext cx="627092" cy="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直接箭头连接符 47">
                  <a:extLst>
                    <a:ext uri="{FF2B5EF4-FFF2-40B4-BE49-F238E27FC236}">
                      <a16:creationId xmlns:a16="http://schemas.microsoft.com/office/drawing/2014/main" id="{E4CD7ED8-7B06-4CF3-E276-8E81F1E8D791}"/>
                    </a:ext>
                  </a:extLst>
                </p:cNvPr>
                <p:cNvCxnSpPr>
                  <a:cxnSpLocks/>
                  <a:endCxn id="88" idx="1"/>
                </p:cNvCxnSpPr>
                <p:nvPr/>
              </p:nvCxnSpPr>
              <p:spPr>
                <a:xfrm>
                  <a:off x="5187182" y="4237118"/>
                  <a:ext cx="627991" cy="649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直接箭头连接符 48">
                  <a:extLst>
                    <a:ext uri="{FF2B5EF4-FFF2-40B4-BE49-F238E27FC236}">
                      <a16:creationId xmlns:a16="http://schemas.microsoft.com/office/drawing/2014/main" id="{2878CF72-673C-EBEE-000F-AA3D607CF204}"/>
                    </a:ext>
                  </a:extLst>
                </p:cNvPr>
                <p:cNvCxnSpPr>
                  <a:cxnSpLocks/>
                </p:cNvCxnSpPr>
                <p:nvPr/>
              </p:nvCxnSpPr>
              <p:spPr>
                <a:xfrm>
                  <a:off x="5187182" y="4237118"/>
                  <a:ext cx="627092" cy="13345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直接箭头连接符 49">
                  <a:extLst>
                    <a:ext uri="{FF2B5EF4-FFF2-40B4-BE49-F238E27FC236}">
                      <a16:creationId xmlns:a16="http://schemas.microsoft.com/office/drawing/2014/main" id="{33479225-A831-5D14-9064-6C2C5332FA57}"/>
                    </a:ext>
                  </a:extLst>
                </p:cNvPr>
                <p:cNvCxnSpPr>
                  <a:cxnSpLocks/>
                  <a:endCxn id="88" idx="1"/>
                </p:cNvCxnSpPr>
                <p:nvPr/>
              </p:nvCxnSpPr>
              <p:spPr>
                <a:xfrm flipV="1">
                  <a:off x="5187181" y="4886307"/>
                  <a:ext cx="627992" cy="43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直接箭头连接符 50">
                  <a:extLst>
                    <a:ext uri="{FF2B5EF4-FFF2-40B4-BE49-F238E27FC236}">
                      <a16:creationId xmlns:a16="http://schemas.microsoft.com/office/drawing/2014/main" id="{3EA9E666-96F6-B1F0-A2EC-EF3BD7E70540}"/>
                    </a:ext>
                  </a:extLst>
                </p:cNvPr>
                <p:cNvCxnSpPr>
                  <a:cxnSpLocks/>
                </p:cNvCxnSpPr>
                <p:nvPr/>
              </p:nvCxnSpPr>
              <p:spPr>
                <a:xfrm>
                  <a:off x="5187181" y="4890617"/>
                  <a:ext cx="627093" cy="681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直接箭头连接符 51">
                  <a:extLst>
                    <a:ext uri="{FF2B5EF4-FFF2-40B4-BE49-F238E27FC236}">
                      <a16:creationId xmlns:a16="http://schemas.microsoft.com/office/drawing/2014/main" id="{4A8C8475-AE3E-2CD8-4939-F9DDA615A94A}"/>
                    </a:ext>
                  </a:extLst>
                </p:cNvPr>
                <p:cNvCxnSpPr>
                  <a:cxnSpLocks/>
                </p:cNvCxnSpPr>
                <p:nvPr/>
              </p:nvCxnSpPr>
              <p:spPr>
                <a:xfrm flipV="1">
                  <a:off x="5187181" y="4228872"/>
                  <a:ext cx="627093" cy="6617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直接箭头连接符 52">
                  <a:extLst>
                    <a:ext uri="{FF2B5EF4-FFF2-40B4-BE49-F238E27FC236}">
                      <a16:creationId xmlns:a16="http://schemas.microsoft.com/office/drawing/2014/main" id="{06469496-31AB-4191-0AF7-D8FF3D5638F2}"/>
                    </a:ext>
                  </a:extLst>
                </p:cNvPr>
                <p:cNvCxnSpPr>
                  <a:cxnSpLocks/>
                </p:cNvCxnSpPr>
                <p:nvPr/>
              </p:nvCxnSpPr>
              <p:spPr>
                <a:xfrm flipV="1">
                  <a:off x="5187181" y="4228872"/>
                  <a:ext cx="627093" cy="1315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直接箭头连接符 53">
                  <a:extLst>
                    <a:ext uri="{FF2B5EF4-FFF2-40B4-BE49-F238E27FC236}">
                      <a16:creationId xmlns:a16="http://schemas.microsoft.com/office/drawing/2014/main" id="{91E4FE16-53BE-9201-04C7-25CD000DAFD8}"/>
                    </a:ext>
                  </a:extLst>
                </p:cNvPr>
                <p:cNvCxnSpPr>
                  <a:cxnSpLocks/>
                </p:cNvCxnSpPr>
                <p:nvPr/>
              </p:nvCxnSpPr>
              <p:spPr>
                <a:xfrm>
                  <a:off x="5187181" y="5544116"/>
                  <a:ext cx="627093" cy="82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直接箭头连接符 54">
                  <a:extLst>
                    <a:ext uri="{FF2B5EF4-FFF2-40B4-BE49-F238E27FC236}">
                      <a16:creationId xmlns:a16="http://schemas.microsoft.com/office/drawing/2014/main" id="{5CB01F35-1A41-3BE7-7FEF-EE9FAC761270}"/>
                    </a:ext>
                  </a:extLst>
                </p:cNvPr>
                <p:cNvCxnSpPr>
                  <a:cxnSpLocks/>
                  <a:endCxn id="88" idx="1"/>
                </p:cNvCxnSpPr>
                <p:nvPr/>
              </p:nvCxnSpPr>
              <p:spPr>
                <a:xfrm flipV="1">
                  <a:off x="5187181" y="4886307"/>
                  <a:ext cx="627992" cy="6578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6" name="文本框 55">
                  <a:extLst>
                    <a:ext uri="{FF2B5EF4-FFF2-40B4-BE49-F238E27FC236}">
                      <a16:creationId xmlns:a16="http://schemas.microsoft.com/office/drawing/2014/main" id="{C6E7325C-B92A-50A2-EC3D-B2F8FCE69A8E}"/>
                    </a:ext>
                  </a:extLst>
                </p:cNvPr>
                <p:cNvSpPr txBox="1"/>
                <p:nvPr/>
              </p:nvSpPr>
              <p:spPr>
                <a:xfrm>
                  <a:off x="5163792" y="6038701"/>
                  <a:ext cx="1508764" cy="584775"/>
                </a:xfrm>
                <a:prstGeom prst="rect">
                  <a:avLst/>
                </a:prstGeom>
                <a:noFill/>
              </p:spPr>
              <p:txBody>
                <a:bodyPr wrap="square" rtlCol="0">
                  <a:spAutoFit/>
                </a:bodyPr>
                <a:lstStyle/>
                <a:p>
                  <a:pPr algn="ctr"/>
                  <a:r>
                    <a:rPr lang="en-US" altLang="zh-CN" sz="1600">
                      <a:latin typeface="+mj-lt"/>
                      <a:cs typeface="Arial" panose="020B0604020202020204" pitchFamily="34" charset="0"/>
                    </a:rPr>
                    <a:t>Output</a:t>
                  </a:r>
                </a:p>
                <a:p>
                  <a:pPr algn="ctr"/>
                  <a:r>
                    <a:rPr lang="en-US" altLang="zh-CN" sz="1600">
                      <a:latin typeface="+mj-lt"/>
                      <a:cs typeface="Arial" panose="020B0604020202020204" pitchFamily="34" charset="0"/>
                    </a:rPr>
                    <a:t>layer</a:t>
                  </a:r>
                  <a:endParaRPr lang="zh-CN" altLang="en-US" sz="1600">
                    <a:latin typeface="+mj-lt"/>
                    <a:cs typeface="Arial" panose="020B0604020202020204" pitchFamily="34" charset="0"/>
                  </a:endParaRPr>
                </a:p>
              </p:txBody>
            </p:sp>
            <p:sp>
              <p:nvSpPr>
                <p:cNvPr id="57" name="文本框 56">
                  <a:extLst>
                    <a:ext uri="{FF2B5EF4-FFF2-40B4-BE49-F238E27FC236}">
                      <a16:creationId xmlns:a16="http://schemas.microsoft.com/office/drawing/2014/main" id="{ABFA8A78-2135-6CE0-6B9F-CEE972430F71}"/>
                    </a:ext>
                  </a:extLst>
                </p:cNvPr>
                <p:cNvSpPr txBox="1"/>
                <p:nvPr/>
              </p:nvSpPr>
              <p:spPr>
                <a:xfrm>
                  <a:off x="2175990" y="6038701"/>
                  <a:ext cx="1508675" cy="584775"/>
                </a:xfrm>
                <a:prstGeom prst="rect">
                  <a:avLst/>
                </a:prstGeom>
                <a:noFill/>
              </p:spPr>
              <p:txBody>
                <a:bodyPr wrap="square" rtlCol="0">
                  <a:spAutoFit/>
                </a:bodyPr>
                <a:lstStyle/>
                <a:p>
                  <a:pPr algn="ctr"/>
                  <a:r>
                    <a:rPr lang="en-US" altLang="zh-CN" sz="1600">
                      <a:latin typeface="+mj-lt"/>
                      <a:cs typeface="Arial" panose="020B0604020202020204" pitchFamily="34" charset="0"/>
                    </a:rPr>
                    <a:t>Input</a:t>
                  </a:r>
                </a:p>
                <a:p>
                  <a:pPr algn="ctr"/>
                  <a:r>
                    <a:rPr lang="en-US" altLang="zh-CN" sz="1600">
                      <a:latin typeface="+mj-lt"/>
                      <a:cs typeface="Arial" panose="020B0604020202020204" pitchFamily="34" charset="0"/>
                    </a:rPr>
                    <a:t>layer</a:t>
                  </a:r>
                  <a:endParaRPr lang="zh-CN" altLang="en-US" sz="1600">
                    <a:latin typeface="+mj-lt"/>
                    <a:cs typeface="Arial" panose="020B0604020202020204" pitchFamily="34" charset="0"/>
                  </a:endParaRPr>
                </a:p>
              </p:txBody>
            </p:sp>
            <p:sp>
              <p:nvSpPr>
                <p:cNvPr id="58" name="文本框 57">
                  <a:extLst>
                    <a:ext uri="{FF2B5EF4-FFF2-40B4-BE49-F238E27FC236}">
                      <a16:creationId xmlns:a16="http://schemas.microsoft.com/office/drawing/2014/main" id="{4F7D282D-AE83-9E4B-8D02-11756B98D75E}"/>
                    </a:ext>
                  </a:extLst>
                </p:cNvPr>
                <p:cNvSpPr txBox="1"/>
                <p:nvPr/>
              </p:nvSpPr>
              <p:spPr>
                <a:xfrm>
                  <a:off x="3622232" y="6038701"/>
                  <a:ext cx="1575140" cy="338554"/>
                </a:xfrm>
                <a:prstGeom prst="rect">
                  <a:avLst/>
                </a:prstGeom>
                <a:noFill/>
              </p:spPr>
              <p:txBody>
                <a:bodyPr wrap="square" rtlCol="0">
                  <a:spAutoFit/>
                </a:bodyPr>
                <a:lstStyle/>
                <a:p>
                  <a:pPr algn="ctr"/>
                  <a:r>
                    <a:rPr lang="en-US" altLang="zh-CN" sz="1600">
                      <a:latin typeface="+mj-lt"/>
                      <a:cs typeface="Arial" panose="020B0604020202020204" pitchFamily="34" charset="0"/>
                    </a:rPr>
                    <a:t>Diffractive layers</a:t>
                  </a:r>
                  <a:endParaRPr lang="zh-CN" altLang="en-US" sz="1600">
                    <a:latin typeface="+mj-lt"/>
                    <a:cs typeface="Arial" panose="020B0604020202020204" pitchFamily="34" charset="0"/>
                  </a:endParaRPr>
                </a:p>
              </p:txBody>
            </p:sp>
            <p:sp>
              <p:nvSpPr>
                <p:cNvPr id="59" name="文本框 58">
                  <a:extLst>
                    <a:ext uri="{FF2B5EF4-FFF2-40B4-BE49-F238E27FC236}">
                      <a16:creationId xmlns:a16="http://schemas.microsoft.com/office/drawing/2014/main" id="{494D89F2-BE46-C089-B580-38E51C2B4135}"/>
                    </a:ext>
                  </a:extLst>
                </p:cNvPr>
                <p:cNvSpPr txBox="1"/>
                <p:nvPr/>
              </p:nvSpPr>
              <p:spPr>
                <a:xfrm>
                  <a:off x="4377630" y="5754486"/>
                  <a:ext cx="372218" cy="369332"/>
                </a:xfrm>
                <a:prstGeom prst="rect">
                  <a:avLst/>
                </a:prstGeom>
                <a:noFill/>
              </p:spPr>
              <p:txBody>
                <a:bodyPr wrap="none" rtlCol="0">
                  <a:spAutoFit/>
                </a:bodyPr>
                <a:lstStyle/>
                <a:p>
                  <a:r>
                    <a:rPr lang="en-US" altLang="zh-CN" b="1" dirty="0">
                      <a:latin typeface="+mj-lt"/>
                    </a:rPr>
                    <a:t>…</a:t>
                  </a:r>
                  <a:endParaRPr lang="zh-CN" altLang="en-US" sz="1600" b="1" dirty="0">
                    <a:latin typeface="+mj-lt"/>
                  </a:endParaRPr>
                </a:p>
              </p:txBody>
            </p:sp>
            <p:sp>
              <p:nvSpPr>
                <p:cNvPr id="60" name="文本框 59">
                  <a:extLst>
                    <a:ext uri="{FF2B5EF4-FFF2-40B4-BE49-F238E27FC236}">
                      <a16:creationId xmlns:a16="http://schemas.microsoft.com/office/drawing/2014/main" id="{FFC9A82C-4757-BBA4-4F1E-B1F753425F41}"/>
                    </a:ext>
                  </a:extLst>
                </p:cNvPr>
                <p:cNvSpPr txBox="1"/>
                <p:nvPr/>
              </p:nvSpPr>
              <p:spPr>
                <a:xfrm rot="5400000">
                  <a:off x="3621351" y="4230897"/>
                  <a:ext cx="372218" cy="369332"/>
                </a:xfrm>
                <a:prstGeom prst="rect">
                  <a:avLst/>
                </a:prstGeom>
                <a:noFill/>
              </p:spPr>
              <p:txBody>
                <a:bodyPr wrap="none" rtlCol="0">
                  <a:spAutoFit/>
                </a:bodyPr>
                <a:lstStyle/>
                <a:p>
                  <a:r>
                    <a:rPr lang="en-US" altLang="zh-CN" b="1">
                      <a:latin typeface="+mj-lt"/>
                      <a:cs typeface="Arial" panose="020B0604020202020204" pitchFamily="34" charset="0"/>
                    </a:rPr>
                    <a:t>…</a:t>
                  </a:r>
                  <a:endParaRPr lang="zh-CN" altLang="en-US" sz="1600" b="1">
                    <a:latin typeface="+mj-lt"/>
                    <a:cs typeface="Arial" panose="020B0604020202020204" pitchFamily="34" charset="0"/>
                  </a:endParaRPr>
                </a:p>
              </p:txBody>
            </p:sp>
            <p:sp>
              <p:nvSpPr>
                <p:cNvPr id="61" name="文本框 60">
                  <a:extLst>
                    <a:ext uri="{FF2B5EF4-FFF2-40B4-BE49-F238E27FC236}">
                      <a16:creationId xmlns:a16="http://schemas.microsoft.com/office/drawing/2014/main" id="{3D0D2198-AFA3-8336-BA2C-0A68EDE88C23}"/>
                    </a:ext>
                  </a:extLst>
                </p:cNvPr>
                <p:cNvSpPr txBox="1"/>
                <p:nvPr/>
              </p:nvSpPr>
              <p:spPr>
                <a:xfrm rot="5400000">
                  <a:off x="4512644" y="4210699"/>
                  <a:ext cx="372218" cy="369332"/>
                </a:xfrm>
                <a:prstGeom prst="rect">
                  <a:avLst/>
                </a:prstGeom>
                <a:noFill/>
              </p:spPr>
              <p:txBody>
                <a:bodyPr wrap="none" rtlCol="0">
                  <a:spAutoFit/>
                </a:bodyPr>
                <a:lstStyle/>
                <a:p>
                  <a:r>
                    <a:rPr lang="en-US" altLang="zh-CN" b="1">
                      <a:latin typeface="+mj-lt"/>
                      <a:cs typeface="Arial" panose="020B0604020202020204" pitchFamily="34" charset="0"/>
                    </a:rPr>
                    <a:t>…</a:t>
                  </a:r>
                  <a:endParaRPr lang="zh-CN" altLang="en-US" sz="1600" b="1">
                    <a:latin typeface="+mj-lt"/>
                    <a:cs typeface="Arial" panose="020B0604020202020204" pitchFamily="34" charset="0"/>
                  </a:endParaRPr>
                </a:p>
              </p:txBody>
            </p:sp>
            <p:sp>
              <p:nvSpPr>
                <p:cNvPr id="62" name="文本框 61">
                  <a:extLst>
                    <a:ext uri="{FF2B5EF4-FFF2-40B4-BE49-F238E27FC236}">
                      <a16:creationId xmlns:a16="http://schemas.microsoft.com/office/drawing/2014/main" id="{D22A604E-D2AC-C575-79CD-D94B6933FCC6}"/>
                    </a:ext>
                  </a:extLst>
                </p:cNvPr>
                <p:cNvSpPr txBox="1"/>
                <p:nvPr/>
              </p:nvSpPr>
              <p:spPr>
                <a:xfrm rot="5400000">
                  <a:off x="5403570" y="4207959"/>
                  <a:ext cx="372218" cy="369332"/>
                </a:xfrm>
                <a:prstGeom prst="rect">
                  <a:avLst/>
                </a:prstGeom>
                <a:noFill/>
              </p:spPr>
              <p:txBody>
                <a:bodyPr wrap="none" rtlCol="0">
                  <a:spAutoFit/>
                </a:bodyPr>
                <a:lstStyle/>
                <a:p>
                  <a:r>
                    <a:rPr lang="en-US" altLang="zh-CN" b="1">
                      <a:latin typeface="+mj-lt"/>
                      <a:cs typeface="Arial" panose="020B0604020202020204" pitchFamily="34" charset="0"/>
                    </a:rPr>
                    <a:t>…</a:t>
                  </a:r>
                  <a:endParaRPr lang="zh-CN" altLang="en-US" sz="1600" b="1">
                    <a:latin typeface="+mj-lt"/>
                    <a:cs typeface="Arial" panose="020B0604020202020204" pitchFamily="34" charset="0"/>
                  </a:endParaRPr>
                </a:p>
              </p:txBody>
            </p:sp>
            <p:sp>
              <p:nvSpPr>
                <p:cNvPr id="63" name="文本框 62">
                  <a:extLst>
                    <a:ext uri="{FF2B5EF4-FFF2-40B4-BE49-F238E27FC236}">
                      <a16:creationId xmlns:a16="http://schemas.microsoft.com/office/drawing/2014/main" id="{53D3CCDE-C19F-3890-F9E2-D661F9A8685E}"/>
                    </a:ext>
                  </a:extLst>
                </p:cNvPr>
                <p:cNvSpPr txBox="1"/>
                <p:nvPr/>
              </p:nvSpPr>
              <p:spPr>
                <a:xfrm>
                  <a:off x="4010338" y="3272679"/>
                  <a:ext cx="1986357" cy="338554"/>
                </a:xfrm>
                <a:prstGeom prst="rect">
                  <a:avLst/>
                </a:prstGeom>
                <a:noFill/>
              </p:spPr>
              <p:txBody>
                <a:bodyPr wrap="square" rtlCol="0">
                  <a:spAutoFit/>
                </a:bodyPr>
                <a:lstStyle/>
                <a:p>
                  <a:pPr algn="ctr"/>
                  <a:r>
                    <a:rPr lang="en-US" altLang="zh-CN" sz="1600">
                      <a:latin typeface="+mj-lt"/>
                      <a:cs typeface="Arial" panose="020B0604020202020204" pitchFamily="34" charset="0"/>
                    </a:rPr>
                    <a:t>Diffracted waves</a:t>
                  </a:r>
                  <a:endParaRPr lang="zh-CN" altLang="en-US" sz="1600">
                    <a:latin typeface="+mj-lt"/>
                    <a:cs typeface="Arial" panose="020B0604020202020204" pitchFamily="34" charset="0"/>
                  </a:endParaRPr>
                </a:p>
              </p:txBody>
            </p:sp>
            <p:cxnSp>
              <p:nvCxnSpPr>
                <p:cNvPr id="64" name="直接箭头连接符 63">
                  <a:extLst>
                    <a:ext uri="{FF2B5EF4-FFF2-40B4-BE49-F238E27FC236}">
                      <a16:creationId xmlns:a16="http://schemas.microsoft.com/office/drawing/2014/main" id="{BA53E79C-074C-1254-6137-5F289464A71B}"/>
                    </a:ext>
                  </a:extLst>
                </p:cNvPr>
                <p:cNvCxnSpPr>
                  <a:cxnSpLocks/>
                </p:cNvCxnSpPr>
                <p:nvPr/>
              </p:nvCxnSpPr>
              <p:spPr>
                <a:xfrm flipV="1">
                  <a:off x="4377630" y="3642011"/>
                  <a:ext cx="122919" cy="3583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5" name="文本框 64">
                  <a:extLst>
                    <a:ext uri="{FF2B5EF4-FFF2-40B4-BE49-F238E27FC236}">
                      <a16:creationId xmlns:a16="http://schemas.microsoft.com/office/drawing/2014/main" id="{2CE86594-18C8-0C16-7984-A6574CDD3973}"/>
                    </a:ext>
                  </a:extLst>
                </p:cNvPr>
                <p:cNvSpPr txBox="1"/>
                <p:nvPr/>
              </p:nvSpPr>
              <p:spPr>
                <a:xfrm rot="5400000">
                  <a:off x="1475928" y="4757652"/>
                  <a:ext cx="1471878" cy="338554"/>
                </a:xfrm>
                <a:prstGeom prst="rect">
                  <a:avLst/>
                </a:prstGeom>
                <a:noFill/>
              </p:spPr>
              <p:txBody>
                <a:bodyPr wrap="none" rtlCol="0">
                  <a:spAutoFit/>
                </a:bodyPr>
                <a:lstStyle/>
                <a:p>
                  <a:r>
                    <a:rPr lang="en-US" altLang="zh-CN" sz="1600">
                      <a:latin typeface="+mj-lt"/>
                      <a:cs typeface="Arial" panose="020B0604020202020204" pitchFamily="34" charset="0"/>
                    </a:rPr>
                    <a:t>Incident signals</a:t>
                  </a:r>
                  <a:endParaRPr lang="zh-CN" altLang="en-US" sz="1600">
                    <a:latin typeface="+mj-lt"/>
                    <a:cs typeface="Arial" panose="020B0604020202020204" pitchFamily="34" charset="0"/>
                  </a:endParaRPr>
                </a:p>
              </p:txBody>
            </p:sp>
            <p:sp>
              <p:nvSpPr>
                <p:cNvPr id="66" name="椭圆 65">
                  <a:extLst>
                    <a:ext uri="{FF2B5EF4-FFF2-40B4-BE49-F238E27FC236}">
                      <a16:creationId xmlns:a16="http://schemas.microsoft.com/office/drawing/2014/main" id="{843FAF48-664C-C713-F384-B09F1CBA2BEE}"/>
                    </a:ext>
                  </a:extLst>
                </p:cNvPr>
                <p:cNvSpPr/>
                <p:nvPr/>
              </p:nvSpPr>
              <p:spPr>
                <a:xfrm>
                  <a:off x="5778456" y="5508297"/>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67" name="椭圆 66">
                  <a:extLst>
                    <a:ext uri="{FF2B5EF4-FFF2-40B4-BE49-F238E27FC236}">
                      <a16:creationId xmlns:a16="http://schemas.microsoft.com/office/drawing/2014/main" id="{C78012A5-9FD8-5592-79DE-071BF4780CC5}"/>
                    </a:ext>
                  </a:extLst>
                </p:cNvPr>
                <p:cNvSpPr/>
                <p:nvPr/>
              </p:nvSpPr>
              <p:spPr>
                <a:xfrm>
                  <a:off x="5778456" y="4850489"/>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68" name="椭圆 67">
                  <a:extLst>
                    <a:ext uri="{FF2B5EF4-FFF2-40B4-BE49-F238E27FC236}">
                      <a16:creationId xmlns:a16="http://schemas.microsoft.com/office/drawing/2014/main" id="{C58B91E3-34E8-6729-2F1B-61D3F928D0C4}"/>
                    </a:ext>
                  </a:extLst>
                </p:cNvPr>
                <p:cNvSpPr/>
                <p:nvPr/>
              </p:nvSpPr>
              <p:spPr>
                <a:xfrm>
                  <a:off x="5778906" y="4201299"/>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69" name="椭圆 68">
                  <a:extLst>
                    <a:ext uri="{FF2B5EF4-FFF2-40B4-BE49-F238E27FC236}">
                      <a16:creationId xmlns:a16="http://schemas.microsoft.com/office/drawing/2014/main" id="{2BFCF9D1-7035-9B07-0ACE-8B04715DCA54}"/>
                    </a:ext>
                  </a:extLst>
                </p:cNvPr>
                <p:cNvSpPr/>
                <p:nvPr/>
              </p:nvSpPr>
              <p:spPr>
                <a:xfrm>
                  <a:off x="4887831" y="4207565"/>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0" name="椭圆 69">
                  <a:extLst>
                    <a:ext uri="{FF2B5EF4-FFF2-40B4-BE49-F238E27FC236}">
                      <a16:creationId xmlns:a16="http://schemas.microsoft.com/office/drawing/2014/main" id="{3D881F8D-321D-5C4A-E9AD-7EA12BE1CCEF}"/>
                    </a:ext>
                  </a:extLst>
                </p:cNvPr>
                <p:cNvSpPr/>
                <p:nvPr/>
              </p:nvSpPr>
              <p:spPr>
                <a:xfrm>
                  <a:off x="4887831" y="4846489"/>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1" name="椭圆 70">
                  <a:extLst>
                    <a:ext uri="{FF2B5EF4-FFF2-40B4-BE49-F238E27FC236}">
                      <a16:creationId xmlns:a16="http://schemas.microsoft.com/office/drawing/2014/main" id="{9C02F6C6-6B89-0CB7-0A0A-6C57F989276B}"/>
                    </a:ext>
                  </a:extLst>
                </p:cNvPr>
                <p:cNvSpPr/>
                <p:nvPr/>
              </p:nvSpPr>
              <p:spPr>
                <a:xfrm>
                  <a:off x="4894183" y="5509205"/>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2" name="椭圆 71">
                  <a:extLst>
                    <a:ext uri="{FF2B5EF4-FFF2-40B4-BE49-F238E27FC236}">
                      <a16:creationId xmlns:a16="http://schemas.microsoft.com/office/drawing/2014/main" id="{071E970C-C5D9-2672-EC25-3C94DE6BCEB0}"/>
                    </a:ext>
                  </a:extLst>
                </p:cNvPr>
                <p:cNvSpPr/>
                <p:nvPr/>
              </p:nvSpPr>
              <p:spPr>
                <a:xfrm>
                  <a:off x="4001967" y="5499677"/>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3" name="椭圆 72">
                  <a:extLst>
                    <a:ext uri="{FF2B5EF4-FFF2-40B4-BE49-F238E27FC236}">
                      <a16:creationId xmlns:a16="http://schemas.microsoft.com/office/drawing/2014/main" id="{D8AF47B2-EC6A-FFFD-A16E-E24B14F390C5}"/>
                    </a:ext>
                  </a:extLst>
                </p:cNvPr>
                <p:cNvSpPr/>
                <p:nvPr/>
              </p:nvSpPr>
              <p:spPr>
                <a:xfrm>
                  <a:off x="4004184" y="4846186"/>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75" name="直接箭头连接符 74">
                  <a:extLst>
                    <a:ext uri="{FF2B5EF4-FFF2-40B4-BE49-F238E27FC236}">
                      <a16:creationId xmlns:a16="http://schemas.microsoft.com/office/drawing/2014/main" id="{E0F5E0C8-268F-CA9F-FF1E-4411FF8455F8}"/>
                    </a:ext>
                  </a:extLst>
                </p:cNvPr>
                <p:cNvCxnSpPr>
                  <a:cxnSpLocks/>
                </p:cNvCxnSpPr>
                <p:nvPr/>
              </p:nvCxnSpPr>
              <p:spPr>
                <a:xfrm flipV="1">
                  <a:off x="3256936" y="3583276"/>
                  <a:ext cx="86184" cy="2405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6" name="文本框 75">
                  <a:extLst>
                    <a:ext uri="{FF2B5EF4-FFF2-40B4-BE49-F238E27FC236}">
                      <a16:creationId xmlns:a16="http://schemas.microsoft.com/office/drawing/2014/main" id="{B8B382B7-E7B7-B850-1BF8-F7A95E785494}"/>
                    </a:ext>
                  </a:extLst>
                </p:cNvPr>
                <p:cNvSpPr txBox="1"/>
                <p:nvPr/>
              </p:nvSpPr>
              <p:spPr>
                <a:xfrm>
                  <a:off x="2774095" y="3280750"/>
                  <a:ext cx="1374127" cy="338554"/>
                </a:xfrm>
                <a:prstGeom prst="rect">
                  <a:avLst/>
                </a:prstGeom>
                <a:noFill/>
              </p:spPr>
              <p:txBody>
                <a:bodyPr wrap="square" rtlCol="0">
                  <a:spAutoFit/>
                </a:bodyPr>
                <a:lstStyle/>
                <a:p>
                  <a:pPr algn="ctr"/>
                  <a:r>
                    <a:rPr lang="en-US" altLang="zh-CN" sz="1600">
                      <a:latin typeface="+mj-lt"/>
                      <a:cs typeface="Arial" panose="020B0604020202020204" pitchFamily="34" charset="0"/>
                    </a:rPr>
                    <a:t>Meta-atom</a:t>
                  </a:r>
                  <a:endParaRPr lang="zh-CN" altLang="en-US" sz="1600">
                    <a:latin typeface="+mj-lt"/>
                    <a:cs typeface="Arial" panose="020B0604020202020204" pitchFamily="34" charset="0"/>
                  </a:endParaRPr>
                </a:p>
              </p:txBody>
            </p:sp>
            <p:sp>
              <p:nvSpPr>
                <p:cNvPr id="74" name="椭圆 73">
                  <a:extLst>
                    <a:ext uri="{FF2B5EF4-FFF2-40B4-BE49-F238E27FC236}">
                      <a16:creationId xmlns:a16="http://schemas.microsoft.com/office/drawing/2014/main" id="{247B867E-C21E-9979-9069-C6C3C006F36A}"/>
                    </a:ext>
                  </a:extLst>
                </p:cNvPr>
                <p:cNvSpPr/>
                <p:nvPr/>
              </p:nvSpPr>
              <p:spPr>
                <a:xfrm>
                  <a:off x="4001967" y="4207234"/>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grpSp>
          <p:pic>
            <p:nvPicPr>
              <p:cNvPr id="6" name="图片 5">
                <a:extLst>
                  <a:ext uri="{FF2B5EF4-FFF2-40B4-BE49-F238E27FC236}">
                    <a16:creationId xmlns:a16="http://schemas.microsoft.com/office/drawing/2014/main" id="{850A9F8A-BDDF-B80C-44BC-D2DDE6AB62E9}"/>
                  </a:ext>
                </a:extLst>
              </p:cNvPr>
              <p:cNvPicPr>
                <a:picLocks noChangeAspect="1"/>
              </p:cNvPicPr>
              <p:nvPr/>
            </p:nvPicPr>
            <p:blipFill>
              <a:blip r:embed="rId3"/>
              <a:stretch>
                <a:fillRect/>
              </a:stretch>
            </p:blipFill>
            <p:spPr>
              <a:xfrm>
                <a:off x="2060137" y="3542195"/>
                <a:ext cx="670094" cy="422840"/>
              </a:xfrm>
              <a:prstGeom prst="rect">
                <a:avLst/>
              </a:prstGeom>
            </p:spPr>
          </p:pic>
        </p:grpSp>
        <mc:AlternateContent xmlns:mc="http://schemas.openxmlformats.org/markup-compatibility/2006" xmlns:a14="http://schemas.microsoft.com/office/drawing/2010/main">
          <mc:Choice Requires="a14">
            <p:sp>
              <p:nvSpPr>
                <p:cNvPr id="489" name="文本框 488">
                  <a:extLst>
                    <a:ext uri="{FF2B5EF4-FFF2-40B4-BE49-F238E27FC236}">
                      <a16:creationId xmlns:a16="http://schemas.microsoft.com/office/drawing/2014/main" id="{B5C9BA20-E0FE-AC06-AA88-9484AD9DBC66}"/>
                    </a:ext>
                  </a:extLst>
                </p:cNvPr>
                <p:cNvSpPr txBox="1"/>
                <p:nvPr/>
              </p:nvSpPr>
              <p:spPr>
                <a:xfrm>
                  <a:off x="8980903" y="2087283"/>
                  <a:ext cx="310726"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rgbClr val="EE0000"/>
                                </a:solidFill>
                                <a:latin typeface="Cambria Math" panose="02040503050406030204" pitchFamily="18" charset="0"/>
                              </a:rPr>
                            </m:ctrlPr>
                          </m:sSubPr>
                          <m:e>
                            <m:r>
                              <a:rPr lang="en-US" altLang="zh-CN" b="0" i="1" smtClean="0">
                                <a:solidFill>
                                  <a:srgbClr val="EE0000"/>
                                </a:solidFill>
                                <a:latin typeface="Cambria Math" panose="02040503050406030204" pitchFamily="18" charset="0"/>
                              </a:rPr>
                              <m:t>𝑤</m:t>
                            </m:r>
                          </m:e>
                          <m:sub>
                            <m:r>
                              <a:rPr lang="en-US" altLang="zh-CN" b="0" i="1" smtClean="0">
                                <a:solidFill>
                                  <a:srgbClr val="EE0000"/>
                                </a:solidFill>
                                <a:latin typeface="Cambria Math" panose="02040503050406030204" pitchFamily="18" charset="0"/>
                              </a:rPr>
                              <m:t>1</m:t>
                            </m:r>
                          </m:sub>
                        </m:sSub>
                      </m:oMath>
                    </m:oMathPara>
                  </a14:m>
                  <a:endParaRPr lang="zh-CN" altLang="en-US" dirty="0">
                    <a:solidFill>
                      <a:srgbClr val="EE0000"/>
                    </a:solidFill>
                  </a:endParaRPr>
                </a:p>
              </p:txBody>
            </p:sp>
          </mc:Choice>
          <mc:Fallback xmlns="">
            <p:sp>
              <p:nvSpPr>
                <p:cNvPr id="489" name="文本框 488">
                  <a:extLst>
                    <a:ext uri="{FF2B5EF4-FFF2-40B4-BE49-F238E27FC236}">
                      <a16:creationId xmlns:a16="http://schemas.microsoft.com/office/drawing/2014/main" id="{B5C9BA20-E0FE-AC06-AA88-9484AD9DBC66}"/>
                    </a:ext>
                  </a:extLst>
                </p:cNvPr>
                <p:cNvSpPr txBox="1">
                  <a:spLocks noRot="1" noChangeAspect="1" noMove="1" noResize="1" noEditPoints="1" noAdjustHandles="1" noChangeArrowheads="1" noChangeShapeType="1" noTextEdit="1"/>
                </p:cNvSpPr>
                <p:nvPr/>
              </p:nvSpPr>
              <p:spPr>
                <a:xfrm>
                  <a:off x="8980903" y="2087283"/>
                  <a:ext cx="310726" cy="276999"/>
                </a:xfrm>
                <a:prstGeom prst="rect">
                  <a:avLst/>
                </a:prstGeom>
                <a:blipFill>
                  <a:blip r:embed="rId18"/>
                  <a:stretch>
                    <a:fillRect l="-11765" r="-7843"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0" name="文本框 489">
                  <a:extLst>
                    <a:ext uri="{FF2B5EF4-FFF2-40B4-BE49-F238E27FC236}">
                      <a16:creationId xmlns:a16="http://schemas.microsoft.com/office/drawing/2014/main" id="{D18DEBF9-73EA-6B6C-8BBF-09C65EC22BAA}"/>
                    </a:ext>
                  </a:extLst>
                </p:cNvPr>
                <p:cNvSpPr txBox="1"/>
                <p:nvPr/>
              </p:nvSpPr>
              <p:spPr>
                <a:xfrm>
                  <a:off x="8943043" y="2734128"/>
                  <a:ext cx="316048"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1">
                                    <a:lumMod val="60000"/>
                                    <a:lumOff val="40000"/>
                                  </a:schemeClr>
                                </a:solidFill>
                                <a:latin typeface="Cambria Math" panose="02040503050406030204" pitchFamily="18" charset="0"/>
                              </a:rPr>
                            </m:ctrlPr>
                          </m:sSubPr>
                          <m:e>
                            <m:r>
                              <a:rPr lang="en-US" altLang="zh-CN" b="0" i="1" smtClean="0">
                                <a:solidFill>
                                  <a:schemeClr val="accent1">
                                    <a:lumMod val="60000"/>
                                    <a:lumOff val="40000"/>
                                  </a:schemeClr>
                                </a:solidFill>
                                <a:latin typeface="Cambria Math" panose="02040503050406030204" pitchFamily="18" charset="0"/>
                              </a:rPr>
                              <m:t>𝑤</m:t>
                            </m:r>
                          </m:e>
                          <m:sub>
                            <m:r>
                              <a:rPr lang="en-US" altLang="zh-CN" b="0" i="1" smtClean="0">
                                <a:solidFill>
                                  <a:schemeClr val="accent1">
                                    <a:lumMod val="60000"/>
                                    <a:lumOff val="40000"/>
                                  </a:schemeClr>
                                </a:solidFill>
                                <a:latin typeface="Cambria Math" panose="02040503050406030204" pitchFamily="18" charset="0"/>
                              </a:rPr>
                              <m:t>2</m:t>
                            </m:r>
                          </m:sub>
                        </m:sSub>
                      </m:oMath>
                    </m:oMathPara>
                  </a14:m>
                  <a:endParaRPr lang="zh-CN" altLang="en-US" dirty="0"/>
                </a:p>
              </p:txBody>
            </p:sp>
          </mc:Choice>
          <mc:Fallback xmlns="">
            <p:sp>
              <p:nvSpPr>
                <p:cNvPr id="490" name="文本框 489">
                  <a:extLst>
                    <a:ext uri="{FF2B5EF4-FFF2-40B4-BE49-F238E27FC236}">
                      <a16:creationId xmlns:a16="http://schemas.microsoft.com/office/drawing/2014/main" id="{D18DEBF9-73EA-6B6C-8BBF-09C65EC22BAA}"/>
                    </a:ext>
                  </a:extLst>
                </p:cNvPr>
                <p:cNvSpPr txBox="1">
                  <a:spLocks noRot="1" noChangeAspect="1" noMove="1" noResize="1" noEditPoints="1" noAdjustHandles="1" noChangeArrowheads="1" noChangeShapeType="1" noTextEdit="1"/>
                </p:cNvSpPr>
                <p:nvPr/>
              </p:nvSpPr>
              <p:spPr>
                <a:xfrm>
                  <a:off x="8943043" y="2734128"/>
                  <a:ext cx="316048" cy="276999"/>
                </a:xfrm>
                <a:prstGeom prst="rect">
                  <a:avLst/>
                </a:prstGeom>
                <a:blipFill>
                  <a:blip r:embed="rId19"/>
                  <a:stretch>
                    <a:fillRect l="-11538" r="-769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1" name="文本框 490">
                  <a:extLst>
                    <a:ext uri="{FF2B5EF4-FFF2-40B4-BE49-F238E27FC236}">
                      <a16:creationId xmlns:a16="http://schemas.microsoft.com/office/drawing/2014/main" id="{C8ECEFD0-BB47-F6FD-D6E5-E69DF2D15DEA}"/>
                    </a:ext>
                  </a:extLst>
                </p:cNvPr>
                <p:cNvSpPr txBox="1"/>
                <p:nvPr/>
              </p:nvSpPr>
              <p:spPr>
                <a:xfrm>
                  <a:off x="9021829" y="3113465"/>
                  <a:ext cx="316048"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6"/>
                                </a:solidFill>
                                <a:latin typeface="Cambria Math" panose="02040503050406030204" pitchFamily="18" charset="0"/>
                              </a:rPr>
                            </m:ctrlPr>
                          </m:sSubPr>
                          <m:e>
                            <m:r>
                              <a:rPr lang="en-US" altLang="zh-CN" b="0" i="1" smtClean="0">
                                <a:solidFill>
                                  <a:schemeClr val="accent6"/>
                                </a:solidFill>
                                <a:latin typeface="Cambria Math" panose="02040503050406030204" pitchFamily="18" charset="0"/>
                              </a:rPr>
                              <m:t>𝑤</m:t>
                            </m:r>
                          </m:e>
                          <m:sub>
                            <m:r>
                              <a:rPr lang="en-US" altLang="zh-CN" b="0" i="1" smtClean="0">
                                <a:solidFill>
                                  <a:schemeClr val="accent6"/>
                                </a:solidFill>
                                <a:latin typeface="Cambria Math" panose="02040503050406030204" pitchFamily="18" charset="0"/>
                              </a:rPr>
                              <m:t>3</m:t>
                            </m:r>
                          </m:sub>
                        </m:sSub>
                      </m:oMath>
                    </m:oMathPara>
                  </a14:m>
                  <a:endParaRPr lang="zh-CN" altLang="en-US" dirty="0">
                    <a:solidFill>
                      <a:schemeClr val="accent6"/>
                    </a:solidFill>
                  </a:endParaRPr>
                </a:p>
              </p:txBody>
            </p:sp>
          </mc:Choice>
          <mc:Fallback xmlns="">
            <p:sp>
              <p:nvSpPr>
                <p:cNvPr id="491" name="文本框 490">
                  <a:extLst>
                    <a:ext uri="{FF2B5EF4-FFF2-40B4-BE49-F238E27FC236}">
                      <a16:creationId xmlns:a16="http://schemas.microsoft.com/office/drawing/2014/main" id="{C8ECEFD0-BB47-F6FD-D6E5-E69DF2D15DEA}"/>
                    </a:ext>
                  </a:extLst>
                </p:cNvPr>
                <p:cNvSpPr txBox="1">
                  <a:spLocks noRot="1" noChangeAspect="1" noMove="1" noResize="1" noEditPoints="1" noAdjustHandles="1" noChangeArrowheads="1" noChangeShapeType="1" noTextEdit="1"/>
                </p:cNvSpPr>
                <p:nvPr/>
              </p:nvSpPr>
              <p:spPr>
                <a:xfrm>
                  <a:off x="9021829" y="3113465"/>
                  <a:ext cx="316048" cy="276999"/>
                </a:xfrm>
                <a:prstGeom prst="rect">
                  <a:avLst/>
                </a:prstGeom>
                <a:blipFill>
                  <a:blip r:embed="rId20"/>
                  <a:stretch>
                    <a:fillRect l="-11538" r="-769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2" name="文本框 491">
                  <a:extLst>
                    <a:ext uri="{FF2B5EF4-FFF2-40B4-BE49-F238E27FC236}">
                      <a16:creationId xmlns:a16="http://schemas.microsoft.com/office/drawing/2014/main" id="{DCCEA49E-1544-1C51-2C7F-460E171B3FF8}"/>
                    </a:ext>
                  </a:extLst>
                </p:cNvPr>
                <p:cNvSpPr txBox="1"/>
                <p:nvPr/>
              </p:nvSpPr>
              <p:spPr>
                <a:xfrm>
                  <a:off x="9555432" y="3092204"/>
                  <a:ext cx="1859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1" i="1">
                            <a:solidFill>
                              <a:schemeClr val="accent2"/>
                            </a:solidFill>
                            <a:latin typeface="Cambria Math" panose="02040503050406030204" pitchFamily="18" charset="0"/>
                          </a:rPr>
                          <m:t>𝒃</m:t>
                        </m:r>
                      </m:oMath>
                    </m:oMathPara>
                  </a14:m>
                  <a:endParaRPr lang="zh-CN" altLang="en-US" b="1" dirty="0">
                    <a:solidFill>
                      <a:schemeClr val="accent2"/>
                    </a:solidFill>
                  </a:endParaRPr>
                </a:p>
              </p:txBody>
            </p:sp>
          </mc:Choice>
          <mc:Fallback xmlns="">
            <p:sp>
              <p:nvSpPr>
                <p:cNvPr id="492" name="文本框 491">
                  <a:extLst>
                    <a:ext uri="{FF2B5EF4-FFF2-40B4-BE49-F238E27FC236}">
                      <a16:creationId xmlns:a16="http://schemas.microsoft.com/office/drawing/2014/main" id="{DCCEA49E-1544-1C51-2C7F-460E171B3FF8}"/>
                    </a:ext>
                  </a:extLst>
                </p:cNvPr>
                <p:cNvSpPr txBox="1">
                  <a:spLocks noRot="1" noChangeAspect="1" noMove="1" noResize="1" noEditPoints="1" noAdjustHandles="1" noChangeArrowheads="1" noChangeShapeType="1" noTextEdit="1"/>
                </p:cNvSpPr>
                <p:nvPr/>
              </p:nvSpPr>
              <p:spPr>
                <a:xfrm>
                  <a:off x="9555432" y="3092204"/>
                  <a:ext cx="185948" cy="276999"/>
                </a:xfrm>
                <a:prstGeom prst="rect">
                  <a:avLst/>
                </a:prstGeom>
                <a:blipFill>
                  <a:blip r:embed="rId21"/>
                  <a:stretch>
                    <a:fillRect l="-32258" r="-35484" b="-8696"/>
                  </a:stretch>
                </a:blipFill>
              </p:spPr>
              <p:txBody>
                <a:bodyPr/>
                <a:lstStyle/>
                <a:p>
                  <a:r>
                    <a:rPr lang="zh-CN" altLang="en-US">
                      <a:noFill/>
                    </a:rPr>
                    <a:t> </a:t>
                  </a:r>
                </a:p>
              </p:txBody>
            </p:sp>
          </mc:Fallback>
        </mc:AlternateContent>
      </p:grpSp>
      <p:cxnSp>
        <p:nvCxnSpPr>
          <p:cNvPr id="497" name="直接连接符 496">
            <a:extLst>
              <a:ext uri="{FF2B5EF4-FFF2-40B4-BE49-F238E27FC236}">
                <a16:creationId xmlns:a16="http://schemas.microsoft.com/office/drawing/2014/main" id="{F00457F0-A52F-D7DD-CAB4-5EF7D0B3A3B3}"/>
              </a:ext>
            </a:extLst>
          </p:cNvPr>
          <p:cNvCxnSpPr/>
          <p:nvPr/>
        </p:nvCxnSpPr>
        <p:spPr>
          <a:xfrm>
            <a:off x="7324627" y="1030433"/>
            <a:ext cx="0" cy="5502342"/>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552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61"/>
                                        </p:tgtEl>
                                        <p:attrNameLst>
                                          <p:attrName>style.visibility</p:attrName>
                                        </p:attrNameLst>
                                      </p:cBhvr>
                                      <p:to>
                                        <p:strVal val="visible"/>
                                      </p:to>
                                    </p:set>
                                    <p:animEffect transition="in" filter="randombar(horizontal)">
                                      <p:cBhvr>
                                        <p:cTn id="7" dur="500"/>
                                        <p:tgtEl>
                                          <p:spTgt spid="46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9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6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C603FE4-5DE5-9F03-EE51-832C935E3BAC}"/>
              </a:ext>
            </a:extLst>
          </p:cNvPr>
          <p:cNvSpPr>
            <a:spLocks noGrp="1"/>
          </p:cNvSpPr>
          <p:nvPr>
            <p:ph type="body" sz="quarter" idx="10"/>
          </p:nvPr>
        </p:nvSpPr>
        <p:spPr>
          <a:xfrm>
            <a:off x="1282044" y="1"/>
            <a:ext cx="10900431" cy="856210"/>
          </a:xfrm>
        </p:spPr>
        <p:txBody>
          <a:bodyPr/>
          <a:lstStyle/>
          <a:p>
            <a:r>
              <a:rPr lang="en-US" altLang="zh-CN" sz="3200" dirty="0"/>
              <a:t>Propagation Weights of the Metasurface-based Diffractive NN</a:t>
            </a:r>
            <a:endParaRPr lang="zh-CN" altLang="en-US" sz="3200" dirty="0"/>
          </a:p>
        </p:txBody>
      </p:sp>
      <p:grpSp>
        <p:nvGrpSpPr>
          <p:cNvPr id="4" name="组合 3">
            <a:extLst>
              <a:ext uri="{FF2B5EF4-FFF2-40B4-BE49-F238E27FC236}">
                <a16:creationId xmlns:a16="http://schemas.microsoft.com/office/drawing/2014/main" id="{665E998A-028C-F8A7-B8EC-9AC9F978A9E5}"/>
              </a:ext>
            </a:extLst>
          </p:cNvPr>
          <p:cNvGrpSpPr/>
          <p:nvPr/>
        </p:nvGrpSpPr>
        <p:grpSpPr>
          <a:xfrm>
            <a:off x="185682" y="954288"/>
            <a:ext cx="4629966" cy="3350797"/>
            <a:chOff x="7522654" y="942478"/>
            <a:chExt cx="4629966" cy="3350797"/>
          </a:xfrm>
        </p:grpSpPr>
        <p:cxnSp>
          <p:nvCxnSpPr>
            <p:cNvPr id="5" name="直接箭头连接符 4">
              <a:extLst>
                <a:ext uri="{FF2B5EF4-FFF2-40B4-BE49-F238E27FC236}">
                  <a16:creationId xmlns:a16="http://schemas.microsoft.com/office/drawing/2014/main" id="{F1A76D75-F670-BD9C-5770-4668578B97B2}"/>
                </a:ext>
              </a:extLst>
            </p:cNvPr>
            <p:cNvCxnSpPr>
              <a:cxnSpLocks/>
            </p:cNvCxnSpPr>
            <p:nvPr/>
          </p:nvCxnSpPr>
          <p:spPr>
            <a:xfrm>
              <a:off x="8893326" y="1905313"/>
              <a:ext cx="617288" cy="7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6" name="组合 5">
              <a:extLst>
                <a:ext uri="{FF2B5EF4-FFF2-40B4-BE49-F238E27FC236}">
                  <a16:creationId xmlns:a16="http://schemas.microsoft.com/office/drawing/2014/main" id="{C735ABDD-B303-99B4-9328-95E437009B33}"/>
                </a:ext>
              </a:extLst>
            </p:cNvPr>
            <p:cNvGrpSpPr/>
            <p:nvPr/>
          </p:nvGrpSpPr>
          <p:grpSpPr>
            <a:xfrm>
              <a:off x="7522654" y="942478"/>
              <a:ext cx="4629966" cy="3350797"/>
              <a:chOff x="2042590" y="3272679"/>
              <a:chExt cx="4629966" cy="3350797"/>
            </a:xfrm>
          </p:grpSpPr>
          <p:grpSp>
            <p:nvGrpSpPr>
              <p:cNvPr id="11" name="组合 10">
                <a:extLst>
                  <a:ext uri="{FF2B5EF4-FFF2-40B4-BE49-F238E27FC236}">
                    <a16:creationId xmlns:a16="http://schemas.microsoft.com/office/drawing/2014/main" id="{C1166E08-0BCD-B70B-2718-7E51A5477478}"/>
                  </a:ext>
                </a:extLst>
              </p:cNvPr>
              <p:cNvGrpSpPr/>
              <p:nvPr/>
            </p:nvGrpSpPr>
            <p:grpSpPr>
              <a:xfrm>
                <a:off x="2042590" y="3272679"/>
                <a:ext cx="4629966" cy="3350797"/>
                <a:chOff x="2042590" y="3272679"/>
                <a:chExt cx="4629966" cy="3350797"/>
              </a:xfrm>
            </p:grpSpPr>
            <p:grpSp>
              <p:nvGrpSpPr>
                <p:cNvPr id="13" name="组合 12">
                  <a:extLst>
                    <a:ext uri="{FF2B5EF4-FFF2-40B4-BE49-F238E27FC236}">
                      <a16:creationId xmlns:a16="http://schemas.microsoft.com/office/drawing/2014/main" id="{FC832CD5-D1CE-BBCD-5F60-F9E897B48514}"/>
                    </a:ext>
                  </a:extLst>
                </p:cNvPr>
                <p:cNvGrpSpPr/>
                <p:nvPr/>
              </p:nvGrpSpPr>
              <p:grpSpPr>
                <a:xfrm>
                  <a:off x="5737275" y="5276138"/>
                  <a:ext cx="554150" cy="554150"/>
                  <a:chOff x="2436841" y="3760533"/>
                  <a:chExt cx="554150" cy="554150"/>
                </a:xfrm>
              </p:grpSpPr>
              <p:sp>
                <p:nvSpPr>
                  <p:cNvPr id="159" name="不完整圆 158">
                    <a:extLst>
                      <a:ext uri="{FF2B5EF4-FFF2-40B4-BE49-F238E27FC236}">
                        <a16:creationId xmlns:a16="http://schemas.microsoft.com/office/drawing/2014/main" id="{49F4DF25-E56C-D4B9-50A3-294A7D3BB6EE}"/>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60" name="不完整圆 159">
                    <a:extLst>
                      <a:ext uri="{FF2B5EF4-FFF2-40B4-BE49-F238E27FC236}">
                        <a16:creationId xmlns:a16="http://schemas.microsoft.com/office/drawing/2014/main" id="{5ACF550E-1AAB-A9DF-FEDD-0B834517C17B}"/>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61" name="不完整圆 160">
                    <a:extLst>
                      <a:ext uri="{FF2B5EF4-FFF2-40B4-BE49-F238E27FC236}">
                        <a16:creationId xmlns:a16="http://schemas.microsoft.com/office/drawing/2014/main" id="{33AC7B2A-B282-1CC8-66BD-7FD98A15FBD2}"/>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4" name="组合 13">
                  <a:extLst>
                    <a:ext uri="{FF2B5EF4-FFF2-40B4-BE49-F238E27FC236}">
                      <a16:creationId xmlns:a16="http://schemas.microsoft.com/office/drawing/2014/main" id="{91A6877A-F8E1-E1F7-31C2-99AA46B5676B}"/>
                    </a:ext>
                  </a:extLst>
                </p:cNvPr>
                <p:cNvGrpSpPr/>
                <p:nvPr/>
              </p:nvGrpSpPr>
              <p:grpSpPr>
                <a:xfrm>
                  <a:off x="5740656" y="4615697"/>
                  <a:ext cx="554150" cy="554150"/>
                  <a:chOff x="2436841" y="3760533"/>
                  <a:chExt cx="554150" cy="554150"/>
                </a:xfrm>
              </p:grpSpPr>
              <p:sp>
                <p:nvSpPr>
                  <p:cNvPr id="156" name="不完整圆 155">
                    <a:extLst>
                      <a:ext uri="{FF2B5EF4-FFF2-40B4-BE49-F238E27FC236}">
                        <a16:creationId xmlns:a16="http://schemas.microsoft.com/office/drawing/2014/main" id="{AD92E3A9-601B-D115-A2A9-0A91803B6B58}"/>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7" name="不完整圆 156">
                    <a:extLst>
                      <a:ext uri="{FF2B5EF4-FFF2-40B4-BE49-F238E27FC236}">
                        <a16:creationId xmlns:a16="http://schemas.microsoft.com/office/drawing/2014/main" id="{DED47867-9F52-D2AF-927E-758812F07B9A}"/>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8" name="不完整圆 157">
                    <a:extLst>
                      <a:ext uri="{FF2B5EF4-FFF2-40B4-BE49-F238E27FC236}">
                        <a16:creationId xmlns:a16="http://schemas.microsoft.com/office/drawing/2014/main" id="{E7F275AD-345F-27B8-A789-EBB048880641}"/>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5" name="组合 14">
                  <a:extLst>
                    <a:ext uri="{FF2B5EF4-FFF2-40B4-BE49-F238E27FC236}">
                      <a16:creationId xmlns:a16="http://schemas.microsoft.com/office/drawing/2014/main" id="{7F8545F0-1563-F2F4-E183-038176E4BC31}"/>
                    </a:ext>
                  </a:extLst>
                </p:cNvPr>
                <p:cNvGrpSpPr/>
                <p:nvPr/>
              </p:nvGrpSpPr>
              <p:grpSpPr>
                <a:xfrm>
                  <a:off x="5740656" y="3965269"/>
                  <a:ext cx="554150" cy="554150"/>
                  <a:chOff x="2436841" y="3760533"/>
                  <a:chExt cx="554150" cy="554150"/>
                </a:xfrm>
              </p:grpSpPr>
              <p:sp>
                <p:nvSpPr>
                  <p:cNvPr id="153" name="不完整圆 152">
                    <a:extLst>
                      <a:ext uri="{FF2B5EF4-FFF2-40B4-BE49-F238E27FC236}">
                        <a16:creationId xmlns:a16="http://schemas.microsoft.com/office/drawing/2014/main" id="{46963FA4-5B92-FDE7-0F4A-91DC477841DB}"/>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4" name="不完整圆 153">
                    <a:extLst>
                      <a:ext uri="{FF2B5EF4-FFF2-40B4-BE49-F238E27FC236}">
                        <a16:creationId xmlns:a16="http://schemas.microsoft.com/office/drawing/2014/main" id="{D830B8F3-87F7-9724-2BAD-465229B50B97}"/>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5" name="不完整圆 154">
                    <a:extLst>
                      <a:ext uri="{FF2B5EF4-FFF2-40B4-BE49-F238E27FC236}">
                        <a16:creationId xmlns:a16="http://schemas.microsoft.com/office/drawing/2014/main" id="{55233543-55AE-8ADC-CDD4-C3662BCB0E3C}"/>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6" name="组合 15">
                  <a:extLst>
                    <a:ext uri="{FF2B5EF4-FFF2-40B4-BE49-F238E27FC236}">
                      <a16:creationId xmlns:a16="http://schemas.microsoft.com/office/drawing/2014/main" id="{58E81662-CD05-90AB-5EA6-EB1490E25BE5}"/>
                    </a:ext>
                  </a:extLst>
                </p:cNvPr>
                <p:cNvGrpSpPr/>
                <p:nvPr/>
              </p:nvGrpSpPr>
              <p:grpSpPr>
                <a:xfrm>
                  <a:off x="4855489" y="5266969"/>
                  <a:ext cx="554150" cy="554150"/>
                  <a:chOff x="2436841" y="3760533"/>
                  <a:chExt cx="554150" cy="554150"/>
                </a:xfrm>
              </p:grpSpPr>
              <p:sp>
                <p:nvSpPr>
                  <p:cNvPr id="150" name="不完整圆 149">
                    <a:extLst>
                      <a:ext uri="{FF2B5EF4-FFF2-40B4-BE49-F238E27FC236}">
                        <a16:creationId xmlns:a16="http://schemas.microsoft.com/office/drawing/2014/main" id="{8A4C8FA4-6D1F-14A0-8E07-E300512C5B4A}"/>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1" name="不完整圆 150">
                    <a:extLst>
                      <a:ext uri="{FF2B5EF4-FFF2-40B4-BE49-F238E27FC236}">
                        <a16:creationId xmlns:a16="http://schemas.microsoft.com/office/drawing/2014/main" id="{78CD22E2-BFC0-DB99-F7EF-6DEF71F3F0E2}"/>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52" name="不完整圆 151">
                    <a:extLst>
                      <a:ext uri="{FF2B5EF4-FFF2-40B4-BE49-F238E27FC236}">
                        <a16:creationId xmlns:a16="http://schemas.microsoft.com/office/drawing/2014/main" id="{42F11841-579B-F2F9-7FDA-EE618ADED3CB}"/>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7" name="组合 16">
                  <a:extLst>
                    <a:ext uri="{FF2B5EF4-FFF2-40B4-BE49-F238E27FC236}">
                      <a16:creationId xmlns:a16="http://schemas.microsoft.com/office/drawing/2014/main" id="{809F9C3C-AA0E-657C-FA3D-307DDE69A996}"/>
                    </a:ext>
                  </a:extLst>
                </p:cNvPr>
                <p:cNvGrpSpPr/>
                <p:nvPr/>
              </p:nvGrpSpPr>
              <p:grpSpPr>
                <a:xfrm>
                  <a:off x="4855489" y="4611198"/>
                  <a:ext cx="554150" cy="554150"/>
                  <a:chOff x="2436841" y="3760533"/>
                  <a:chExt cx="554150" cy="554150"/>
                </a:xfrm>
              </p:grpSpPr>
              <p:sp>
                <p:nvSpPr>
                  <p:cNvPr id="147" name="不完整圆 146">
                    <a:extLst>
                      <a:ext uri="{FF2B5EF4-FFF2-40B4-BE49-F238E27FC236}">
                        <a16:creationId xmlns:a16="http://schemas.microsoft.com/office/drawing/2014/main" id="{582BA8E7-2AE7-91F9-9680-4394DB17B030}"/>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8" name="不完整圆 147">
                    <a:extLst>
                      <a:ext uri="{FF2B5EF4-FFF2-40B4-BE49-F238E27FC236}">
                        <a16:creationId xmlns:a16="http://schemas.microsoft.com/office/drawing/2014/main" id="{DCAF7770-BC4B-B178-7FF0-30EE21F65CAB}"/>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9" name="不完整圆 148">
                    <a:extLst>
                      <a:ext uri="{FF2B5EF4-FFF2-40B4-BE49-F238E27FC236}">
                        <a16:creationId xmlns:a16="http://schemas.microsoft.com/office/drawing/2014/main" id="{8C8348CE-235F-4D17-5DF2-D0675C906401}"/>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8" name="组合 17">
                  <a:extLst>
                    <a:ext uri="{FF2B5EF4-FFF2-40B4-BE49-F238E27FC236}">
                      <a16:creationId xmlns:a16="http://schemas.microsoft.com/office/drawing/2014/main" id="{FFA9C5EA-35C0-D9CA-D62A-FC70E8D627A6}"/>
                    </a:ext>
                  </a:extLst>
                </p:cNvPr>
                <p:cNvGrpSpPr/>
                <p:nvPr/>
              </p:nvGrpSpPr>
              <p:grpSpPr>
                <a:xfrm>
                  <a:off x="4855492" y="3961435"/>
                  <a:ext cx="554150" cy="554150"/>
                  <a:chOff x="2436841" y="3760533"/>
                  <a:chExt cx="554150" cy="554150"/>
                </a:xfrm>
              </p:grpSpPr>
              <p:sp>
                <p:nvSpPr>
                  <p:cNvPr id="144" name="不完整圆 143">
                    <a:extLst>
                      <a:ext uri="{FF2B5EF4-FFF2-40B4-BE49-F238E27FC236}">
                        <a16:creationId xmlns:a16="http://schemas.microsoft.com/office/drawing/2014/main" id="{8BF4233F-E8DC-61CC-0416-B9286805224A}"/>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5" name="不完整圆 144">
                    <a:extLst>
                      <a:ext uri="{FF2B5EF4-FFF2-40B4-BE49-F238E27FC236}">
                        <a16:creationId xmlns:a16="http://schemas.microsoft.com/office/drawing/2014/main" id="{BAF71D07-E64A-422B-BD95-889786EB9196}"/>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6" name="不完整圆 145">
                    <a:extLst>
                      <a:ext uri="{FF2B5EF4-FFF2-40B4-BE49-F238E27FC236}">
                        <a16:creationId xmlns:a16="http://schemas.microsoft.com/office/drawing/2014/main" id="{39162070-BCC7-A9A5-2B15-6349EFFF0B47}"/>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19" name="组合 18">
                  <a:extLst>
                    <a:ext uri="{FF2B5EF4-FFF2-40B4-BE49-F238E27FC236}">
                      <a16:creationId xmlns:a16="http://schemas.microsoft.com/office/drawing/2014/main" id="{C13B863A-D00C-9612-B4F0-A0639AAFB608}"/>
                    </a:ext>
                  </a:extLst>
                </p:cNvPr>
                <p:cNvGrpSpPr/>
                <p:nvPr/>
              </p:nvGrpSpPr>
              <p:grpSpPr>
                <a:xfrm>
                  <a:off x="3968539" y="5266532"/>
                  <a:ext cx="554150" cy="554150"/>
                  <a:chOff x="2436841" y="3760533"/>
                  <a:chExt cx="554150" cy="554150"/>
                </a:xfrm>
              </p:grpSpPr>
              <p:sp>
                <p:nvSpPr>
                  <p:cNvPr id="141" name="不完整圆 140">
                    <a:extLst>
                      <a:ext uri="{FF2B5EF4-FFF2-40B4-BE49-F238E27FC236}">
                        <a16:creationId xmlns:a16="http://schemas.microsoft.com/office/drawing/2014/main" id="{76B7C3E5-0C77-673A-3D9F-75552B7AA420}"/>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2" name="不完整圆 141">
                    <a:extLst>
                      <a:ext uri="{FF2B5EF4-FFF2-40B4-BE49-F238E27FC236}">
                        <a16:creationId xmlns:a16="http://schemas.microsoft.com/office/drawing/2014/main" id="{4400B49A-5B5C-53A1-4B5A-237DB95A2353}"/>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3" name="不完整圆 142">
                    <a:extLst>
                      <a:ext uri="{FF2B5EF4-FFF2-40B4-BE49-F238E27FC236}">
                        <a16:creationId xmlns:a16="http://schemas.microsoft.com/office/drawing/2014/main" id="{100B741F-8862-33CA-52EB-26CDD367581B}"/>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20" name="组合 19">
                  <a:extLst>
                    <a:ext uri="{FF2B5EF4-FFF2-40B4-BE49-F238E27FC236}">
                      <a16:creationId xmlns:a16="http://schemas.microsoft.com/office/drawing/2014/main" id="{E5A9E87D-2CA3-BB9B-8A86-A5B235A84FB9}"/>
                    </a:ext>
                  </a:extLst>
                </p:cNvPr>
                <p:cNvGrpSpPr/>
                <p:nvPr/>
              </p:nvGrpSpPr>
              <p:grpSpPr>
                <a:xfrm>
                  <a:off x="3965798" y="4618095"/>
                  <a:ext cx="554150" cy="554150"/>
                  <a:chOff x="2436841" y="3760533"/>
                  <a:chExt cx="554150" cy="554150"/>
                </a:xfrm>
              </p:grpSpPr>
              <p:sp>
                <p:nvSpPr>
                  <p:cNvPr id="138" name="不完整圆 137">
                    <a:extLst>
                      <a:ext uri="{FF2B5EF4-FFF2-40B4-BE49-F238E27FC236}">
                        <a16:creationId xmlns:a16="http://schemas.microsoft.com/office/drawing/2014/main" id="{7FE929B3-2C44-8D74-B603-B92D1BAA40DA}"/>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9" name="不完整圆 138">
                    <a:extLst>
                      <a:ext uri="{FF2B5EF4-FFF2-40B4-BE49-F238E27FC236}">
                        <a16:creationId xmlns:a16="http://schemas.microsoft.com/office/drawing/2014/main" id="{3541AF83-DA8A-8E7E-FC66-1E35C4BEA777}"/>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40" name="不完整圆 139">
                    <a:extLst>
                      <a:ext uri="{FF2B5EF4-FFF2-40B4-BE49-F238E27FC236}">
                        <a16:creationId xmlns:a16="http://schemas.microsoft.com/office/drawing/2014/main" id="{BE749EDE-A76D-06A2-B58E-C0967307D98C}"/>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21" name="组合 20">
                  <a:extLst>
                    <a:ext uri="{FF2B5EF4-FFF2-40B4-BE49-F238E27FC236}">
                      <a16:creationId xmlns:a16="http://schemas.microsoft.com/office/drawing/2014/main" id="{F57CF566-CB96-D158-EDFE-67951CCF9F05}"/>
                    </a:ext>
                  </a:extLst>
                </p:cNvPr>
                <p:cNvGrpSpPr/>
                <p:nvPr/>
              </p:nvGrpSpPr>
              <p:grpSpPr>
                <a:xfrm>
                  <a:off x="3968748" y="3964347"/>
                  <a:ext cx="554150" cy="554150"/>
                  <a:chOff x="2436841" y="3760533"/>
                  <a:chExt cx="554150" cy="554150"/>
                </a:xfrm>
              </p:grpSpPr>
              <p:sp>
                <p:nvSpPr>
                  <p:cNvPr id="135" name="不完整圆 134">
                    <a:extLst>
                      <a:ext uri="{FF2B5EF4-FFF2-40B4-BE49-F238E27FC236}">
                        <a16:creationId xmlns:a16="http://schemas.microsoft.com/office/drawing/2014/main" id="{F9550E68-84F6-733A-1793-4DB02F4C813F}"/>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6" name="不完整圆 135">
                    <a:extLst>
                      <a:ext uri="{FF2B5EF4-FFF2-40B4-BE49-F238E27FC236}">
                        <a16:creationId xmlns:a16="http://schemas.microsoft.com/office/drawing/2014/main" id="{B52D71F6-09D4-9CE3-67D9-54F9640FE362}"/>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7" name="不完整圆 136">
                    <a:extLst>
                      <a:ext uri="{FF2B5EF4-FFF2-40B4-BE49-F238E27FC236}">
                        <a16:creationId xmlns:a16="http://schemas.microsoft.com/office/drawing/2014/main" id="{2162E669-C401-936F-FBA0-4C681A825C82}"/>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22" name="组合 21">
                  <a:extLst>
                    <a:ext uri="{FF2B5EF4-FFF2-40B4-BE49-F238E27FC236}">
                      <a16:creationId xmlns:a16="http://schemas.microsoft.com/office/drawing/2014/main" id="{804FE8C6-D9CD-2EDD-29E9-70D5B7688B51}"/>
                    </a:ext>
                  </a:extLst>
                </p:cNvPr>
                <p:cNvGrpSpPr/>
                <p:nvPr/>
              </p:nvGrpSpPr>
              <p:grpSpPr>
                <a:xfrm>
                  <a:off x="3080220" y="5262198"/>
                  <a:ext cx="554150" cy="554150"/>
                  <a:chOff x="2436841" y="3760533"/>
                  <a:chExt cx="554150" cy="554150"/>
                </a:xfrm>
              </p:grpSpPr>
              <p:sp>
                <p:nvSpPr>
                  <p:cNvPr id="132" name="不完整圆 131">
                    <a:extLst>
                      <a:ext uri="{FF2B5EF4-FFF2-40B4-BE49-F238E27FC236}">
                        <a16:creationId xmlns:a16="http://schemas.microsoft.com/office/drawing/2014/main" id="{F7E649DF-1182-FE2A-41B8-C4B6048262F7}"/>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3" name="不完整圆 132">
                    <a:extLst>
                      <a:ext uri="{FF2B5EF4-FFF2-40B4-BE49-F238E27FC236}">
                        <a16:creationId xmlns:a16="http://schemas.microsoft.com/office/drawing/2014/main" id="{BE8FAAB6-4A0D-9C65-763F-C8AC2570D138}"/>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4" name="不完整圆 133">
                    <a:extLst>
                      <a:ext uri="{FF2B5EF4-FFF2-40B4-BE49-F238E27FC236}">
                        <a16:creationId xmlns:a16="http://schemas.microsoft.com/office/drawing/2014/main" id="{6B79E240-3A02-9063-92AE-605BAD83D2DF}"/>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23" name="组合 22">
                  <a:extLst>
                    <a:ext uri="{FF2B5EF4-FFF2-40B4-BE49-F238E27FC236}">
                      <a16:creationId xmlns:a16="http://schemas.microsoft.com/office/drawing/2014/main" id="{DBBFA01F-C890-4DC3-B17D-6A34043BE0EC}"/>
                    </a:ext>
                  </a:extLst>
                </p:cNvPr>
                <p:cNvGrpSpPr/>
                <p:nvPr/>
              </p:nvGrpSpPr>
              <p:grpSpPr>
                <a:xfrm>
                  <a:off x="3082087" y="4613609"/>
                  <a:ext cx="554150" cy="554150"/>
                  <a:chOff x="2436841" y="3760533"/>
                  <a:chExt cx="554150" cy="554150"/>
                </a:xfrm>
              </p:grpSpPr>
              <p:sp>
                <p:nvSpPr>
                  <p:cNvPr id="129" name="不完整圆 128">
                    <a:extLst>
                      <a:ext uri="{FF2B5EF4-FFF2-40B4-BE49-F238E27FC236}">
                        <a16:creationId xmlns:a16="http://schemas.microsoft.com/office/drawing/2014/main" id="{DA76AD7F-5CFD-E59C-DB78-FF5E2D8E788D}"/>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0" name="不完整圆 129">
                    <a:extLst>
                      <a:ext uri="{FF2B5EF4-FFF2-40B4-BE49-F238E27FC236}">
                        <a16:creationId xmlns:a16="http://schemas.microsoft.com/office/drawing/2014/main" id="{A80EA782-290A-2D03-CFC7-FA693305C0FE}"/>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31" name="不完整圆 130">
                    <a:extLst>
                      <a:ext uri="{FF2B5EF4-FFF2-40B4-BE49-F238E27FC236}">
                        <a16:creationId xmlns:a16="http://schemas.microsoft.com/office/drawing/2014/main" id="{45F1BF21-ACC8-516F-BAE2-AEF6907C425A}"/>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24" name="组合 23">
                  <a:extLst>
                    <a:ext uri="{FF2B5EF4-FFF2-40B4-BE49-F238E27FC236}">
                      <a16:creationId xmlns:a16="http://schemas.microsoft.com/office/drawing/2014/main" id="{C3130587-31C1-2EF2-E897-7D46E3684A6D}"/>
                    </a:ext>
                  </a:extLst>
                </p:cNvPr>
                <p:cNvGrpSpPr/>
                <p:nvPr/>
              </p:nvGrpSpPr>
              <p:grpSpPr>
                <a:xfrm>
                  <a:off x="3083356" y="3965607"/>
                  <a:ext cx="554150" cy="554150"/>
                  <a:chOff x="2436841" y="3760533"/>
                  <a:chExt cx="554150" cy="554150"/>
                </a:xfrm>
              </p:grpSpPr>
              <p:sp>
                <p:nvSpPr>
                  <p:cNvPr id="126" name="不完整圆 125">
                    <a:extLst>
                      <a:ext uri="{FF2B5EF4-FFF2-40B4-BE49-F238E27FC236}">
                        <a16:creationId xmlns:a16="http://schemas.microsoft.com/office/drawing/2014/main" id="{4F1C36FA-BBD8-06F9-9566-B5FBD015775D}"/>
                      </a:ext>
                    </a:extLst>
                  </p:cNvPr>
                  <p:cNvSpPr/>
                  <p:nvPr/>
                </p:nvSpPr>
                <p:spPr>
                  <a:xfrm rot="16200000">
                    <a:off x="2589045" y="3913743"/>
                    <a:ext cx="250906" cy="250906"/>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27" name="不完整圆 126">
                    <a:extLst>
                      <a:ext uri="{FF2B5EF4-FFF2-40B4-BE49-F238E27FC236}">
                        <a16:creationId xmlns:a16="http://schemas.microsoft.com/office/drawing/2014/main" id="{6CCE30B4-7B65-7DAD-D389-B68E51174125}"/>
                      </a:ext>
                    </a:extLst>
                  </p:cNvPr>
                  <p:cNvSpPr/>
                  <p:nvPr/>
                </p:nvSpPr>
                <p:spPr>
                  <a:xfrm rot="16200000">
                    <a:off x="2436841" y="3760533"/>
                    <a:ext cx="554150" cy="554150"/>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sp>
                <p:nvSpPr>
                  <p:cNvPr id="128" name="不完整圆 127">
                    <a:extLst>
                      <a:ext uri="{FF2B5EF4-FFF2-40B4-BE49-F238E27FC236}">
                        <a16:creationId xmlns:a16="http://schemas.microsoft.com/office/drawing/2014/main" id="{7937DBCE-941D-8D08-109F-56D65ABDC219}"/>
                      </a:ext>
                    </a:extLst>
                  </p:cNvPr>
                  <p:cNvSpPr/>
                  <p:nvPr/>
                </p:nvSpPr>
                <p:spPr>
                  <a:xfrm rot="16200000">
                    <a:off x="2517546" y="3838461"/>
                    <a:ext cx="397103" cy="397103"/>
                  </a:xfrm>
                  <a:prstGeom prst="pie">
                    <a:avLst>
                      <a:gd name="adj1" fmla="val 0"/>
                      <a:gd name="adj2" fmla="val 10775795"/>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lt"/>
                    </a:endParaRPr>
                  </a:p>
                </p:txBody>
              </p:sp>
            </p:grpSp>
            <p:grpSp>
              <p:nvGrpSpPr>
                <p:cNvPr id="25" name="组合 24">
                  <a:extLst>
                    <a:ext uri="{FF2B5EF4-FFF2-40B4-BE49-F238E27FC236}">
                      <a16:creationId xmlns:a16="http://schemas.microsoft.com/office/drawing/2014/main" id="{3055EC9D-C95B-5EA9-4082-4C9581738EC3}"/>
                    </a:ext>
                  </a:extLst>
                </p:cNvPr>
                <p:cNvGrpSpPr/>
                <p:nvPr/>
              </p:nvGrpSpPr>
              <p:grpSpPr>
                <a:xfrm>
                  <a:off x="3156756" y="3694386"/>
                  <a:ext cx="211243" cy="2383841"/>
                  <a:chOff x="2502673" y="3489312"/>
                  <a:chExt cx="211243" cy="2383841"/>
                </a:xfrm>
              </p:grpSpPr>
              <p:sp>
                <p:nvSpPr>
                  <p:cNvPr id="115" name="矩形 114">
                    <a:extLst>
                      <a:ext uri="{FF2B5EF4-FFF2-40B4-BE49-F238E27FC236}">
                        <a16:creationId xmlns:a16="http://schemas.microsoft.com/office/drawing/2014/main" id="{DEFD250C-70ED-02CD-79EF-17F64C679583}"/>
                      </a:ext>
                    </a:extLst>
                  </p:cNvPr>
                  <p:cNvSpPr/>
                  <p:nvPr/>
                </p:nvSpPr>
                <p:spPr>
                  <a:xfrm>
                    <a:off x="2502674" y="3489312"/>
                    <a:ext cx="211242" cy="2383841"/>
                  </a:xfrm>
                  <a:prstGeom prst="rect">
                    <a:avLst/>
                  </a:prstGeom>
                  <a:solidFill>
                    <a:srgbClr val="D5E5FE"/>
                  </a:solidFill>
                  <a:ln w="28575">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116" name="直接连接符 115">
                    <a:extLst>
                      <a:ext uri="{FF2B5EF4-FFF2-40B4-BE49-F238E27FC236}">
                        <a16:creationId xmlns:a16="http://schemas.microsoft.com/office/drawing/2014/main" id="{829728AA-24BC-5B0C-55BF-9630E1FA4974}"/>
                      </a:ext>
                    </a:extLst>
                  </p:cNvPr>
                  <p:cNvCxnSpPr>
                    <a:cxnSpLocks/>
                  </p:cNvCxnSpPr>
                  <p:nvPr/>
                </p:nvCxnSpPr>
                <p:spPr>
                  <a:xfrm>
                    <a:off x="2502673" y="3706125"/>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7" name="直接连接符 116">
                    <a:extLst>
                      <a:ext uri="{FF2B5EF4-FFF2-40B4-BE49-F238E27FC236}">
                        <a16:creationId xmlns:a16="http://schemas.microsoft.com/office/drawing/2014/main" id="{626C99EC-D016-A1B9-7EB1-FA6A0B799373}"/>
                      </a:ext>
                    </a:extLst>
                  </p:cNvPr>
                  <p:cNvCxnSpPr>
                    <a:cxnSpLocks/>
                  </p:cNvCxnSpPr>
                  <p:nvPr/>
                </p:nvCxnSpPr>
                <p:spPr>
                  <a:xfrm>
                    <a:off x="2502673" y="3922938"/>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8" name="直接连接符 117">
                    <a:extLst>
                      <a:ext uri="{FF2B5EF4-FFF2-40B4-BE49-F238E27FC236}">
                        <a16:creationId xmlns:a16="http://schemas.microsoft.com/office/drawing/2014/main" id="{4ED4A421-50D1-9EA0-4D53-C259A6ECFAE7}"/>
                      </a:ext>
                    </a:extLst>
                  </p:cNvPr>
                  <p:cNvCxnSpPr>
                    <a:cxnSpLocks/>
                  </p:cNvCxnSpPr>
                  <p:nvPr/>
                </p:nvCxnSpPr>
                <p:spPr>
                  <a:xfrm>
                    <a:off x="2502673" y="4139751"/>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19" name="直接连接符 118">
                    <a:extLst>
                      <a:ext uri="{FF2B5EF4-FFF2-40B4-BE49-F238E27FC236}">
                        <a16:creationId xmlns:a16="http://schemas.microsoft.com/office/drawing/2014/main" id="{03FB75BD-A383-95AC-346E-EF2A41976681}"/>
                      </a:ext>
                    </a:extLst>
                  </p:cNvPr>
                  <p:cNvCxnSpPr>
                    <a:cxnSpLocks/>
                  </p:cNvCxnSpPr>
                  <p:nvPr/>
                </p:nvCxnSpPr>
                <p:spPr>
                  <a:xfrm>
                    <a:off x="2502673" y="4356564"/>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20" name="直接连接符 119">
                    <a:extLst>
                      <a:ext uri="{FF2B5EF4-FFF2-40B4-BE49-F238E27FC236}">
                        <a16:creationId xmlns:a16="http://schemas.microsoft.com/office/drawing/2014/main" id="{3C9E39C5-617E-CF68-C9AE-7E3B9FCF787E}"/>
                      </a:ext>
                    </a:extLst>
                  </p:cNvPr>
                  <p:cNvCxnSpPr>
                    <a:cxnSpLocks/>
                  </p:cNvCxnSpPr>
                  <p:nvPr/>
                </p:nvCxnSpPr>
                <p:spPr>
                  <a:xfrm>
                    <a:off x="2502673" y="4573376"/>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21" name="直接连接符 120">
                    <a:extLst>
                      <a:ext uri="{FF2B5EF4-FFF2-40B4-BE49-F238E27FC236}">
                        <a16:creationId xmlns:a16="http://schemas.microsoft.com/office/drawing/2014/main" id="{9E89E5DB-0B90-A3AF-F0BA-8012FE7E851E}"/>
                      </a:ext>
                    </a:extLst>
                  </p:cNvPr>
                  <p:cNvCxnSpPr>
                    <a:cxnSpLocks/>
                  </p:cNvCxnSpPr>
                  <p:nvPr/>
                </p:nvCxnSpPr>
                <p:spPr>
                  <a:xfrm>
                    <a:off x="2502673" y="4790189"/>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22" name="直接连接符 121">
                    <a:extLst>
                      <a:ext uri="{FF2B5EF4-FFF2-40B4-BE49-F238E27FC236}">
                        <a16:creationId xmlns:a16="http://schemas.microsoft.com/office/drawing/2014/main" id="{B89B357B-D5C5-A45A-5F2E-238BFE2B314B}"/>
                      </a:ext>
                    </a:extLst>
                  </p:cNvPr>
                  <p:cNvCxnSpPr>
                    <a:cxnSpLocks/>
                  </p:cNvCxnSpPr>
                  <p:nvPr/>
                </p:nvCxnSpPr>
                <p:spPr>
                  <a:xfrm>
                    <a:off x="2502673" y="5007002"/>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23" name="直接连接符 122">
                    <a:extLst>
                      <a:ext uri="{FF2B5EF4-FFF2-40B4-BE49-F238E27FC236}">
                        <a16:creationId xmlns:a16="http://schemas.microsoft.com/office/drawing/2014/main" id="{84020DA2-4D6F-6E9B-7FD5-D79DCC85CCBC}"/>
                      </a:ext>
                    </a:extLst>
                  </p:cNvPr>
                  <p:cNvCxnSpPr>
                    <a:cxnSpLocks/>
                  </p:cNvCxnSpPr>
                  <p:nvPr/>
                </p:nvCxnSpPr>
                <p:spPr>
                  <a:xfrm>
                    <a:off x="2502673" y="5223815"/>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24" name="直接连接符 123">
                    <a:extLst>
                      <a:ext uri="{FF2B5EF4-FFF2-40B4-BE49-F238E27FC236}">
                        <a16:creationId xmlns:a16="http://schemas.microsoft.com/office/drawing/2014/main" id="{42456170-CD33-B5C0-0157-13FF0F64A13A}"/>
                      </a:ext>
                    </a:extLst>
                  </p:cNvPr>
                  <p:cNvCxnSpPr>
                    <a:cxnSpLocks/>
                  </p:cNvCxnSpPr>
                  <p:nvPr/>
                </p:nvCxnSpPr>
                <p:spPr>
                  <a:xfrm>
                    <a:off x="2502673" y="5440628"/>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cxnSp>
                <p:nvCxnSpPr>
                  <p:cNvPr id="125" name="直接连接符 124">
                    <a:extLst>
                      <a:ext uri="{FF2B5EF4-FFF2-40B4-BE49-F238E27FC236}">
                        <a16:creationId xmlns:a16="http://schemas.microsoft.com/office/drawing/2014/main" id="{127501D7-1D96-63D1-2A91-1A9D8E3B7FA6}"/>
                      </a:ext>
                    </a:extLst>
                  </p:cNvPr>
                  <p:cNvCxnSpPr>
                    <a:cxnSpLocks/>
                  </p:cNvCxnSpPr>
                  <p:nvPr/>
                </p:nvCxnSpPr>
                <p:spPr>
                  <a:xfrm>
                    <a:off x="2502673" y="5657441"/>
                    <a:ext cx="204213" cy="0"/>
                  </a:xfrm>
                  <a:prstGeom prst="line">
                    <a:avLst/>
                  </a:prstGeom>
                  <a:ln w="28575">
                    <a:solidFill>
                      <a:srgbClr val="8EAEFB"/>
                    </a:solidFill>
                  </a:ln>
                </p:spPr>
                <p:style>
                  <a:lnRef idx="2">
                    <a:schemeClr val="accent1"/>
                  </a:lnRef>
                  <a:fillRef idx="0">
                    <a:schemeClr val="accent1"/>
                  </a:fillRef>
                  <a:effectRef idx="1">
                    <a:schemeClr val="accent1"/>
                  </a:effectRef>
                  <a:fontRef idx="minor">
                    <a:schemeClr val="tx1"/>
                  </a:fontRef>
                </p:style>
              </p:cxnSp>
            </p:grpSp>
            <p:grpSp>
              <p:nvGrpSpPr>
                <p:cNvPr id="26" name="组合 25">
                  <a:extLst>
                    <a:ext uri="{FF2B5EF4-FFF2-40B4-BE49-F238E27FC236}">
                      <a16:creationId xmlns:a16="http://schemas.microsoft.com/office/drawing/2014/main" id="{35BB7E33-7AE7-2BAD-AB6D-3E807C39DB0A}"/>
                    </a:ext>
                  </a:extLst>
                </p:cNvPr>
                <p:cNvGrpSpPr/>
                <p:nvPr/>
              </p:nvGrpSpPr>
              <p:grpSpPr>
                <a:xfrm>
                  <a:off x="4042619" y="3694387"/>
                  <a:ext cx="211656" cy="2383840"/>
                  <a:chOff x="3388536" y="3489313"/>
                  <a:chExt cx="211656" cy="2383840"/>
                </a:xfrm>
              </p:grpSpPr>
              <p:sp>
                <p:nvSpPr>
                  <p:cNvPr id="104" name="矩形 103">
                    <a:extLst>
                      <a:ext uri="{FF2B5EF4-FFF2-40B4-BE49-F238E27FC236}">
                        <a16:creationId xmlns:a16="http://schemas.microsoft.com/office/drawing/2014/main" id="{7AD16CEA-DDFC-AC46-0AC5-66E6D7D9B884}"/>
                      </a:ext>
                    </a:extLst>
                  </p:cNvPr>
                  <p:cNvSpPr/>
                  <p:nvPr/>
                </p:nvSpPr>
                <p:spPr>
                  <a:xfrm>
                    <a:off x="3388537" y="3489313"/>
                    <a:ext cx="211655" cy="2383840"/>
                  </a:xfrm>
                  <a:prstGeom prst="rect">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105" name="直接连接符 104">
                    <a:extLst>
                      <a:ext uri="{FF2B5EF4-FFF2-40B4-BE49-F238E27FC236}">
                        <a16:creationId xmlns:a16="http://schemas.microsoft.com/office/drawing/2014/main" id="{AA4C9FFE-2501-C59C-14AE-92557AB08430}"/>
                      </a:ext>
                    </a:extLst>
                  </p:cNvPr>
                  <p:cNvCxnSpPr>
                    <a:cxnSpLocks/>
                  </p:cNvCxnSpPr>
                  <p:nvPr/>
                </p:nvCxnSpPr>
                <p:spPr>
                  <a:xfrm>
                    <a:off x="3388536" y="3706548"/>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6" name="直接连接符 105">
                    <a:extLst>
                      <a:ext uri="{FF2B5EF4-FFF2-40B4-BE49-F238E27FC236}">
                        <a16:creationId xmlns:a16="http://schemas.microsoft.com/office/drawing/2014/main" id="{6CF4F1B7-B372-7EF3-8C63-85A20785D098}"/>
                      </a:ext>
                    </a:extLst>
                  </p:cNvPr>
                  <p:cNvCxnSpPr>
                    <a:cxnSpLocks/>
                  </p:cNvCxnSpPr>
                  <p:nvPr/>
                </p:nvCxnSpPr>
                <p:spPr>
                  <a:xfrm>
                    <a:off x="3388536" y="3923785"/>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7" name="直接连接符 106">
                    <a:extLst>
                      <a:ext uri="{FF2B5EF4-FFF2-40B4-BE49-F238E27FC236}">
                        <a16:creationId xmlns:a16="http://schemas.microsoft.com/office/drawing/2014/main" id="{A7947C04-69F4-6690-742F-3AA545060B5C}"/>
                      </a:ext>
                    </a:extLst>
                  </p:cNvPr>
                  <p:cNvCxnSpPr>
                    <a:cxnSpLocks/>
                  </p:cNvCxnSpPr>
                  <p:nvPr/>
                </p:nvCxnSpPr>
                <p:spPr>
                  <a:xfrm>
                    <a:off x="3388536" y="4141021"/>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8" name="直接连接符 107">
                    <a:extLst>
                      <a:ext uri="{FF2B5EF4-FFF2-40B4-BE49-F238E27FC236}">
                        <a16:creationId xmlns:a16="http://schemas.microsoft.com/office/drawing/2014/main" id="{4E4450C1-993A-93A6-06B3-93F08F587B52}"/>
                      </a:ext>
                    </a:extLst>
                  </p:cNvPr>
                  <p:cNvCxnSpPr>
                    <a:cxnSpLocks/>
                  </p:cNvCxnSpPr>
                  <p:nvPr/>
                </p:nvCxnSpPr>
                <p:spPr>
                  <a:xfrm>
                    <a:off x="3388536" y="4358258"/>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09" name="直接连接符 108">
                    <a:extLst>
                      <a:ext uri="{FF2B5EF4-FFF2-40B4-BE49-F238E27FC236}">
                        <a16:creationId xmlns:a16="http://schemas.microsoft.com/office/drawing/2014/main" id="{4351ABBA-14B9-1ECE-2E03-E3DF4B3E801B}"/>
                      </a:ext>
                    </a:extLst>
                  </p:cNvPr>
                  <p:cNvCxnSpPr>
                    <a:cxnSpLocks/>
                  </p:cNvCxnSpPr>
                  <p:nvPr/>
                </p:nvCxnSpPr>
                <p:spPr>
                  <a:xfrm>
                    <a:off x="3388536" y="4575494"/>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10" name="直接连接符 109">
                    <a:extLst>
                      <a:ext uri="{FF2B5EF4-FFF2-40B4-BE49-F238E27FC236}">
                        <a16:creationId xmlns:a16="http://schemas.microsoft.com/office/drawing/2014/main" id="{10704645-D392-4DC5-9454-2FF89C0A9641}"/>
                      </a:ext>
                    </a:extLst>
                  </p:cNvPr>
                  <p:cNvCxnSpPr>
                    <a:cxnSpLocks/>
                  </p:cNvCxnSpPr>
                  <p:nvPr/>
                </p:nvCxnSpPr>
                <p:spPr>
                  <a:xfrm>
                    <a:off x="3388536" y="4792731"/>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11" name="直接连接符 110">
                    <a:extLst>
                      <a:ext uri="{FF2B5EF4-FFF2-40B4-BE49-F238E27FC236}">
                        <a16:creationId xmlns:a16="http://schemas.microsoft.com/office/drawing/2014/main" id="{AD2D87A6-0018-D5CC-A920-71FB167C8890}"/>
                      </a:ext>
                    </a:extLst>
                  </p:cNvPr>
                  <p:cNvCxnSpPr>
                    <a:cxnSpLocks/>
                  </p:cNvCxnSpPr>
                  <p:nvPr/>
                </p:nvCxnSpPr>
                <p:spPr>
                  <a:xfrm>
                    <a:off x="3388536" y="5009967"/>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12" name="直接连接符 111">
                    <a:extLst>
                      <a:ext uri="{FF2B5EF4-FFF2-40B4-BE49-F238E27FC236}">
                        <a16:creationId xmlns:a16="http://schemas.microsoft.com/office/drawing/2014/main" id="{191883E3-C79A-0CD0-1DD3-E449E2B664DE}"/>
                      </a:ext>
                    </a:extLst>
                  </p:cNvPr>
                  <p:cNvCxnSpPr>
                    <a:cxnSpLocks/>
                  </p:cNvCxnSpPr>
                  <p:nvPr/>
                </p:nvCxnSpPr>
                <p:spPr>
                  <a:xfrm>
                    <a:off x="3388536" y="5227204"/>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13" name="直接连接符 112">
                    <a:extLst>
                      <a:ext uri="{FF2B5EF4-FFF2-40B4-BE49-F238E27FC236}">
                        <a16:creationId xmlns:a16="http://schemas.microsoft.com/office/drawing/2014/main" id="{43226638-DA61-6C65-D78E-C86C3744FC5C}"/>
                      </a:ext>
                    </a:extLst>
                  </p:cNvPr>
                  <p:cNvCxnSpPr>
                    <a:cxnSpLocks/>
                  </p:cNvCxnSpPr>
                  <p:nvPr/>
                </p:nvCxnSpPr>
                <p:spPr>
                  <a:xfrm>
                    <a:off x="3388536" y="5444440"/>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114" name="直接连接符 113">
                    <a:extLst>
                      <a:ext uri="{FF2B5EF4-FFF2-40B4-BE49-F238E27FC236}">
                        <a16:creationId xmlns:a16="http://schemas.microsoft.com/office/drawing/2014/main" id="{168FBBC2-FFBB-5BBC-1951-E15BBB8089E0}"/>
                      </a:ext>
                    </a:extLst>
                  </p:cNvPr>
                  <p:cNvCxnSpPr>
                    <a:cxnSpLocks/>
                  </p:cNvCxnSpPr>
                  <p:nvPr/>
                </p:nvCxnSpPr>
                <p:spPr>
                  <a:xfrm>
                    <a:off x="3388536" y="5661676"/>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grpSp>
            <p:grpSp>
              <p:nvGrpSpPr>
                <p:cNvPr id="27" name="组合 26">
                  <a:extLst>
                    <a:ext uri="{FF2B5EF4-FFF2-40B4-BE49-F238E27FC236}">
                      <a16:creationId xmlns:a16="http://schemas.microsoft.com/office/drawing/2014/main" id="{3808A6E2-D36C-56D6-069A-3F8D7D494B4D}"/>
                    </a:ext>
                  </a:extLst>
                </p:cNvPr>
                <p:cNvGrpSpPr/>
                <p:nvPr/>
              </p:nvGrpSpPr>
              <p:grpSpPr>
                <a:xfrm>
                  <a:off x="5815172" y="3694387"/>
                  <a:ext cx="211712" cy="2383840"/>
                  <a:chOff x="5161089" y="3489313"/>
                  <a:chExt cx="211712" cy="2383840"/>
                </a:xfrm>
              </p:grpSpPr>
              <p:sp>
                <p:nvSpPr>
                  <p:cNvPr id="93" name="矩形 92">
                    <a:extLst>
                      <a:ext uri="{FF2B5EF4-FFF2-40B4-BE49-F238E27FC236}">
                        <a16:creationId xmlns:a16="http://schemas.microsoft.com/office/drawing/2014/main" id="{7FDA4886-3786-52BF-19AE-03BE427CDD63}"/>
                      </a:ext>
                    </a:extLst>
                  </p:cNvPr>
                  <p:cNvSpPr/>
                  <p:nvPr/>
                </p:nvSpPr>
                <p:spPr>
                  <a:xfrm>
                    <a:off x="5161090" y="3489313"/>
                    <a:ext cx="211711" cy="2383840"/>
                  </a:xfrm>
                  <a:prstGeom prst="rect">
                    <a:avLst/>
                  </a:prstGeom>
                  <a:solidFill>
                    <a:srgbClr val="CBF3DE"/>
                  </a:solidFill>
                  <a:ln w="28575">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94" name="直接连接符 93">
                    <a:extLst>
                      <a:ext uri="{FF2B5EF4-FFF2-40B4-BE49-F238E27FC236}">
                        <a16:creationId xmlns:a16="http://schemas.microsoft.com/office/drawing/2014/main" id="{4AAEF8E2-AB31-7958-005C-A9B1CEFB3BFB}"/>
                      </a:ext>
                    </a:extLst>
                  </p:cNvPr>
                  <p:cNvCxnSpPr>
                    <a:cxnSpLocks/>
                  </p:cNvCxnSpPr>
                  <p:nvPr/>
                </p:nvCxnSpPr>
                <p:spPr>
                  <a:xfrm>
                    <a:off x="5161089" y="3706606"/>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5" name="直接连接符 94">
                    <a:extLst>
                      <a:ext uri="{FF2B5EF4-FFF2-40B4-BE49-F238E27FC236}">
                        <a16:creationId xmlns:a16="http://schemas.microsoft.com/office/drawing/2014/main" id="{573F8EF6-B7DA-A38C-43E8-B5FE7C0E37AE}"/>
                      </a:ext>
                    </a:extLst>
                  </p:cNvPr>
                  <p:cNvCxnSpPr>
                    <a:cxnSpLocks/>
                  </p:cNvCxnSpPr>
                  <p:nvPr/>
                </p:nvCxnSpPr>
                <p:spPr>
                  <a:xfrm>
                    <a:off x="5161089" y="3923901"/>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6" name="直接连接符 95">
                    <a:extLst>
                      <a:ext uri="{FF2B5EF4-FFF2-40B4-BE49-F238E27FC236}">
                        <a16:creationId xmlns:a16="http://schemas.microsoft.com/office/drawing/2014/main" id="{A074475A-1791-B5ED-A630-32DBC9600C95}"/>
                      </a:ext>
                    </a:extLst>
                  </p:cNvPr>
                  <p:cNvCxnSpPr>
                    <a:cxnSpLocks/>
                  </p:cNvCxnSpPr>
                  <p:nvPr/>
                </p:nvCxnSpPr>
                <p:spPr>
                  <a:xfrm>
                    <a:off x="5161089" y="4141195"/>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7" name="直接连接符 96">
                    <a:extLst>
                      <a:ext uri="{FF2B5EF4-FFF2-40B4-BE49-F238E27FC236}">
                        <a16:creationId xmlns:a16="http://schemas.microsoft.com/office/drawing/2014/main" id="{B5E7FADC-400F-C99C-D2C7-B54149A17500}"/>
                      </a:ext>
                    </a:extLst>
                  </p:cNvPr>
                  <p:cNvCxnSpPr>
                    <a:cxnSpLocks/>
                  </p:cNvCxnSpPr>
                  <p:nvPr/>
                </p:nvCxnSpPr>
                <p:spPr>
                  <a:xfrm>
                    <a:off x="5161089" y="4358489"/>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8" name="直接连接符 97">
                    <a:extLst>
                      <a:ext uri="{FF2B5EF4-FFF2-40B4-BE49-F238E27FC236}">
                        <a16:creationId xmlns:a16="http://schemas.microsoft.com/office/drawing/2014/main" id="{02D007CB-DC38-9C8D-F44B-C9FCDDDB0298}"/>
                      </a:ext>
                    </a:extLst>
                  </p:cNvPr>
                  <p:cNvCxnSpPr>
                    <a:cxnSpLocks/>
                  </p:cNvCxnSpPr>
                  <p:nvPr/>
                </p:nvCxnSpPr>
                <p:spPr>
                  <a:xfrm>
                    <a:off x="5161089" y="4575784"/>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99" name="直接连接符 98">
                    <a:extLst>
                      <a:ext uri="{FF2B5EF4-FFF2-40B4-BE49-F238E27FC236}">
                        <a16:creationId xmlns:a16="http://schemas.microsoft.com/office/drawing/2014/main" id="{FDDC4758-9D5A-98DD-D36A-96512FD2CD70}"/>
                      </a:ext>
                    </a:extLst>
                  </p:cNvPr>
                  <p:cNvCxnSpPr>
                    <a:cxnSpLocks/>
                  </p:cNvCxnSpPr>
                  <p:nvPr/>
                </p:nvCxnSpPr>
                <p:spPr>
                  <a:xfrm>
                    <a:off x="5161089" y="4793078"/>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100" name="直接连接符 99">
                    <a:extLst>
                      <a:ext uri="{FF2B5EF4-FFF2-40B4-BE49-F238E27FC236}">
                        <a16:creationId xmlns:a16="http://schemas.microsoft.com/office/drawing/2014/main" id="{71EEE712-F2FE-E4B7-35C1-74EFE3656283}"/>
                      </a:ext>
                    </a:extLst>
                  </p:cNvPr>
                  <p:cNvCxnSpPr>
                    <a:cxnSpLocks/>
                  </p:cNvCxnSpPr>
                  <p:nvPr/>
                </p:nvCxnSpPr>
                <p:spPr>
                  <a:xfrm>
                    <a:off x="5161089" y="5010372"/>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101" name="直接连接符 100">
                    <a:extLst>
                      <a:ext uri="{FF2B5EF4-FFF2-40B4-BE49-F238E27FC236}">
                        <a16:creationId xmlns:a16="http://schemas.microsoft.com/office/drawing/2014/main" id="{6A187BCE-AB04-F3BB-48C3-BB0B69AB4562}"/>
                      </a:ext>
                    </a:extLst>
                  </p:cNvPr>
                  <p:cNvCxnSpPr>
                    <a:cxnSpLocks/>
                  </p:cNvCxnSpPr>
                  <p:nvPr/>
                </p:nvCxnSpPr>
                <p:spPr>
                  <a:xfrm>
                    <a:off x="5161089" y="5227667"/>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102" name="直接连接符 101">
                    <a:extLst>
                      <a:ext uri="{FF2B5EF4-FFF2-40B4-BE49-F238E27FC236}">
                        <a16:creationId xmlns:a16="http://schemas.microsoft.com/office/drawing/2014/main" id="{677B3246-2875-EAFB-8106-72C63AB8E7C5}"/>
                      </a:ext>
                    </a:extLst>
                  </p:cNvPr>
                  <p:cNvCxnSpPr>
                    <a:cxnSpLocks/>
                  </p:cNvCxnSpPr>
                  <p:nvPr/>
                </p:nvCxnSpPr>
                <p:spPr>
                  <a:xfrm>
                    <a:off x="5161089" y="5444961"/>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cxnSp>
                <p:nvCxnSpPr>
                  <p:cNvPr id="103" name="直接连接符 102">
                    <a:extLst>
                      <a:ext uri="{FF2B5EF4-FFF2-40B4-BE49-F238E27FC236}">
                        <a16:creationId xmlns:a16="http://schemas.microsoft.com/office/drawing/2014/main" id="{7F62AC34-B342-66E5-894E-44CCFD21FCEB}"/>
                      </a:ext>
                    </a:extLst>
                  </p:cNvPr>
                  <p:cNvCxnSpPr>
                    <a:cxnSpLocks/>
                  </p:cNvCxnSpPr>
                  <p:nvPr/>
                </p:nvCxnSpPr>
                <p:spPr>
                  <a:xfrm>
                    <a:off x="5161089" y="5662255"/>
                    <a:ext cx="204666" cy="0"/>
                  </a:xfrm>
                  <a:prstGeom prst="line">
                    <a:avLst/>
                  </a:prstGeom>
                  <a:ln w="28575">
                    <a:solidFill>
                      <a:srgbClr val="8AD3A4"/>
                    </a:solidFill>
                  </a:ln>
                </p:spPr>
                <p:style>
                  <a:lnRef idx="2">
                    <a:schemeClr val="accent1"/>
                  </a:lnRef>
                  <a:fillRef idx="0">
                    <a:schemeClr val="accent1"/>
                  </a:fillRef>
                  <a:effectRef idx="1">
                    <a:schemeClr val="accent1"/>
                  </a:effectRef>
                  <a:fontRef idx="minor">
                    <a:schemeClr val="tx1"/>
                  </a:fontRef>
                </p:style>
              </p:cxnSp>
            </p:grpSp>
            <p:grpSp>
              <p:nvGrpSpPr>
                <p:cNvPr id="28" name="组合 27">
                  <a:extLst>
                    <a:ext uri="{FF2B5EF4-FFF2-40B4-BE49-F238E27FC236}">
                      <a16:creationId xmlns:a16="http://schemas.microsoft.com/office/drawing/2014/main" id="{5E3FD13C-42E9-0C28-6606-3D3D02336CEB}"/>
                    </a:ext>
                  </a:extLst>
                </p:cNvPr>
                <p:cNvGrpSpPr/>
                <p:nvPr/>
              </p:nvGrpSpPr>
              <p:grpSpPr>
                <a:xfrm>
                  <a:off x="4928895" y="3694387"/>
                  <a:ext cx="211656" cy="2383840"/>
                  <a:chOff x="4274812" y="3489313"/>
                  <a:chExt cx="211656" cy="2383840"/>
                </a:xfrm>
              </p:grpSpPr>
              <p:sp>
                <p:nvSpPr>
                  <p:cNvPr id="82" name="矩形 81">
                    <a:extLst>
                      <a:ext uri="{FF2B5EF4-FFF2-40B4-BE49-F238E27FC236}">
                        <a16:creationId xmlns:a16="http://schemas.microsoft.com/office/drawing/2014/main" id="{7473CA84-44F7-EC72-90FA-0093C4D38287}"/>
                      </a:ext>
                    </a:extLst>
                  </p:cNvPr>
                  <p:cNvSpPr/>
                  <p:nvPr/>
                </p:nvSpPr>
                <p:spPr>
                  <a:xfrm>
                    <a:off x="4274813" y="3489313"/>
                    <a:ext cx="211655" cy="2383840"/>
                  </a:xfrm>
                  <a:prstGeom prst="rect">
                    <a:avLst/>
                  </a:prstGeom>
                  <a:solidFill>
                    <a:srgbClr val="DDDDFD"/>
                  </a:solidFill>
                  <a:ln w="28575">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83" name="直接连接符 82">
                    <a:extLst>
                      <a:ext uri="{FF2B5EF4-FFF2-40B4-BE49-F238E27FC236}">
                        <a16:creationId xmlns:a16="http://schemas.microsoft.com/office/drawing/2014/main" id="{4880455D-1174-F311-5547-4A17730EDE93}"/>
                      </a:ext>
                    </a:extLst>
                  </p:cNvPr>
                  <p:cNvCxnSpPr>
                    <a:cxnSpLocks/>
                  </p:cNvCxnSpPr>
                  <p:nvPr/>
                </p:nvCxnSpPr>
                <p:spPr>
                  <a:xfrm>
                    <a:off x="4274812" y="3706548"/>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4" name="直接连接符 83">
                    <a:extLst>
                      <a:ext uri="{FF2B5EF4-FFF2-40B4-BE49-F238E27FC236}">
                        <a16:creationId xmlns:a16="http://schemas.microsoft.com/office/drawing/2014/main" id="{954365E4-6F40-4E1E-0D22-80B7E0DE2170}"/>
                      </a:ext>
                    </a:extLst>
                  </p:cNvPr>
                  <p:cNvCxnSpPr>
                    <a:cxnSpLocks/>
                  </p:cNvCxnSpPr>
                  <p:nvPr/>
                </p:nvCxnSpPr>
                <p:spPr>
                  <a:xfrm>
                    <a:off x="4274812" y="3923785"/>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5" name="直接连接符 84">
                    <a:extLst>
                      <a:ext uri="{FF2B5EF4-FFF2-40B4-BE49-F238E27FC236}">
                        <a16:creationId xmlns:a16="http://schemas.microsoft.com/office/drawing/2014/main" id="{F27F1FEB-6401-0BCC-FBAF-805DF85C4B8C}"/>
                      </a:ext>
                    </a:extLst>
                  </p:cNvPr>
                  <p:cNvCxnSpPr>
                    <a:cxnSpLocks/>
                  </p:cNvCxnSpPr>
                  <p:nvPr/>
                </p:nvCxnSpPr>
                <p:spPr>
                  <a:xfrm>
                    <a:off x="4274812" y="4141021"/>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6" name="直接连接符 85">
                    <a:extLst>
                      <a:ext uri="{FF2B5EF4-FFF2-40B4-BE49-F238E27FC236}">
                        <a16:creationId xmlns:a16="http://schemas.microsoft.com/office/drawing/2014/main" id="{32A2B0EC-E6AE-8F67-9F2C-17EE8BA251CF}"/>
                      </a:ext>
                    </a:extLst>
                  </p:cNvPr>
                  <p:cNvCxnSpPr>
                    <a:cxnSpLocks/>
                  </p:cNvCxnSpPr>
                  <p:nvPr/>
                </p:nvCxnSpPr>
                <p:spPr>
                  <a:xfrm>
                    <a:off x="4274812" y="4358258"/>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7" name="直接连接符 86">
                    <a:extLst>
                      <a:ext uri="{FF2B5EF4-FFF2-40B4-BE49-F238E27FC236}">
                        <a16:creationId xmlns:a16="http://schemas.microsoft.com/office/drawing/2014/main" id="{8AE2171C-DDAE-FD23-59D8-A7EDB314619A}"/>
                      </a:ext>
                    </a:extLst>
                  </p:cNvPr>
                  <p:cNvCxnSpPr>
                    <a:cxnSpLocks/>
                  </p:cNvCxnSpPr>
                  <p:nvPr/>
                </p:nvCxnSpPr>
                <p:spPr>
                  <a:xfrm>
                    <a:off x="4274812" y="4575494"/>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8" name="直接连接符 87">
                    <a:extLst>
                      <a:ext uri="{FF2B5EF4-FFF2-40B4-BE49-F238E27FC236}">
                        <a16:creationId xmlns:a16="http://schemas.microsoft.com/office/drawing/2014/main" id="{1931A218-8B25-BA88-57DD-A5AFD31B1CE2}"/>
                      </a:ext>
                    </a:extLst>
                  </p:cNvPr>
                  <p:cNvCxnSpPr>
                    <a:cxnSpLocks/>
                  </p:cNvCxnSpPr>
                  <p:nvPr/>
                </p:nvCxnSpPr>
                <p:spPr>
                  <a:xfrm>
                    <a:off x="4274812" y="4792731"/>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89" name="直接连接符 88">
                    <a:extLst>
                      <a:ext uri="{FF2B5EF4-FFF2-40B4-BE49-F238E27FC236}">
                        <a16:creationId xmlns:a16="http://schemas.microsoft.com/office/drawing/2014/main" id="{07A47DBB-D2B1-026B-DD01-3C7ECABFB5F3}"/>
                      </a:ext>
                    </a:extLst>
                  </p:cNvPr>
                  <p:cNvCxnSpPr>
                    <a:cxnSpLocks/>
                  </p:cNvCxnSpPr>
                  <p:nvPr/>
                </p:nvCxnSpPr>
                <p:spPr>
                  <a:xfrm>
                    <a:off x="4274812" y="5009967"/>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90" name="直接连接符 89">
                    <a:extLst>
                      <a:ext uri="{FF2B5EF4-FFF2-40B4-BE49-F238E27FC236}">
                        <a16:creationId xmlns:a16="http://schemas.microsoft.com/office/drawing/2014/main" id="{39CD635E-3BC1-A3B3-D8DB-6F0EB9F3E996}"/>
                      </a:ext>
                    </a:extLst>
                  </p:cNvPr>
                  <p:cNvCxnSpPr>
                    <a:cxnSpLocks/>
                  </p:cNvCxnSpPr>
                  <p:nvPr/>
                </p:nvCxnSpPr>
                <p:spPr>
                  <a:xfrm>
                    <a:off x="4274812" y="5227204"/>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91" name="直接连接符 90">
                    <a:extLst>
                      <a:ext uri="{FF2B5EF4-FFF2-40B4-BE49-F238E27FC236}">
                        <a16:creationId xmlns:a16="http://schemas.microsoft.com/office/drawing/2014/main" id="{D078D49F-9511-18BF-613E-EEAA01449420}"/>
                      </a:ext>
                    </a:extLst>
                  </p:cNvPr>
                  <p:cNvCxnSpPr>
                    <a:cxnSpLocks/>
                  </p:cNvCxnSpPr>
                  <p:nvPr/>
                </p:nvCxnSpPr>
                <p:spPr>
                  <a:xfrm>
                    <a:off x="4274812" y="5444440"/>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cxnSp>
                <p:nvCxnSpPr>
                  <p:cNvPr id="92" name="直接连接符 91">
                    <a:extLst>
                      <a:ext uri="{FF2B5EF4-FFF2-40B4-BE49-F238E27FC236}">
                        <a16:creationId xmlns:a16="http://schemas.microsoft.com/office/drawing/2014/main" id="{4BE63631-F493-3B64-04F2-1DED710C3DA5}"/>
                      </a:ext>
                    </a:extLst>
                  </p:cNvPr>
                  <p:cNvCxnSpPr>
                    <a:cxnSpLocks/>
                  </p:cNvCxnSpPr>
                  <p:nvPr/>
                </p:nvCxnSpPr>
                <p:spPr>
                  <a:xfrm>
                    <a:off x="4274812" y="5661676"/>
                    <a:ext cx="204612" cy="0"/>
                  </a:xfrm>
                  <a:prstGeom prst="line">
                    <a:avLst/>
                  </a:prstGeom>
                  <a:ln w="28575">
                    <a:solidFill>
                      <a:srgbClr val="A29DE5"/>
                    </a:solidFill>
                  </a:ln>
                </p:spPr>
                <p:style>
                  <a:lnRef idx="2">
                    <a:schemeClr val="accent1"/>
                  </a:lnRef>
                  <a:fillRef idx="0">
                    <a:schemeClr val="accent1"/>
                  </a:fillRef>
                  <a:effectRef idx="1">
                    <a:schemeClr val="accent1"/>
                  </a:effectRef>
                  <a:fontRef idx="minor">
                    <a:schemeClr val="tx1"/>
                  </a:fontRef>
                </p:style>
              </p:cxnSp>
            </p:grpSp>
            <p:cxnSp>
              <p:nvCxnSpPr>
                <p:cNvPr id="29" name="直接箭头连接符 28">
                  <a:extLst>
                    <a:ext uri="{FF2B5EF4-FFF2-40B4-BE49-F238E27FC236}">
                      <a16:creationId xmlns:a16="http://schemas.microsoft.com/office/drawing/2014/main" id="{965C8F2C-C200-79BA-3B06-C330AB8830F5}"/>
                    </a:ext>
                  </a:extLst>
                </p:cNvPr>
                <p:cNvCxnSpPr>
                  <a:cxnSpLocks/>
                </p:cNvCxnSpPr>
                <p:nvPr/>
              </p:nvCxnSpPr>
              <p:spPr>
                <a:xfrm>
                  <a:off x="2401603" y="4237118"/>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直接箭头连接符 29">
                  <a:extLst>
                    <a:ext uri="{FF2B5EF4-FFF2-40B4-BE49-F238E27FC236}">
                      <a16:creationId xmlns:a16="http://schemas.microsoft.com/office/drawing/2014/main" id="{D366C47D-4DDB-0947-DAA6-B63F00A78A93}"/>
                    </a:ext>
                  </a:extLst>
                </p:cNvPr>
                <p:cNvCxnSpPr>
                  <a:cxnSpLocks/>
                </p:cNvCxnSpPr>
                <p:nvPr/>
              </p:nvCxnSpPr>
              <p:spPr>
                <a:xfrm>
                  <a:off x="2401603" y="4890617"/>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接箭头连接符 30">
                  <a:extLst>
                    <a:ext uri="{FF2B5EF4-FFF2-40B4-BE49-F238E27FC236}">
                      <a16:creationId xmlns:a16="http://schemas.microsoft.com/office/drawing/2014/main" id="{5EA1298B-7E94-EA4B-98DA-103CE6D62491}"/>
                    </a:ext>
                  </a:extLst>
                </p:cNvPr>
                <p:cNvCxnSpPr>
                  <a:cxnSpLocks/>
                </p:cNvCxnSpPr>
                <p:nvPr/>
              </p:nvCxnSpPr>
              <p:spPr>
                <a:xfrm>
                  <a:off x="2401603" y="5539987"/>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直接连接符 31">
                  <a:extLst>
                    <a:ext uri="{FF2B5EF4-FFF2-40B4-BE49-F238E27FC236}">
                      <a16:creationId xmlns:a16="http://schemas.microsoft.com/office/drawing/2014/main" id="{4B53AB72-2C93-866A-D729-AAB5CA8D92EC}"/>
                    </a:ext>
                  </a:extLst>
                </p:cNvPr>
                <p:cNvCxnSpPr>
                  <a:cxnSpLocks/>
                </p:cNvCxnSpPr>
                <p:nvPr/>
              </p:nvCxnSpPr>
              <p:spPr>
                <a:xfrm>
                  <a:off x="2546179" y="3986607"/>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3" name="直接连接符 32">
                  <a:extLst>
                    <a:ext uri="{FF2B5EF4-FFF2-40B4-BE49-F238E27FC236}">
                      <a16:creationId xmlns:a16="http://schemas.microsoft.com/office/drawing/2014/main" id="{575A0D38-4FF9-598F-54EA-0AD5096980FF}"/>
                    </a:ext>
                  </a:extLst>
                </p:cNvPr>
                <p:cNvCxnSpPr>
                  <a:cxnSpLocks/>
                </p:cNvCxnSpPr>
                <p:nvPr/>
              </p:nvCxnSpPr>
              <p:spPr>
                <a:xfrm>
                  <a:off x="2742237" y="3986607"/>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4" name="直接连接符 33">
                  <a:extLst>
                    <a:ext uri="{FF2B5EF4-FFF2-40B4-BE49-F238E27FC236}">
                      <a16:creationId xmlns:a16="http://schemas.microsoft.com/office/drawing/2014/main" id="{3C41ED28-2CD6-8BF2-1C57-E67AD02F1FFE}"/>
                    </a:ext>
                  </a:extLst>
                </p:cNvPr>
                <p:cNvCxnSpPr>
                  <a:cxnSpLocks/>
                </p:cNvCxnSpPr>
                <p:nvPr/>
              </p:nvCxnSpPr>
              <p:spPr>
                <a:xfrm>
                  <a:off x="2931900" y="3986607"/>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5" name="直接箭头连接符 34">
                  <a:extLst>
                    <a:ext uri="{FF2B5EF4-FFF2-40B4-BE49-F238E27FC236}">
                      <a16:creationId xmlns:a16="http://schemas.microsoft.com/office/drawing/2014/main" id="{86FE2AB9-D251-346B-94A9-AE2A8B680DCC}"/>
                    </a:ext>
                  </a:extLst>
                </p:cNvPr>
                <p:cNvCxnSpPr>
                  <a:cxnSpLocks/>
                </p:cNvCxnSpPr>
                <p:nvPr/>
              </p:nvCxnSpPr>
              <p:spPr>
                <a:xfrm flipV="1">
                  <a:off x="3418055" y="4237117"/>
                  <a:ext cx="619729" cy="655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直接箭头连接符 35">
                  <a:extLst>
                    <a:ext uri="{FF2B5EF4-FFF2-40B4-BE49-F238E27FC236}">
                      <a16:creationId xmlns:a16="http://schemas.microsoft.com/office/drawing/2014/main" id="{7360A729-A2BF-617E-939F-91075BC6856B}"/>
                    </a:ext>
                  </a:extLst>
                </p:cNvPr>
                <p:cNvCxnSpPr>
                  <a:cxnSpLocks/>
                </p:cNvCxnSpPr>
                <p:nvPr/>
              </p:nvCxnSpPr>
              <p:spPr>
                <a:xfrm flipV="1">
                  <a:off x="3409361" y="4237116"/>
                  <a:ext cx="628423" cy="12987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直接箭头连接符 36">
                  <a:extLst>
                    <a:ext uri="{FF2B5EF4-FFF2-40B4-BE49-F238E27FC236}">
                      <a16:creationId xmlns:a16="http://schemas.microsoft.com/office/drawing/2014/main" id="{385A5FF5-EC9B-18CD-5C0A-B8B4DFB56DE9}"/>
                    </a:ext>
                  </a:extLst>
                </p:cNvPr>
                <p:cNvCxnSpPr>
                  <a:cxnSpLocks/>
                  <a:endCxn id="104" idx="1"/>
                </p:cNvCxnSpPr>
                <p:nvPr/>
              </p:nvCxnSpPr>
              <p:spPr>
                <a:xfrm>
                  <a:off x="3407818" y="4237118"/>
                  <a:ext cx="634802" cy="649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直接箭头连接符 37">
                  <a:extLst>
                    <a:ext uri="{FF2B5EF4-FFF2-40B4-BE49-F238E27FC236}">
                      <a16:creationId xmlns:a16="http://schemas.microsoft.com/office/drawing/2014/main" id="{9EB74182-8CB0-35D8-15A2-D7681C536035}"/>
                    </a:ext>
                  </a:extLst>
                </p:cNvPr>
                <p:cNvCxnSpPr>
                  <a:cxnSpLocks/>
                  <a:endCxn id="104" idx="1"/>
                </p:cNvCxnSpPr>
                <p:nvPr/>
              </p:nvCxnSpPr>
              <p:spPr>
                <a:xfrm flipV="1">
                  <a:off x="3418055" y="4886307"/>
                  <a:ext cx="624565" cy="63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直接箭头连接符 38">
                  <a:extLst>
                    <a:ext uri="{FF2B5EF4-FFF2-40B4-BE49-F238E27FC236}">
                      <a16:creationId xmlns:a16="http://schemas.microsoft.com/office/drawing/2014/main" id="{2DC98315-DE36-1157-AF98-D2813970FA60}"/>
                    </a:ext>
                  </a:extLst>
                </p:cNvPr>
                <p:cNvCxnSpPr>
                  <a:cxnSpLocks/>
                  <a:endCxn id="104" idx="1"/>
                </p:cNvCxnSpPr>
                <p:nvPr/>
              </p:nvCxnSpPr>
              <p:spPr>
                <a:xfrm flipV="1">
                  <a:off x="3409361" y="4886307"/>
                  <a:ext cx="633259" cy="6495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直接箭头连接符 39">
                  <a:extLst>
                    <a:ext uri="{FF2B5EF4-FFF2-40B4-BE49-F238E27FC236}">
                      <a16:creationId xmlns:a16="http://schemas.microsoft.com/office/drawing/2014/main" id="{8C938B30-50E1-032E-850A-B683B874B332}"/>
                    </a:ext>
                  </a:extLst>
                </p:cNvPr>
                <p:cNvCxnSpPr>
                  <a:cxnSpLocks/>
                </p:cNvCxnSpPr>
                <p:nvPr/>
              </p:nvCxnSpPr>
              <p:spPr>
                <a:xfrm>
                  <a:off x="3409361" y="5535873"/>
                  <a:ext cx="628423" cy="0"/>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接箭头连接符 40">
                  <a:extLst>
                    <a:ext uri="{FF2B5EF4-FFF2-40B4-BE49-F238E27FC236}">
                      <a16:creationId xmlns:a16="http://schemas.microsoft.com/office/drawing/2014/main" id="{8629F066-0EEE-672B-BBF4-A0F195ED09FA}"/>
                    </a:ext>
                  </a:extLst>
                </p:cNvPr>
                <p:cNvCxnSpPr>
                  <a:cxnSpLocks/>
                </p:cNvCxnSpPr>
                <p:nvPr/>
              </p:nvCxnSpPr>
              <p:spPr>
                <a:xfrm>
                  <a:off x="3418055" y="4892618"/>
                  <a:ext cx="619729" cy="655498"/>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直接箭头连接符 41">
                  <a:extLst>
                    <a:ext uri="{FF2B5EF4-FFF2-40B4-BE49-F238E27FC236}">
                      <a16:creationId xmlns:a16="http://schemas.microsoft.com/office/drawing/2014/main" id="{92EBC327-EC5B-BDF0-F1F6-894B95911027}"/>
                    </a:ext>
                  </a:extLst>
                </p:cNvPr>
                <p:cNvCxnSpPr>
                  <a:cxnSpLocks/>
                </p:cNvCxnSpPr>
                <p:nvPr/>
              </p:nvCxnSpPr>
              <p:spPr>
                <a:xfrm>
                  <a:off x="3407818" y="4237118"/>
                  <a:ext cx="629966" cy="1306997"/>
                </a:xfrm>
                <a:prstGeom prst="straightConnector1">
                  <a:avLst/>
                </a:prstGeom>
                <a:ln w="38100">
                  <a:solidFill>
                    <a:srgbClr val="EE000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直接箭头连接符 42">
                  <a:extLst>
                    <a:ext uri="{FF2B5EF4-FFF2-40B4-BE49-F238E27FC236}">
                      <a16:creationId xmlns:a16="http://schemas.microsoft.com/office/drawing/2014/main" id="{62BED94B-3955-B170-DECE-8A24F1CB554E}"/>
                    </a:ext>
                  </a:extLst>
                </p:cNvPr>
                <p:cNvCxnSpPr>
                  <a:cxnSpLocks/>
                </p:cNvCxnSpPr>
                <p:nvPr/>
              </p:nvCxnSpPr>
              <p:spPr>
                <a:xfrm>
                  <a:off x="4302619" y="4237118"/>
                  <a:ext cx="62660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直接箭头连接符 43">
                  <a:extLst>
                    <a:ext uri="{FF2B5EF4-FFF2-40B4-BE49-F238E27FC236}">
                      <a16:creationId xmlns:a16="http://schemas.microsoft.com/office/drawing/2014/main" id="{6EC90512-CD33-D62F-741C-B3CD55215BD5}"/>
                    </a:ext>
                  </a:extLst>
                </p:cNvPr>
                <p:cNvCxnSpPr>
                  <a:cxnSpLocks/>
                  <a:endCxn id="82" idx="1"/>
                </p:cNvCxnSpPr>
                <p:nvPr/>
              </p:nvCxnSpPr>
              <p:spPr>
                <a:xfrm>
                  <a:off x="4302619" y="4237118"/>
                  <a:ext cx="626277" cy="649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直接箭头连接符 44">
                  <a:extLst>
                    <a:ext uri="{FF2B5EF4-FFF2-40B4-BE49-F238E27FC236}">
                      <a16:creationId xmlns:a16="http://schemas.microsoft.com/office/drawing/2014/main" id="{D8FA8849-F949-5669-D451-80FF7FC3761B}"/>
                    </a:ext>
                  </a:extLst>
                </p:cNvPr>
                <p:cNvCxnSpPr>
                  <a:cxnSpLocks/>
                </p:cNvCxnSpPr>
                <p:nvPr/>
              </p:nvCxnSpPr>
              <p:spPr>
                <a:xfrm>
                  <a:off x="4302619" y="4237118"/>
                  <a:ext cx="626277" cy="13109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直接箭头连接符 45">
                  <a:extLst>
                    <a:ext uri="{FF2B5EF4-FFF2-40B4-BE49-F238E27FC236}">
                      <a16:creationId xmlns:a16="http://schemas.microsoft.com/office/drawing/2014/main" id="{84D6505E-C527-BDBE-C167-E19A836D6F5F}"/>
                    </a:ext>
                  </a:extLst>
                </p:cNvPr>
                <p:cNvCxnSpPr>
                  <a:cxnSpLocks/>
                </p:cNvCxnSpPr>
                <p:nvPr/>
              </p:nvCxnSpPr>
              <p:spPr>
                <a:xfrm flipV="1">
                  <a:off x="4302618" y="4237116"/>
                  <a:ext cx="626278" cy="653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直接箭头连接符 46">
                  <a:extLst>
                    <a:ext uri="{FF2B5EF4-FFF2-40B4-BE49-F238E27FC236}">
                      <a16:creationId xmlns:a16="http://schemas.microsoft.com/office/drawing/2014/main" id="{175CBAC2-FCA1-DE9C-E089-6F10782BB21D}"/>
                    </a:ext>
                  </a:extLst>
                </p:cNvPr>
                <p:cNvCxnSpPr>
                  <a:cxnSpLocks/>
                  <a:endCxn id="82" idx="1"/>
                </p:cNvCxnSpPr>
                <p:nvPr/>
              </p:nvCxnSpPr>
              <p:spPr>
                <a:xfrm flipV="1">
                  <a:off x="4302618" y="4886307"/>
                  <a:ext cx="626278" cy="43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直接箭头连接符 47">
                  <a:extLst>
                    <a:ext uri="{FF2B5EF4-FFF2-40B4-BE49-F238E27FC236}">
                      <a16:creationId xmlns:a16="http://schemas.microsoft.com/office/drawing/2014/main" id="{DC864213-2B84-BE26-FD0A-6B1C327CB4E2}"/>
                    </a:ext>
                  </a:extLst>
                </p:cNvPr>
                <p:cNvCxnSpPr>
                  <a:cxnSpLocks/>
                </p:cNvCxnSpPr>
                <p:nvPr/>
              </p:nvCxnSpPr>
              <p:spPr>
                <a:xfrm>
                  <a:off x="4302618" y="4890617"/>
                  <a:ext cx="612315" cy="657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直接箭头连接符 48">
                  <a:extLst>
                    <a:ext uri="{FF2B5EF4-FFF2-40B4-BE49-F238E27FC236}">
                      <a16:creationId xmlns:a16="http://schemas.microsoft.com/office/drawing/2014/main" id="{F886B3F7-29FC-A40F-42F4-D30B1D6297A3}"/>
                    </a:ext>
                  </a:extLst>
                </p:cNvPr>
                <p:cNvCxnSpPr>
                  <a:cxnSpLocks/>
                </p:cNvCxnSpPr>
                <p:nvPr/>
              </p:nvCxnSpPr>
              <p:spPr>
                <a:xfrm flipV="1">
                  <a:off x="4302618" y="5544115"/>
                  <a:ext cx="626278"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直接箭头连接符 49">
                  <a:extLst>
                    <a:ext uri="{FF2B5EF4-FFF2-40B4-BE49-F238E27FC236}">
                      <a16:creationId xmlns:a16="http://schemas.microsoft.com/office/drawing/2014/main" id="{F27B0C3F-DA3A-B28B-5CE6-3E64BB043E0D}"/>
                    </a:ext>
                  </a:extLst>
                </p:cNvPr>
                <p:cNvCxnSpPr>
                  <a:cxnSpLocks/>
                  <a:endCxn id="82" idx="1"/>
                </p:cNvCxnSpPr>
                <p:nvPr/>
              </p:nvCxnSpPr>
              <p:spPr>
                <a:xfrm flipV="1">
                  <a:off x="4302618" y="4886307"/>
                  <a:ext cx="626278" cy="6578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直接箭头连接符 50">
                  <a:extLst>
                    <a:ext uri="{FF2B5EF4-FFF2-40B4-BE49-F238E27FC236}">
                      <a16:creationId xmlns:a16="http://schemas.microsoft.com/office/drawing/2014/main" id="{CDE778C4-3D56-F8FC-90CB-7EA3C633EA20}"/>
                    </a:ext>
                  </a:extLst>
                </p:cNvPr>
                <p:cNvCxnSpPr>
                  <a:cxnSpLocks/>
                </p:cNvCxnSpPr>
                <p:nvPr/>
              </p:nvCxnSpPr>
              <p:spPr>
                <a:xfrm flipV="1">
                  <a:off x="4302618" y="4237115"/>
                  <a:ext cx="626278" cy="13070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直接箭头连接符 51">
                  <a:extLst>
                    <a:ext uri="{FF2B5EF4-FFF2-40B4-BE49-F238E27FC236}">
                      <a16:creationId xmlns:a16="http://schemas.microsoft.com/office/drawing/2014/main" id="{11C9EA9F-E0EA-EBB7-CA9D-5F19C79D7DF2}"/>
                    </a:ext>
                  </a:extLst>
                </p:cNvPr>
                <p:cNvCxnSpPr>
                  <a:cxnSpLocks/>
                </p:cNvCxnSpPr>
                <p:nvPr/>
              </p:nvCxnSpPr>
              <p:spPr>
                <a:xfrm flipV="1">
                  <a:off x="5187182" y="4237115"/>
                  <a:ext cx="627092" cy="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直接箭头连接符 52">
                  <a:extLst>
                    <a:ext uri="{FF2B5EF4-FFF2-40B4-BE49-F238E27FC236}">
                      <a16:creationId xmlns:a16="http://schemas.microsoft.com/office/drawing/2014/main" id="{515CF36D-B1C1-6171-5F97-E3560691B08D}"/>
                    </a:ext>
                  </a:extLst>
                </p:cNvPr>
                <p:cNvCxnSpPr>
                  <a:cxnSpLocks/>
                  <a:endCxn id="93" idx="1"/>
                </p:cNvCxnSpPr>
                <p:nvPr/>
              </p:nvCxnSpPr>
              <p:spPr>
                <a:xfrm>
                  <a:off x="5187182" y="4237118"/>
                  <a:ext cx="627991" cy="649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直接箭头连接符 53">
                  <a:extLst>
                    <a:ext uri="{FF2B5EF4-FFF2-40B4-BE49-F238E27FC236}">
                      <a16:creationId xmlns:a16="http://schemas.microsoft.com/office/drawing/2014/main" id="{9BD207FE-3128-4FB5-6D20-B1EB280D3F60}"/>
                    </a:ext>
                  </a:extLst>
                </p:cNvPr>
                <p:cNvCxnSpPr>
                  <a:cxnSpLocks/>
                </p:cNvCxnSpPr>
                <p:nvPr/>
              </p:nvCxnSpPr>
              <p:spPr>
                <a:xfrm>
                  <a:off x="5187182" y="4237118"/>
                  <a:ext cx="627092" cy="13345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直接箭头连接符 54">
                  <a:extLst>
                    <a:ext uri="{FF2B5EF4-FFF2-40B4-BE49-F238E27FC236}">
                      <a16:creationId xmlns:a16="http://schemas.microsoft.com/office/drawing/2014/main" id="{771ED1CA-D5DB-C7FA-FCD4-87931BA405CE}"/>
                    </a:ext>
                  </a:extLst>
                </p:cNvPr>
                <p:cNvCxnSpPr>
                  <a:cxnSpLocks/>
                  <a:endCxn id="93" idx="1"/>
                </p:cNvCxnSpPr>
                <p:nvPr/>
              </p:nvCxnSpPr>
              <p:spPr>
                <a:xfrm flipV="1">
                  <a:off x="5187181" y="4886307"/>
                  <a:ext cx="627992" cy="43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直接箭头连接符 55">
                  <a:extLst>
                    <a:ext uri="{FF2B5EF4-FFF2-40B4-BE49-F238E27FC236}">
                      <a16:creationId xmlns:a16="http://schemas.microsoft.com/office/drawing/2014/main" id="{D0ADB8ED-1783-A4BA-B8CE-0BAC6F3818B8}"/>
                    </a:ext>
                  </a:extLst>
                </p:cNvPr>
                <p:cNvCxnSpPr>
                  <a:cxnSpLocks/>
                </p:cNvCxnSpPr>
                <p:nvPr/>
              </p:nvCxnSpPr>
              <p:spPr>
                <a:xfrm>
                  <a:off x="5187181" y="4890617"/>
                  <a:ext cx="627093" cy="681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7" name="直接箭头连接符 56">
                  <a:extLst>
                    <a:ext uri="{FF2B5EF4-FFF2-40B4-BE49-F238E27FC236}">
                      <a16:creationId xmlns:a16="http://schemas.microsoft.com/office/drawing/2014/main" id="{40ED91B7-4B56-0121-51D3-7F57A5F08EA9}"/>
                    </a:ext>
                  </a:extLst>
                </p:cNvPr>
                <p:cNvCxnSpPr>
                  <a:cxnSpLocks/>
                </p:cNvCxnSpPr>
                <p:nvPr/>
              </p:nvCxnSpPr>
              <p:spPr>
                <a:xfrm flipV="1">
                  <a:off x="5187181" y="4228872"/>
                  <a:ext cx="627093" cy="6617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直接箭头连接符 57">
                  <a:extLst>
                    <a:ext uri="{FF2B5EF4-FFF2-40B4-BE49-F238E27FC236}">
                      <a16:creationId xmlns:a16="http://schemas.microsoft.com/office/drawing/2014/main" id="{D767874D-3D34-6386-0EB8-9AC08E55A85D}"/>
                    </a:ext>
                  </a:extLst>
                </p:cNvPr>
                <p:cNvCxnSpPr>
                  <a:cxnSpLocks/>
                </p:cNvCxnSpPr>
                <p:nvPr/>
              </p:nvCxnSpPr>
              <p:spPr>
                <a:xfrm flipV="1">
                  <a:off x="5187181" y="4228872"/>
                  <a:ext cx="627093" cy="1315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9" name="直接箭头连接符 58">
                  <a:extLst>
                    <a:ext uri="{FF2B5EF4-FFF2-40B4-BE49-F238E27FC236}">
                      <a16:creationId xmlns:a16="http://schemas.microsoft.com/office/drawing/2014/main" id="{19868801-1081-32C9-4D40-697269FAEC85}"/>
                    </a:ext>
                  </a:extLst>
                </p:cNvPr>
                <p:cNvCxnSpPr>
                  <a:cxnSpLocks/>
                </p:cNvCxnSpPr>
                <p:nvPr/>
              </p:nvCxnSpPr>
              <p:spPr>
                <a:xfrm>
                  <a:off x="5187181" y="5544116"/>
                  <a:ext cx="627093" cy="82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直接箭头连接符 59">
                  <a:extLst>
                    <a:ext uri="{FF2B5EF4-FFF2-40B4-BE49-F238E27FC236}">
                      <a16:creationId xmlns:a16="http://schemas.microsoft.com/office/drawing/2014/main" id="{AE68D914-37DC-0218-EB88-31CF86400CB3}"/>
                    </a:ext>
                  </a:extLst>
                </p:cNvPr>
                <p:cNvCxnSpPr>
                  <a:cxnSpLocks/>
                  <a:endCxn id="93" idx="1"/>
                </p:cNvCxnSpPr>
                <p:nvPr/>
              </p:nvCxnSpPr>
              <p:spPr>
                <a:xfrm flipV="1">
                  <a:off x="5187181" y="4886307"/>
                  <a:ext cx="627992" cy="6578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1" name="文本框 60">
                  <a:extLst>
                    <a:ext uri="{FF2B5EF4-FFF2-40B4-BE49-F238E27FC236}">
                      <a16:creationId xmlns:a16="http://schemas.microsoft.com/office/drawing/2014/main" id="{82233195-3749-84A2-FA90-BD9F71A0138C}"/>
                    </a:ext>
                  </a:extLst>
                </p:cNvPr>
                <p:cNvSpPr txBox="1"/>
                <p:nvPr/>
              </p:nvSpPr>
              <p:spPr>
                <a:xfrm>
                  <a:off x="5163792" y="6038701"/>
                  <a:ext cx="1508764" cy="584775"/>
                </a:xfrm>
                <a:prstGeom prst="rect">
                  <a:avLst/>
                </a:prstGeom>
                <a:noFill/>
              </p:spPr>
              <p:txBody>
                <a:bodyPr wrap="square" rtlCol="0">
                  <a:spAutoFit/>
                </a:bodyPr>
                <a:lstStyle/>
                <a:p>
                  <a:pPr algn="ctr"/>
                  <a:r>
                    <a:rPr lang="en-US" altLang="zh-CN" sz="1600">
                      <a:latin typeface="+mj-lt"/>
                      <a:cs typeface="Arial" panose="020B0604020202020204" pitchFamily="34" charset="0"/>
                    </a:rPr>
                    <a:t>Output</a:t>
                  </a:r>
                </a:p>
                <a:p>
                  <a:pPr algn="ctr"/>
                  <a:r>
                    <a:rPr lang="en-US" altLang="zh-CN" sz="1600">
                      <a:latin typeface="+mj-lt"/>
                      <a:cs typeface="Arial" panose="020B0604020202020204" pitchFamily="34" charset="0"/>
                    </a:rPr>
                    <a:t>layer</a:t>
                  </a:r>
                  <a:endParaRPr lang="zh-CN" altLang="en-US" sz="1600">
                    <a:latin typeface="+mj-lt"/>
                    <a:cs typeface="Arial" panose="020B0604020202020204" pitchFamily="34" charset="0"/>
                  </a:endParaRPr>
                </a:p>
              </p:txBody>
            </p:sp>
            <p:sp>
              <p:nvSpPr>
                <p:cNvPr id="62" name="文本框 61">
                  <a:extLst>
                    <a:ext uri="{FF2B5EF4-FFF2-40B4-BE49-F238E27FC236}">
                      <a16:creationId xmlns:a16="http://schemas.microsoft.com/office/drawing/2014/main" id="{13EBA5C4-2B16-7AEE-8701-B6EDB21292DE}"/>
                    </a:ext>
                  </a:extLst>
                </p:cNvPr>
                <p:cNvSpPr txBox="1"/>
                <p:nvPr/>
              </p:nvSpPr>
              <p:spPr>
                <a:xfrm>
                  <a:off x="2175990" y="6038701"/>
                  <a:ext cx="1508675" cy="584775"/>
                </a:xfrm>
                <a:prstGeom prst="rect">
                  <a:avLst/>
                </a:prstGeom>
                <a:noFill/>
              </p:spPr>
              <p:txBody>
                <a:bodyPr wrap="square" rtlCol="0">
                  <a:spAutoFit/>
                </a:bodyPr>
                <a:lstStyle/>
                <a:p>
                  <a:pPr algn="ctr"/>
                  <a:r>
                    <a:rPr lang="en-US" altLang="zh-CN" sz="1600">
                      <a:latin typeface="+mj-lt"/>
                      <a:cs typeface="Arial" panose="020B0604020202020204" pitchFamily="34" charset="0"/>
                    </a:rPr>
                    <a:t>Input</a:t>
                  </a:r>
                </a:p>
                <a:p>
                  <a:pPr algn="ctr"/>
                  <a:r>
                    <a:rPr lang="en-US" altLang="zh-CN" sz="1600">
                      <a:latin typeface="+mj-lt"/>
                      <a:cs typeface="Arial" panose="020B0604020202020204" pitchFamily="34" charset="0"/>
                    </a:rPr>
                    <a:t>layer</a:t>
                  </a:r>
                  <a:endParaRPr lang="zh-CN" altLang="en-US" sz="1600">
                    <a:latin typeface="+mj-lt"/>
                    <a:cs typeface="Arial" panose="020B0604020202020204" pitchFamily="34" charset="0"/>
                  </a:endParaRPr>
                </a:p>
              </p:txBody>
            </p:sp>
            <p:sp>
              <p:nvSpPr>
                <p:cNvPr id="63" name="文本框 62">
                  <a:extLst>
                    <a:ext uri="{FF2B5EF4-FFF2-40B4-BE49-F238E27FC236}">
                      <a16:creationId xmlns:a16="http://schemas.microsoft.com/office/drawing/2014/main" id="{440CD1BA-35B7-33FE-30D9-D5E1C6433D6F}"/>
                    </a:ext>
                  </a:extLst>
                </p:cNvPr>
                <p:cNvSpPr txBox="1"/>
                <p:nvPr/>
              </p:nvSpPr>
              <p:spPr>
                <a:xfrm>
                  <a:off x="3622232" y="6038701"/>
                  <a:ext cx="1575140" cy="338554"/>
                </a:xfrm>
                <a:prstGeom prst="rect">
                  <a:avLst/>
                </a:prstGeom>
                <a:noFill/>
              </p:spPr>
              <p:txBody>
                <a:bodyPr wrap="square" rtlCol="0">
                  <a:spAutoFit/>
                </a:bodyPr>
                <a:lstStyle/>
                <a:p>
                  <a:pPr algn="ctr"/>
                  <a:r>
                    <a:rPr lang="en-US" altLang="zh-CN" sz="1600" dirty="0">
                      <a:latin typeface="+mj-lt"/>
                      <a:cs typeface="Arial" panose="020B0604020202020204" pitchFamily="34" charset="0"/>
                    </a:rPr>
                    <a:t>Diffractive layers</a:t>
                  </a:r>
                  <a:endParaRPr lang="zh-CN" altLang="en-US" sz="1600" dirty="0">
                    <a:latin typeface="+mj-lt"/>
                    <a:cs typeface="Arial" panose="020B0604020202020204" pitchFamily="34" charset="0"/>
                  </a:endParaRPr>
                </a:p>
              </p:txBody>
            </p:sp>
            <p:sp>
              <p:nvSpPr>
                <p:cNvPr id="64" name="文本框 63">
                  <a:extLst>
                    <a:ext uri="{FF2B5EF4-FFF2-40B4-BE49-F238E27FC236}">
                      <a16:creationId xmlns:a16="http://schemas.microsoft.com/office/drawing/2014/main" id="{CA47555B-80DA-06CE-0B13-7D6B2F08BF4F}"/>
                    </a:ext>
                  </a:extLst>
                </p:cNvPr>
                <p:cNvSpPr txBox="1"/>
                <p:nvPr/>
              </p:nvSpPr>
              <p:spPr>
                <a:xfrm>
                  <a:off x="4377630" y="5754486"/>
                  <a:ext cx="372218" cy="369332"/>
                </a:xfrm>
                <a:prstGeom prst="rect">
                  <a:avLst/>
                </a:prstGeom>
                <a:noFill/>
              </p:spPr>
              <p:txBody>
                <a:bodyPr wrap="none" rtlCol="0">
                  <a:spAutoFit/>
                </a:bodyPr>
                <a:lstStyle/>
                <a:p>
                  <a:r>
                    <a:rPr lang="en-US" altLang="zh-CN" b="1">
                      <a:latin typeface="+mj-lt"/>
                    </a:rPr>
                    <a:t>…</a:t>
                  </a:r>
                  <a:endParaRPr lang="zh-CN" altLang="en-US" sz="1600" b="1">
                    <a:latin typeface="+mj-lt"/>
                  </a:endParaRPr>
                </a:p>
              </p:txBody>
            </p:sp>
            <p:sp>
              <p:nvSpPr>
                <p:cNvPr id="65" name="文本框 64">
                  <a:extLst>
                    <a:ext uri="{FF2B5EF4-FFF2-40B4-BE49-F238E27FC236}">
                      <a16:creationId xmlns:a16="http://schemas.microsoft.com/office/drawing/2014/main" id="{2CC92CD5-398F-0179-248E-BA2CE0E80064}"/>
                    </a:ext>
                  </a:extLst>
                </p:cNvPr>
                <p:cNvSpPr txBox="1"/>
                <p:nvPr/>
              </p:nvSpPr>
              <p:spPr>
                <a:xfrm rot="5400000">
                  <a:off x="3621351" y="4230897"/>
                  <a:ext cx="372218" cy="369332"/>
                </a:xfrm>
                <a:prstGeom prst="rect">
                  <a:avLst/>
                </a:prstGeom>
                <a:noFill/>
              </p:spPr>
              <p:txBody>
                <a:bodyPr wrap="none" rtlCol="0">
                  <a:spAutoFit/>
                </a:bodyPr>
                <a:lstStyle/>
                <a:p>
                  <a:r>
                    <a:rPr lang="en-US" altLang="zh-CN" b="1">
                      <a:latin typeface="+mj-lt"/>
                      <a:cs typeface="Arial" panose="020B0604020202020204" pitchFamily="34" charset="0"/>
                    </a:rPr>
                    <a:t>…</a:t>
                  </a:r>
                  <a:endParaRPr lang="zh-CN" altLang="en-US" sz="1600" b="1">
                    <a:latin typeface="+mj-lt"/>
                    <a:cs typeface="Arial" panose="020B0604020202020204" pitchFamily="34" charset="0"/>
                  </a:endParaRPr>
                </a:p>
              </p:txBody>
            </p:sp>
            <p:sp>
              <p:nvSpPr>
                <p:cNvPr id="66" name="文本框 65">
                  <a:extLst>
                    <a:ext uri="{FF2B5EF4-FFF2-40B4-BE49-F238E27FC236}">
                      <a16:creationId xmlns:a16="http://schemas.microsoft.com/office/drawing/2014/main" id="{CF47815A-8361-7E77-174F-98EBBBF6B244}"/>
                    </a:ext>
                  </a:extLst>
                </p:cNvPr>
                <p:cNvSpPr txBox="1"/>
                <p:nvPr/>
              </p:nvSpPr>
              <p:spPr>
                <a:xfrm rot="5400000">
                  <a:off x="4512644" y="4210699"/>
                  <a:ext cx="372218" cy="369332"/>
                </a:xfrm>
                <a:prstGeom prst="rect">
                  <a:avLst/>
                </a:prstGeom>
                <a:noFill/>
              </p:spPr>
              <p:txBody>
                <a:bodyPr wrap="none" rtlCol="0">
                  <a:spAutoFit/>
                </a:bodyPr>
                <a:lstStyle/>
                <a:p>
                  <a:r>
                    <a:rPr lang="en-US" altLang="zh-CN" b="1">
                      <a:latin typeface="+mj-lt"/>
                      <a:cs typeface="Arial" panose="020B0604020202020204" pitchFamily="34" charset="0"/>
                    </a:rPr>
                    <a:t>…</a:t>
                  </a:r>
                  <a:endParaRPr lang="zh-CN" altLang="en-US" sz="1600" b="1">
                    <a:latin typeface="+mj-lt"/>
                    <a:cs typeface="Arial" panose="020B0604020202020204" pitchFamily="34" charset="0"/>
                  </a:endParaRPr>
                </a:p>
              </p:txBody>
            </p:sp>
            <p:sp>
              <p:nvSpPr>
                <p:cNvPr id="67" name="文本框 66">
                  <a:extLst>
                    <a:ext uri="{FF2B5EF4-FFF2-40B4-BE49-F238E27FC236}">
                      <a16:creationId xmlns:a16="http://schemas.microsoft.com/office/drawing/2014/main" id="{FAC49068-0F37-F4A1-A0AB-168431BB6EDF}"/>
                    </a:ext>
                  </a:extLst>
                </p:cNvPr>
                <p:cNvSpPr txBox="1"/>
                <p:nvPr/>
              </p:nvSpPr>
              <p:spPr>
                <a:xfrm rot="5400000">
                  <a:off x="5403570" y="4207959"/>
                  <a:ext cx="372218" cy="369332"/>
                </a:xfrm>
                <a:prstGeom prst="rect">
                  <a:avLst/>
                </a:prstGeom>
                <a:noFill/>
              </p:spPr>
              <p:txBody>
                <a:bodyPr wrap="none" rtlCol="0">
                  <a:spAutoFit/>
                </a:bodyPr>
                <a:lstStyle/>
                <a:p>
                  <a:r>
                    <a:rPr lang="en-US" altLang="zh-CN" b="1">
                      <a:latin typeface="+mj-lt"/>
                      <a:cs typeface="Arial" panose="020B0604020202020204" pitchFamily="34" charset="0"/>
                    </a:rPr>
                    <a:t>…</a:t>
                  </a:r>
                  <a:endParaRPr lang="zh-CN" altLang="en-US" sz="1600" b="1">
                    <a:latin typeface="+mj-lt"/>
                    <a:cs typeface="Arial" panose="020B0604020202020204" pitchFamily="34" charset="0"/>
                  </a:endParaRPr>
                </a:p>
              </p:txBody>
            </p:sp>
            <p:sp>
              <p:nvSpPr>
                <p:cNvPr id="68" name="文本框 67">
                  <a:extLst>
                    <a:ext uri="{FF2B5EF4-FFF2-40B4-BE49-F238E27FC236}">
                      <a16:creationId xmlns:a16="http://schemas.microsoft.com/office/drawing/2014/main" id="{6F850FFE-5F28-768E-8AC9-58C54E66BDF6}"/>
                    </a:ext>
                  </a:extLst>
                </p:cNvPr>
                <p:cNvSpPr txBox="1"/>
                <p:nvPr/>
              </p:nvSpPr>
              <p:spPr>
                <a:xfrm>
                  <a:off x="4010338" y="3272679"/>
                  <a:ext cx="1986357" cy="338554"/>
                </a:xfrm>
                <a:prstGeom prst="rect">
                  <a:avLst/>
                </a:prstGeom>
                <a:noFill/>
              </p:spPr>
              <p:txBody>
                <a:bodyPr wrap="square" rtlCol="0">
                  <a:spAutoFit/>
                </a:bodyPr>
                <a:lstStyle/>
                <a:p>
                  <a:pPr algn="ctr"/>
                  <a:r>
                    <a:rPr lang="en-US" altLang="zh-CN" sz="1600">
                      <a:latin typeface="+mj-lt"/>
                      <a:cs typeface="Arial" panose="020B0604020202020204" pitchFamily="34" charset="0"/>
                    </a:rPr>
                    <a:t>Diffracted waves</a:t>
                  </a:r>
                  <a:endParaRPr lang="zh-CN" altLang="en-US" sz="1600">
                    <a:latin typeface="+mj-lt"/>
                    <a:cs typeface="Arial" panose="020B0604020202020204" pitchFamily="34" charset="0"/>
                  </a:endParaRPr>
                </a:p>
              </p:txBody>
            </p:sp>
            <p:cxnSp>
              <p:nvCxnSpPr>
                <p:cNvPr id="69" name="直接箭头连接符 68">
                  <a:extLst>
                    <a:ext uri="{FF2B5EF4-FFF2-40B4-BE49-F238E27FC236}">
                      <a16:creationId xmlns:a16="http://schemas.microsoft.com/office/drawing/2014/main" id="{E570C90B-D197-ABBB-EC2D-C9251D8851F8}"/>
                    </a:ext>
                  </a:extLst>
                </p:cNvPr>
                <p:cNvCxnSpPr>
                  <a:cxnSpLocks/>
                </p:cNvCxnSpPr>
                <p:nvPr/>
              </p:nvCxnSpPr>
              <p:spPr>
                <a:xfrm flipV="1">
                  <a:off x="4377630" y="3642011"/>
                  <a:ext cx="122919" cy="3583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0" name="文本框 69">
                  <a:extLst>
                    <a:ext uri="{FF2B5EF4-FFF2-40B4-BE49-F238E27FC236}">
                      <a16:creationId xmlns:a16="http://schemas.microsoft.com/office/drawing/2014/main" id="{92616249-542A-1328-E7DC-6DCE4D900305}"/>
                    </a:ext>
                  </a:extLst>
                </p:cNvPr>
                <p:cNvSpPr txBox="1"/>
                <p:nvPr/>
              </p:nvSpPr>
              <p:spPr>
                <a:xfrm rot="5400000">
                  <a:off x="1475928" y="4757652"/>
                  <a:ext cx="1471878" cy="338554"/>
                </a:xfrm>
                <a:prstGeom prst="rect">
                  <a:avLst/>
                </a:prstGeom>
                <a:noFill/>
              </p:spPr>
              <p:txBody>
                <a:bodyPr wrap="none" rtlCol="0">
                  <a:spAutoFit/>
                </a:bodyPr>
                <a:lstStyle/>
                <a:p>
                  <a:r>
                    <a:rPr lang="en-US" altLang="zh-CN" sz="1600">
                      <a:latin typeface="+mj-lt"/>
                      <a:cs typeface="Arial" panose="020B0604020202020204" pitchFamily="34" charset="0"/>
                    </a:rPr>
                    <a:t>Incident signals</a:t>
                  </a:r>
                  <a:endParaRPr lang="zh-CN" altLang="en-US" sz="1600">
                    <a:latin typeface="+mj-lt"/>
                    <a:cs typeface="Arial" panose="020B0604020202020204" pitchFamily="34" charset="0"/>
                  </a:endParaRPr>
                </a:p>
              </p:txBody>
            </p:sp>
            <p:sp>
              <p:nvSpPr>
                <p:cNvPr id="71" name="椭圆 70">
                  <a:extLst>
                    <a:ext uri="{FF2B5EF4-FFF2-40B4-BE49-F238E27FC236}">
                      <a16:creationId xmlns:a16="http://schemas.microsoft.com/office/drawing/2014/main" id="{01CD8A34-1DA3-48B8-CABD-E7EFD0604ABF}"/>
                    </a:ext>
                  </a:extLst>
                </p:cNvPr>
                <p:cNvSpPr/>
                <p:nvPr/>
              </p:nvSpPr>
              <p:spPr>
                <a:xfrm>
                  <a:off x="5778456" y="5508297"/>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2" name="椭圆 71">
                  <a:extLst>
                    <a:ext uri="{FF2B5EF4-FFF2-40B4-BE49-F238E27FC236}">
                      <a16:creationId xmlns:a16="http://schemas.microsoft.com/office/drawing/2014/main" id="{4191E917-142C-5EEC-9144-BD95FC165D7B}"/>
                    </a:ext>
                  </a:extLst>
                </p:cNvPr>
                <p:cNvSpPr/>
                <p:nvPr/>
              </p:nvSpPr>
              <p:spPr>
                <a:xfrm>
                  <a:off x="5778456" y="4850489"/>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3" name="椭圆 72">
                  <a:extLst>
                    <a:ext uri="{FF2B5EF4-FFF2-40B4-BE49-F238E27FC236}">
                      <a16:creationId xmlns:a16="http://schemas.microsoft.com/office/drawing/2014/main" id="{1B0D98AA-56C3-1694-D81B-FA962536A7CD}"/>
                    </a:ext>
                  </a:extLst>
                </p:cNvPr>
                <p:cNvSpPr/>
                <p:nvPr/>
              </p:nvSpPr>
              <p:spPr>
                <a:xfrm>
                  <a:off x="5778906" y="4201299"/>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4" name="椭圆 73">
                  <a:extLst>
                    <a:ext uri="{FF2B5EF4-FFF2-40B4-BE49-F238E27FC236}">
                      <a16:creationId xmlns:a16="http://schemas.microsoft.com/office/drawing/2014/main" id="{68D9A877-55E1-324B-41A0-133A6AA92409}"/>
                    </a:ext>
                  </a:extLst>
                </p:cNvPr>
                <p:cNvSpPr/>
                <p:nvPr/>
              </p:nvSpPr>
              <p:spPr>
                <a:xfrm>
                  <a:off x="4887831" y="4207565"/>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5" name="椭圆 74">
                  <a:extLst>
                    <a:ext uri="{FF2B5EF4-FFF2-40B4-BE49-F238E27FC236}">
                      <a16:creationId xmlns:a16="http://schemas.microsoft.com/office/drawing/2014/main" id="{AA006393-4C46-C0BB-0B00-CBD20D69135D}"/>
                    </a:ext>
                  </a:extLst>
                </p:cNvPr>
                <p:cNvSpPr/>
                <p:nvPr/>
              </p:nvSpPr>
              <p:spPr>
                <a:xfrm>
                  <a:off x="4887831" y="4846489"/>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6" name="椭圆 75">
                  <a:extLst>
                    <a:ext uri="{FF2B5EF4-FFF2-40B4-BE49-F238E27FC236}">
                      <a16:creationId xmlns:a16="http://schemas.microsoft.com/office/drawing/2014/main" id="{7825FEDD-AC04-96E8-FB3E-8E7E1B38CCBB}"/>
                    </a:ext>
                  </a:extLst>
                </p:cNvPr>
                <p:cNvSpPr/>
                <p:nvPr/>
              </p:nvSpPr>
              <p:spPr>
                <a:xfrm>
                  <a:off x="4894183" y="5509205"/>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7" name="椭圆 76">
                  <a:extLst>
                    <a:ext uri="{FF2B5EF4-FFF2-40B4-BE49-F238E27FC236}">
                      <a16:creationId xmlns:a16="http://schemas.microsoft.com/office/drawing/2014/main" id="{C9B2EF2C-ABDF-1B02-B993-4ADF7EB946C5}"/>
                    </a:ext>
                  </a:extLst>
                </p:cNvPr>
                <p:cNvSpPr/>
                <p:nvPr/>
              </p:nvSpPr>
              <p:spPr>
                <a:xfrm>
                  <a:off x="4001967" y="5499677"/>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78" name="椭圆 77">
                  <a:extLst>
                    <a:ext uri="{FF2B5EF4-FFF2-40B4-BE49-F238E27FC236}">
                      <a16:creationId xmlns:a16="http://schemas.microsoft.com/office/drawing/2014/main" id="{C925E506-1DBE-4E94-3469-37F474FA48D9}"/>
                    </a:ext>
                  </a:extLst>
                </p:cNvPr>
                <p:cNvSpPr/>
                <p:nvPr/>
              </p:nvSpPr>
              <p:spPr>
                <a:xfrm>
                  <a:off x="4004184" y="4846186"/>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79" name="直接箭头连接符 78">
                  <a:extLst>
                    <a:ext uri="{FF2B5EF4-FFF2-40B4-BE49-F238E27FC236}">
                      <a16:creationId xmlns:a16="http://schemas.microsoft.com/office/drawing/2014/main" id="{D21CDE25-75AA-52BC-611E-ACAB24170184}"/>
                    </a:ext>
                  </a:extLst>
                </p:cNvPr>
                <p:cNvCxnSpPr>
                  <a:cxnSpLocks/>
                </p:cNvCxnSpPr>
                <p:nvPr/>
              </p:nvCxnSpPr>
              <p:spPr>
                <a:xfrm flipV="1">
                  <a:off x="3256936" y="3583276"/>
                  <a:ext cx="86184" cy="2405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0" name="文本框 79">
                  <a:extLst>
                    <a:ext uri="{FF2B5EF4-FFF2-40B4-BE49-F238E27FC236}">
                      <a16:creationId xmlns:a16="http://schemas.microsoft.com/office/drawing/2014/main" id="{7A70C643-21A6-FE1E-4AA1-73F7515A3891}"/>
                    </a:ext>
                  </a:extLst>
                </p:cNvPr>
                <p:cNvSpPr txBox="1"/>
                <p:nvPr/>
              </p:nvSpPr>
              <p:spPr>
                <a:xfrm>
                  <a:off x="2774095" y="3280750"/>
                  <a:ext cx="1374127" cy="338554"/>
                </a:xfrm>
                <a:prstGeom prst="rect">
                  <a:avLst/>
                </a:prstGeom>
                <a:noFill/>
              </p:spPr>
              <p:txBody>
                <a:bodyPr wrap="square" rtlCol="0">
                  <a:spAutoFit/>
                </a:bodyPr>
                <a:lstStyle/>
                <a:p>
                  <a:pPr algn="ctr"/>
                  <a:r>
                    <a:rPr lang="en-US" altLang="zh-CN" sz="1600">
                      <a:latin typeface="+mj-lt"/>
                      <a:cs typeface="Arial" panose="020B0604020202020204" pitchFamily="34" charset="0"/>
                    </a:rPr>
                    <a:t>Meta-atom</a:t>
                  </a:r>
                  <a:endParaRPr lang="zh-CN" altLang="en-US" sz="1600">
                    <a:latin typeface="+mj-lt"/>
                    <a:cs typeface="Arial" panose="020B0604020202020204" pitchFamily="34" charset="0"/>
                  </a:endParaRPr>
                </a:p>
              </p:txBody>
            </p:sp>
            <p:sp>
              <p:nvSpPr>
                <p:cNvPr id="81" name="椭圆 80">
                  <a:extLst>
                    <a:ext uri="{FF2B5EF4-FFF2-40B4-BE49-F238E27FC236}">
                      <a16:creationId xmlns:a16="http://schemas.microsoft.com/office/drawing/2014/main" id="{F85BFDE5-C62D-B001-E2AC-6908CF670FC8}"/>
                    </a:ext>
                  </a:extLst>
                </p:cNvPr>
                <p:cNvSpPr/>
                <p:nvPr/>
              </p:nvSpPr>
              <p:spPr>
                <a:xfrm>
                  <a:off x="4001967" y="4207234"/>
                  <a:ext cx="71635" cy="7163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grpSp>
          <p:pic>
            <p:nvPicPr>
              <p:cNvPr id="12" name="图片 11">
                <a:extLst>
                  <a:ext uri="{FF2B5EF4-FFF2-40B4-BE49-F238E27FC236}">
                    <a16:creationId xmlns:a16="http://schemas.microsoft.com/office/drawing/2014/main" id="{2E669EEA-FAC7-BD3C-3B3A-681199EC77A9}"/>
                  </a:ext>
                </a:extLst>
              </p:cNvPr>
              <p:cNvPicPr>
                <a:picLocks noChangeAspect="1"/>
              </p:cNvPicPr>
              <p:nvPr/>
            </p:nvPicPr>
            <p:blipFill>
              <a:blip r:embed="rId3"/>
              <a:stretch>
                <a:fillRect/>
              </a:stretch>
            </p:blipFill>
            <p:spPr>
              <a:xfrm>
                <a:off x="2060137" y="3542195"/>
                <a:ext cx="670094" cy="422840"/>
              </a:xfrm>
              <a:prstGeom prst="rect">
                <a:avLst/>
              </a:prstGeom>
            </p:spPr>
          </p:pic>
        </p:gr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EF7441F6-0DDB-8F38-F15B-46C9B56073E2}"/>
                    </a:ext>
                  </a:extLst>
                </p:cNvPr>
                <p:cNvSpPr txBox="1"/>
                <p:nvPr/>
              </p:nvSpPr>
              <p:spPr>
                <a:xfrm>
                  <a:off x="8980903" y="2087283"/>
                  <a:ext cx="310726"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rgbClr val="EE0000"/>
                                </a:solidFill>
                                <a:latin typeface="Cambria Math" panose="02040503050406030204" pitchFamily="18" charset="0"/>
                              </a:rPr>
                            </m:ctrlPr>
                          </m:sSubPr>
                          <m:e>
                            <m:r>
                              <a:rPr lang="en-US" altLang="zh-CN" b="0" i="1" smtClean="0">
                                <a:solidFill>
                                  <a:srgbClr val="EE0000"/>
                                </a:solidFill>
                                <a:latin typeface="Cambria Math" panose="02040503050406030204" pitchFamily="18" charset="0"/>
                              </a:rPr>
                              <m:t>𝑤</m:t>
                            </m:r>
                          </m:e>
                          <m:sub>
                            <m:r>
                              <a:rPr lang="en-US" altLang="zh-CN" b="0" i="1" smtClean="0">
                                <a:solidFill>
                                  <a:srgbClr val="EE0000"/>
                                </a:solidFill>
                                <a:latin typeface="Cambria Math" panose="02040503050406030204" pitchFamily="18" charset="0"/>
                              </a:rPr>
                              <m:t>1</m:t>
                            </m:r>
                          </m:sub>
                        </m:sSub>
                      </m:oMath>
                    </m:oMathPara>
                  </a14:m>
                  <a:endParaRPr lang="zh-CN" altLang="en-US" dirty="0">
                    <a:solidFill>
                      <a:srgbClr val="EE0000"/>
                    </a:solidFill>
                  </a:endParaRPr>
                </a:p>
              </p:txBody>
            </p:sp>
          </mc:Choice>
          <mc:Fallback xmlns="">
            <p:sp>
              <p:nvSpPr>
                <p:cNvPr id="7" name="文本框 6">
                  <a:extLst>
                    <a:ext uri="{FF2B5EF4-FFF2-40B4-BE49-F238E27FC236}">
                      <a16:creationId xmlns:a16="http://schemas.microsoft.com/office/drawing/2014/main" id="{EF7441F6-0DDB-8F38-F15B-46C9B56073E2}"/>
                    </a:ext>
                  </a:extLst>
                </p:cNvPr>
                <p:cNvSpPr txBox="1">
                  <a:spLocks noRot="1" noChangeAspect="1" noMove="1" noResize="1" noEditPoints="1" noAdjustHandles="1" noChangeArrowheads="1" noChangeShapeType="1" noTextEdit="1"/>
                </p:cNvSpPr>
                <p:nvPr/>
              </p:nvSpPr>
              <p:spPr>
                <a:xfrm>
                  <a:off x="8980903" y="2087283"/>
                  <a:ext cx="310726" cy="276999"/>
                </a:xfrm>
                <a:prstGeom prst="rect">
                  <a:avLst/>
                </a:prstGeom>
                <a:blipFill>
                  <a:blip r:embed="rId4"/>
                  <a:stretch>
                    <a:fillRect l="-11765" r="-7843"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110992B-262C-C8C8-A223-87451C23A1E6}"/>
                    </a:ext>
                  </a:extLst>
                </p:cNvPr>
                <p:cNvSpPr txBox="1"/>
                <p:nvPr/>
              </p:nvSpPr>
              <p:spPr>
                <a:xfrm>
                  <a:off x="8943043" y="2734128"/>
                  <a:ext cx="316048"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1">
                                    <a:lumMod val="60000"/>
                                    <a:lumOff val="40000"/>
                                  </a:schemeClr>
                                </a:solidFill>
                                <a:latin typeface="Cambria Math" panose="02040503050406030204" pitchFamily="18" charset="0"/>
                              </a:rPr>
                            </m:ctrlPr>
                          </m:sSubPr>
                          <m:e>
                            <m:r>
                              <a:rPr lang="en-US" altLang="zh-CN" b="0" i="1" smtClean="0">
                                <a:solidFill>
                                  <a:schemeClr val="accent1">
                                    <a:lumMod val="60000"/>
                                    <a:lumOff val="40000"/>
                                  </a:schemeClr>
                                </a:solidFill>
                                <a:latin typeface="Cambria Math" panose="02040503050406030204" pitchFamily="18" charset="0"/>
                              </a:rPr>
                              <m:t>𝑤</m:t>
                            </m:r>
                          </m:e>
                          <m:sub>
                            <m:r>
                              <a:rPr lang="en-US" altLang="zh-CN" b="0" i="1" smtClean="0">
                                <a:solidFill>
                                  <a:schemeClr val="accent1">
                                    <a:lumMod val="60000"/>
                                    <a:lumOff val="40000"/>
                                  </a:schemeClr>
                                </a:solidFill>
                                <a:latin typeface="Cambria Math" panose="02040503050406030204" pitchFamily="18" charset="0"/>
                              </a:rPr>
                              <m:t>2</m:t>
                            </m:r>
                          </m:sub>
                        </m:sSub>
                      </m:oMath>
                    </m:oMathPara>
                  </a14:m>
                  <a:endParaRPr lang="zh-CN" altLang="en-US" dirty="0"/>
                </a:p>
              </p:txBody>
            </p:sp>
          </mc:Choice>
          <mc:Fallback xmlns="">
            <p:sp>
              <p:nvSpPr>
                <p:cNvPr id="8" name="文本框 7">
                  <a:extLst>
                    <a:ext uri="{FF2B5EF4-FFF2-40B4-BE49-F238E27FC236}">
                      <a16:creationId xmlns:a16="http://schemas.microsoft.com/office/drawing/2014/main" id="{4110992B-262C-C8C8-A223-87451C23A1E6}"/>
                    </a:ext>
                  </a:extLst>
                </p:cNvPr>
                <p:cNvSpPr txBox="1">
                  <a:spLocks noRot="1" noChangeAspect="1" noMove="1" noResize="1" noEditPoints="1" noAdjustHandles="1" noChangeArrowheads="1" noChangeShapeType="1" noTextEdit="1"/>
                </p:cNvSpPr>
                <p:nvPr/>
              </p:nvSpPr>
              <p:spPr>
                <a:xfrm>
                  <a:off x="8943043" y="2734128"/>
                  <a:ext cx="316048" cy="276999"/>
                </a:xfrm>
                <a:prstGeom prst="rect">
                  <a:avLst/>
                </a:prstGeom>
                <a:blipFill>
                  <a:blip r:embed="rId5"/>
                  <a:stretch>
                    <a:fillRect l="-11538" r="-7692"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9E9BFB65-FE30-DB92-76C5-4081381D4259}"/>
                    </a:ext>
                  </a:extLst>
                </p:cNvPr>
                <p:cNvSpPr txBox="1"/>
                <p:nvPr/>
              </p:nvSpPr>
              <p:spPr>
                <a:xfrm>
                  <a:off x="9021829" y="3113465"/>
                  <a:ext cx="316048"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6"/>
                                </a:solidFill>
                                <a:latin typeface="Cambria Math" panose="02040503050406030204" pitchFamily="18" charset="0"/>
                              </a:rPr>
                            </m:ctrlPr>
                          </m:sSubPr>
                          <m:e>
                            <m:r>
                              <a:rPr lang="en-US" altLang="zh-CN" b="0" i="1" smtClean="0">
                                <a:solidFill>
                                  <a:schemeClr val="accent6"/>
                                </a:solidFill>
                                <a:latin typeface="Cambria Math" panose="02040503050406030204" pitchFamily="18" charset="0"/>
                              </a:rPr>
                              <m:t>𝑤</m:t>
                            </m:r>
                          </m:e>
                          <m:sub>
                            <m:r>
                              <a:rPr lang="en-US" altLang="zh-CN" b="0" i="1" smtClean="0">
                                <a:solidFill>
                                  <a:schemeClr val="accent6"/>
                                </a:solidFill>
                                <a:latin typeface="Cambria Math" panose="02040503050406030204" pitchFamily="18" charset="0"/>
                              </a:rPr>
                              <m:t>3</m:t>
                            </m:r>
                          </m:sub>
                        </m:sSub>
                      </m:oMath>
                    </m:oMathPara>
                  </a14:m>
                  <a:endParaRPr lang="zh-CN" altLang="en-US" dirty="0">
                    <a:solidFill>
                      <a:schemeClr val="accent6"/>
                    </a:solidFill>
                  </a:endParaRPr>
                </a:p>
              </p:txBody>
            </p:sp>
          </mc:Choice>
          <mc:Fallback xmlns="">
            <p:sp>
              <p:nvSpPr>
                <p:cNvPr id="9" name="文本框 8">
                  <a:extLst>
                    <a:ext uri="{FF2B5EF4-FFF2-40B4-BE49-F238E27FC236}">
                      <a16:creationId xmlns:a16="http://schemas.microsoft.com/office/drawing/2014/main" id="{9E9BFB65-FE30-DB92-76C5-4081381D4259}"/>
                    </a:ext>
                  </a:extLst>
                </p:cNvPr>
                <p:cNvSpPr txBox="1">
                  <a:spLocks noRot="1" noChangeAspect="1" noMove="1" noResize="1" noEditPoints="1" noAdjustHandles="1" noChangeArrowheads="1" noChangeShapeType="1" noTextEdit="1"/>
                </p:cNvSpPr>
                <p:nvPr/>
              </p:nvSpPr>
              <p:spPr>
                <a:xfrm>
                  <a:off x="9021829" y="3113465"/>
                  <a:ext cx="316048" cy="276999"/>
                </a:xfrm>
                <a:prstGeom prst="rect">
                  <a:avLst/>
                </a:prstGeom>
                <a:blipFill>
                  <a:blip r:embed="rId6"/>
                  <a:stretch>
                    <a:fillRect l="-11538" r="-769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20C5EAF8-1FB0-76FD-10E6-18D7E3BD6779}"/>
                    </a:ext>
                  </a:extLst>
                </p:cNvPr>
                <p:cNvSpPr txBox="1"/>
                <p:nvPr/>
              </p:nvSpPr>
              <p:spPr>
                <a:xfrm>
                  <a:off x="9555432" y="3092204"/>
                  <a:ext cx="1859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1" i="1">
                            <a:solidFill>
                              <a:schemeClr val="accent2"/>
                            </a:solidFill>
                            <a:latin typeface="Cambria Math" panose="02040503050406030204" pitchFamily="18" charset="0"/>
                          </a:rPr>
                          <m:t>𝒃</m:t>
                        </m:r>
                      </m:oMath>
                    </m:oMathPara>
                  </a14:m>
                  <a:endParaRPr lang="zh-CN" altLang="en-US" b="1" dirty="0">
                    <a:solidFill>
                      <a:schemeClr val="accent2"/>
                    </a:solidFill>
                  </a:endParaRPr>
                </a:p>
              </p:txBody>
            </p:sp>
          </mc:Choice>
          <mc:Fallback xmlns="">
            <p:sp>
              <p:nvSpPr>
                <p:cNvPr id="10" name="文本框 9">
                  <a:extLst>
                    <a:ext uri="{FF2B5EF4-FFF2-40B4-BE49-F238E27FC236}">
                      <a16:creationId xmlns:a16="http://schemas.microsoft.com/office/drawing/2014/main" id="{20C5EAF8-1FB0-76FD-10E6-18D7E3BD6779}"/>
                    </a:ext>
                  </a:extLst>
                </p:cNvPr>
                <p:cNvSpPr txBox="1">
                  <a:spLocks noRot="1" noChangeAspect="1" noMove="1" noResize="1" noEditPoints="1" noAdjustHandles="1" noChangeArrowheads="1" noChangeShapeType="1" noTextEdit="1"/>
                </p:cNvSpPr>
                <p:nvPr/>
              </p:nvSpPr>
              <p:spPr>
                <a:xfrm>
                  <a:off x="9555432" y="3092204"/>
                  <a:ext cx="185948" cy="276999"/>
                </a:xfrm>
                <a:prstGeom prst="rect">
                  <a:avLst/>
                </a:prstGeom>
                <a:blipFill>
                  <a:blip r:embed="rId7"/>
                  <a:stretch>
                    <a:fillRect l="-36667" r="-36667" b="-8696"/>
                  </a:stretch>
                </a:blipFill>
              </p:spPr>
              <p:txBody>
                <a:bodyPr/>
                <a:lstStyle/>
                <a:p>
                  <a:r>
                    <a:rPr lang="zh-CN" altLang="en-US">
                      <a:noFill/>
                    </a:rPr>
                    <a:t> </a:t>
                  </a:r>
                </a:p>
              </p:txBody>
            </p:sp>
          </mc:Fallback>
        </mc:AlternateContent>
      </p:grpSp>
      <p:sp>
        <p:nvSpPr>
          <p:cNvPr id="164" name="文本框 163">
            <a:extLst>
              <a:ext uri="{FF2B5EF4-FFF2-40B4-BE49-F238E27FC236}">
                <a16:creationId xmlns:a16="http://schemas.microsoft.com/office/drawing/2014/main" id="{9262A6E7-EBF9-0858-3968-BB2C99F9EA5B}"/>
              </a:ext>
            </a:extLst>
          </p:cNvPr>
          <p:cNvSpPr txBox="1"/>
          <p:nvPr/>
        </p:nvSpPr>
        <p:spPr>
          <a:xfrm>
            <a:off x="270460" y="5864859"/>
            <a:ext cx="5012740" cy="646331"/>
          </a:xfrm>
          <a:prstGeom prst="rect">
            <a:avLst/>
          </a:prstGeom>
          <a:solidFill>
            <a:schemeClr val="accent5">
              <a:lumMod val="20000"/>
              <a:lumOff val="80000"/>
            </a:schemeClr>
          </a:solidFill>
          <a:ln w="19050">
            <a:solidFill>
              <a:schemeClr val="tx1"/>
            </a:solidFill>
          </a:ln>
        </p:spPr>
        <p:txBody>
          <a:bodyPr wrap="square" rtlCol="0">
            <a:spAutoFit/>
          </a:bodyPr>
          <a:lstStyle/>
          <a:p>
            <a:r>
              <a:rPr lang="en-US" altLang="zh-CN" b="1" dirty="0"/>
              <a:t>Distance of two units DETERMINE the weights</a:t>
            </a:r>
          </a:p>
          <a:p>
            <a:r>
              <a:rPr lang="en-US" altLang="zh-CN" dirty="0"/>
              <a:t>- </a:t>
            </a:r>
            <a:r>
              <a:rPr lang="en-US" altLang="zh-CN" b="1" dirty="0">
                <a:solidFill>
                  <a:srgbClr val="EE0000"/>
                </a:solidFill>
              </a:rPr>
              <a:t>Limited</a:t>
            </a:r>
            <a:r>
              <a:rPr lang="en-US" altLang="zh-CN" dirty="0"/>
              <a:t> adjustment space</a:t>
            </a:r>
            <a:endParaRPr lang="zh-CN" altLang="en-US" dirty="0"/>
          </a:p>
        </p:txBody>
      </p:sp>
      <p:grpSp>
        <p:nvGrpSpPr>
          <p:cNvPr id="287" name="组合 286">
            <a:extLst>
              <a:ext uri="{FF2B5EF4-FFF2-40B4-BE49-F238E27FC236}">
                <a16:creationId xmlns:a16="http://schemas.microsoft.com/office/drawing/2014/main" id="{0C025F93-8299-5477-8068-68F16CBB43F3}"/>
              </a:ext>
            </a:extLst>
          </p:cNvPr>
          <p:cNvGrpSpPr/>
          <p:nvPr/>
        </p:nvGrpSpPr>
        <p:grpSpPr>
          <a:xfrm>
            <a:off x="270460" y="1223804"/>
            <a:ext cx="5012740" cy="4558119"/>
            <a:chOff x="270460" y="1223804"/>
            <a:chExt cx="5012740" cy="4558119"/>
          </a:xfrm>
        </p:grpSpPr>
        <p:sp>
          <p:nvSpPr>
            <p:cNvPr id="162" name="矩形: 圆角 161">
              <a:extLst>
                <a:ext uri="{FF2B5EF4-FFF2-40B4-BE49-F238E27FC236}">
                  <a16:creationId xmlns:a16="http://schemas.microsoft.com/office/drawing/2014/main" id="{CBBF0B2C-18E7-3F3E-E0C9-6C42CA145284}"/>
                </a:ext>
              </a:extLst>
            </p:cNvPr>
            <p:cNvSpPr/>
            <p:nvPr/>
          </p:nvSpPr>
          <p:spPr>
            <a:xfrm>
              <a:off x="1469837" y="1223804"/>
              <a:ext cx="768901" cy="2867989"/>
            </a:xfrm>
            <a:prstGeom prst="round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80" name="组合 279">
              <a:extLst>
                <a:ext uri="{FF2B5EF4-FFF2-40B4-BE49-F238E27FC236}">
                  <a16:creationId xmlns:a16="http://schemas.microsoft.com/office/drawing/2014/main" id="{C2112456-93E8-5063-37F9-A2446B4F326F}"/>
                </a:ext>
              </a:extLst>
            </p:cNvPr>
            <p:cNvGrpSpPr/>
            <p:nvPr/>
          </p:nvGrpSpPr>
          <p:grpSpPr>
            <a:xfrm>
              <a:off x="270460" y="4157262"/>
              <a:ext cx="5012740" cy="1624661"/>
              <a:chOff x="270460" y="4157262"/>
              <a:chExt cx="5012740" cy="1624661"/>
            </a:xfrm>
          </p:grpSpPr>
          <p:sp>
            <p:nvSpPr>
              <p:cNvPr id="163" name="文本框 162">
                <a:extLst>
                  <a:ext uri="{FF2B5EF4-FFF2-40B4-BE49-F238E27FC236}">
                    <a16:creationId xmlns:a16="http://schemas.microsoft.com/office/drawing/2014/main" id="{99CBA5ED-2DAD-E1A1-58FB-6764D97EB79A}"/>
                  </a:ext>
                </a:extLst>
              </p:cNvPr>
              <p:cNvSpPr txBox="1"/>
              <p:nvPr/>
            </p:nvSpPr>
            <p:spPr>
              <a:xfrm>
                <a:off x="270460" y="4858593"/>
                <a:ext cx="5012740" cy="923330"/>
              </a:xfrm>
              <a:prstGeom prst="rect">
                <a:avLst/>
              </a:prstGeom>
              <a:solidFill>
                <a:schemeClr val="accent4">
                  <a:lumMod val="20000"/>
                  <a:lumOff val="80000"/>
                </a:schemeClr>
              </a:solidFill>
              <a:ln w="19050">
                <a:solidFill>
                  <a:schemeClr val="tx1"/>
                </a:solidFill>
              </a:ln>
            </p:spPr>
            <p:txBody>
              <a:bodyPr wrap="square" rtlCol="0">
                <a:spAutoFit/>
              </a:bodyPr>
              <a:lstStyle/>
              <a:p>
                <a:r>
                  <a:rPr lang="en-US" altLang="zh-CN" b="1" dirty="0"/>
                  <a:t>Propagation weight matrix (complex value): </a:t>
                </a:r>
              </a:p>
              <a:p>
                <a:pPr marL="285750" indent="-285750">
                  <a:buFontTx/>
                  <a:buChar char="-"/>
                </a:pPr>
                <a:r>
                  <a:rPr lang="en-US" altLang="zh-CN" dirty="0"/>
                  <a:t>Amplitude between two units</a:t>
                </a:r>
              </a:p>
              <a:p>
                <a:pPr marL="285750" indent="-285750">
                  <a:buFontTx/>
                  <a:buChar char="-"/>
                </a:pPr>
                <a:r>
                  <a:rPr lang="en-US" altLang="zh-CN" dirty="0"/>
                  <a:t>Phase delay between two units</a:t>
                </a:r>
                <a:endParaRPr lang="zh-CN" altLang="en-US" dirty="0"/>
              </a:p>
            </p:txBody>
          </p:sp>
          <p:grpSp>
            <p:nvGrpSpPr>
              <p:cNvPr id="167" name="组合 166">
                <a:extLst>
                  <a:ext uri="{FF2B5EF4-FFF2-40B4-BE49-F238E27FC236}">
                    <a16:creationId xmlns:a16="http://schemas.microsoft.com/office/drawing/2014/main" id="{2DF132D2-EE46-2C21-CF6E-2676CF7DE906}"/>
                  </a:ext>
                </a:extLst>
              </p:cNvPr>
              <p:cNvGrpSpPr/>
              <p:nvPr/>
            </p:nvGrpSpPr>
            <p:grpSpPr>
              <a:xfrm>
                <a:off x="1648233" y="4157262"/>
                <a:ext cx="1933489" cy="635950"/>
                <a:chOff x="1717996" y="4166684"/>
                <a:chExt cx="1933489" cy="635950"/>
              </a:xfrm>
            </p:grpSpPr>
            <p:sp>
              <p:nvSpPr>
                <p:cNvPr id="165" name="箭头: 下 164">
                  <a:extLst>
                    <a:ext uri="{FF2B5EF4-FFF2-40B4-BE49-F238E27FC236}">
                      <a16:creationId xmlns:a16="http://schemas.microsoft.com/office/drawing/2014/main" id="{46D77559-F595-8674-18F6-0DB26C6BE72F}"/>
                    </a:ext>
                  </a:extLst>
                </p:cNvPr>
                <p:cNvSpPr/>
                <p:nvPr/>
              </p:nvSpPr>
              <p:spPr>
                <a:xfrm>
                  <a:off x="1717996" y="4166684"/>
                  <a:ext cx="263531" cy="635950"/>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文本框 165">
                  <a:extLst>
                    <a:ext uri="{FF2B5EF4-FFF2-40B4-BE49-F238E27FC236}">
                      <a16:creationId xmlns:a16="http://schemas.microsoft.com/office/drawing/2014/main" id="{7EA39218-6E47-8030-D08E-8BBD22559FD7}"/>
                    </a:ext>
                  </a:extLst>
                </p:cNvPr>
                <p:cNvSpPr txBox="1"/>
                <p:nvPr/>
              </p:nvSpPr>
              <p:spPr>
                <a:xfrm>
                  <a:off x="1821066" y="4314472"/>
                  <a:ext cx="1830419" cy="369332"/>
                </a:xfrm>
                <a:prstGeom prst="rect">
                  <a:avLst/>
                </a:prstGeom>
                <a:noFill/>
              </p:spPr>
              <p:txBody>
                <a:bodyPr wrap="square" rtlCol="0">
                  <a:spAutoFit/>
                </a:bodyPr>
                <a:lstStyle/>
                <a:p>
                  <a:pPr algn="ctr"/>
                  <a:r>
                    <a:rPr lang="en-US" altLang="zh-CN" dirty="0">
                      <a:latin typeface="+mj-lt"/>
                      <a:cs typeface="Arial" panose="020B0604020202020204" pitchFamily="34" charset="0"/>
                    </a:rPr>
                    <a:t>Diffraction Zones</a:t>
                  </a:r>
                  <a:endParaRPr lang="zh-CN" altLang="en-US" dirty="0">
                    <a:latin typeface="+mj-lt"/>
                    <a:cs typeface="Arial" panose="020B0604020202020204" pitchFamily="34" charset="0"/>
                  </a:endParaRPr>
                </a:p>
              </p:txBody>
            </p:sp>
          </p:grpSp>
        </p:grpSp>
      </p:grpSp>
      <p:grpSp>
        <p:nvGrpSpPr>
          <p:cNvPr id="169" name="组合 168">
            <a:extLst>
              <a:ext uri="{FF2B5EF4-FFF2-40B4-BE49-F238E27FC236}">
                <a16:creationId xmlns:a16="http://schemas.microsoft.com/office/drawing/2014/main" id="{DB29628F-0CAA-D302-BDAB-8F4A2BEDE557}"/>
              </a:ext>
            </a:extLst>
          </p:cNvPr>
          <p:cNvGrpSpPr/>
          <p:nvPr/>
        </p:nvGrpSpPr>
        <p:grpSpPr>
          <a:xfrm>
            <a:off x="5449154" y="961098"/>
            <a:ext cx="6639267" cy="2843350"/>
            <a:chOff x="131070" y="1071855"/>
            <a:chExt cx="6639267" cy="2843350"/>
          </a:xfrm>
        </p:grpSpPr>
        <p:pic>
          <p:nvPicPr>
            <p:cNvPr id="171" name="图片 170">
              <a:extLst>
                <a:ext uri="{FF2B5EF4-FFF2-40B4-BE49-F238E27FC236}">
                  <a16:creationId xmlns:a16="http://schemas.microsoft.com/office/drawing/2014/main" id="{4F69B68C-2543-D605-430A-90C7C039F20C}"/>
                </a:ext>
              </a:extLst>
            </p:cNvPr>
            <p:cNvPicPr>
              <a:picLocks noChangeAspect="1"/>
            </p:cNvPicPr>
            <p:nvPr/>
          </p:nvPicPr>
          <p:blipFill>
            <a:blip r:embed="rId8"/>
            <a:stretch>
              <a:fillRect/>
            </a:stretch>
          </p:blipFill>
          <p:spPr>
            <a:xfrm rot="20626497">
              <a:off x="4461693" y="1074672"/>
              <a:ext cx="1047461" cy="1463971"/>
            </a:xfrm>
            <a:prstGeom prst="rect">
              <a:avLst/>
            </a:prstGeom>
          </p:spPr>
        </p:pic>
        <p:pic>
          <p:nvPicPr>
            <p:cNvPr id="170" name="图片 169">
              <a:extLst>
                <a:ext uri="{FF2B5EF4-FFF2-40B4-BE49-F238E27FC236}">
                  <a16:creationId xmlns:a16="http://schemas.microsoft.com/office/drawing/2014/main" id="{743CAAA2-F9A6-8F10-ED24-DF7A1682A6C0}"/>
                </a:ext>
              </a:extLst>
            </p:cNvPr>
            <p:cNvPicPr>
              <a:picLocks noChangeAspect="1"/>
            </p:cNvPicPr>
            <p:nvPr/>
          </p:nvPicPr>
          <p:blipFill>
            <a:blip r:embed="rId3"/>
            <a:stretch>
              <a:fillRect/>
            </a:stretch>
          </p:blipFill>
          <p:spPr>
            <a:xfrm>
              <a:off x="131070" y="3290504"/>
              <a:ext cx="626457" cy="395304"/>
            </a:xfrm>
            <a:prstGeom prst="rect">
              <a:avLst/>
            </a:prstGeom>
          </p:spPr>
        </p:pic>
        <p:grpSp>
          <p:nvGrpSpPr>
            <p:cNvPr id="172" name="组合 171">
              <a:extLst>
                <a:ext uri="{FF2B5EF4-FFF2-40B4-BE49-F238E27FC236}">
                  <a16:creationId xmlns:a16="http://schemas.microsoft.com/office/drawing/2014/main" id="{4E6B0A7D-4E6A-475A-5E92-59EBECDAF610}"/>
                </a:ext>
              </a:extLst>
            </p:cNvPr>
            <p:cNvGrpSpPr/>
            <p:nvPr/>
          </p:nvGrpSpPr>
          <p:grpSpPr>
            <a:xfrm>
              <a:off x="3602069" y="1331610"/>
              <a:ext cx="1080553" cy="1549920"/>
              <a:chOff x="1869393" y="2377868"/>
              <a:chExt cx="1155822" cy="1657884"/>
            </a:xfrm>
            <a:solidFill>
              <a:srgbClr val="CBF3DE"/>
            </a:solidFill>
          </p:grpSpPr>
          <p:sp>
            <p:nvSpPr>
              <p:cNvPr id="256" name="平行四边形 255">
                <a:extLst>
                  <a:ext uri="{FF2B5EF4-FFF2-40B4-BE49-F238E27FC236}">
                    <a16:creationId xmlns:a16="http://schemas.microsoft.com/office/drawing/2014/main" id="{B1BF7BC1-D2C3-81BB-A013-4A36FD39BBB2}"/>
                  </a:ext>
                </a:extLst>
              </p:cNvPr>
              <p:cNvSpPr/>
              <p:nvPr/>
            </p:nvSpPr>
            <p:spPr>
              <a:xfrm rot="16200000">
                <a:off x="1618362" y="2628899"/>
                <a:ext cx="1657884" cy="1155821"/>
              </a:xfrm>
              <a:prstGeom prst="parallelogram">
                <a:avLst>
                  <a:gd name="adj" fmla="val 40206"/>
                </a:avLst>
              </a:prstGeom>
              <a:grpFill/>
              <a:ln>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257" name="直接连接符 256">
                <a:extLst>
                  <a:ext uri="{FF2B5EF4-FFF2-40B4-BE49-F238E27FC236}">
                    <a16:creationId xmlns:a16="http://schemas.microsoft.com/office/drawing/2014/main" id="{0A332D22-97F0-2319-EA4E-5FD954FCC82D}"/>
                  </a:ext>
                </a:extLst>
              </p:cNvPr>
              <p:cNvCxnSpPr>
                <a:stCxn id="256" idx="1"/>
                <a:endCxn id="256" idx="3"/>
              </p:cNvCxnSpPr>
              <p:nvPr/>
            </p:nvCxnSpPr>
            <p:spPr>
              <a:xfrm>
                <a:off x="1869393" y="2974455"/>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58" name="直接连接符 257">
                <a:extLst>
                  <a:ext uri="{FF2B5EF4-FFF2-40B4-BE49-F238E27FC236}">
                    <a16:creationId xmlns:a16="http://schemas.microsoft.com/office/drawing/2014/main" id="{97D671EE-51A4-D215-9272-EE77B94A61B9}"/>
                  </a:ext>
                </a:extLst>
              </p:cNvPr>
              <p:cNvCxnSpPr/>
              <p:nvPr/>
            </p:nvCxnSpPr>
            <p:spPr>
              <a:xfrm>
                <a:off x="1869393" y="2497342"/>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59" name="直接连接符 258">
                <a:extLst>
                  <a:ext uri="{FF2B5EF4-FFF2-40B4-BE49-F238E27FC236}">
                    <a16:creationId xmlns:a16="http://schemas.microsoft.com/office/drawing/2014/main" id="{9BC17B89-4F12-8F6E-FB83-0136799A5245}"/>
                  </a:ext>
                </a:extLst>
              </p:cNvPr>
              <p:cNvCxnSpPr/>
              <p:nvPr/>
            </p:nvCxnSpPr>
            <p:spPr>
              <a:xfrm>
                <a:off x="1869393" y="2616817"/>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0" name="直接连接符 259">
                <a:extLst>
                  <a:ext uri="{FF2B5EF4-FFF2-40B4-BE49-F238E27FC236}">
                    <a16:creationId xmlns:a16="http://schemas.microsoft.com/office/drawing/2014/main" id="{2964B648-884A-2ABC-DCFE-CA0E93AF6A83}"/>
                  </a:ext>
                </a:extLst>
              </p:cNvPr>
              <p:cNvCxnSpPr/>
              <p:nvPr/>
            </p:nvCxnSpPr>
            <p:spPr>
              <a:xfrm>
                <a:off x="1869393" y="2736292"/>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1" name="直接连接符 260">
                <a:extLst>
                  <a:ext uri="{FF2B5EF4-FFF2-40B4-BE49-F238E27FC236}">
                    <a16:creationId xmlns:a16="http://schemas.microsoft.com/office/drawing/2014/main" id="{443CDD8A-D219-936E-1891-5098765421EB}"/>
                  </a:ext>
                </a:extLst>
              </p:cNvPr>
              <p:cNvCxnSpPr/>
              <p:nvPr/>
            </p:nvCxnSpPr>
            <p:spPr>
              <a:xfrm>
                <a:off x="1869393" y="285576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2" name="直接连接符 261">
                <a:extLst>
                  <a:ext uri="{FF2B5EF4-FFF2-40B4-BE49-F238E27FC236}">
                    <a16:creationId xmlns:a16="http://schemas.microsoft.com/office/drawing/2014/main" id="{99FE8CE0-CD5A-846C-743E-512EEBBDC3D7}"/>
                  </a:ext>
                </a:extLst>
              </p:cNvPr>
              <p:cNvCxnSpPr/>
              <p:nvPr/>
            </p:nvCxnSpPr>
            <p:spPr>
              <a:xfrm>
                <a:off x="1869393" y="3214194"/>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3" name="直接连接符 262">
                <a:extLst>
                  <a:ext uri="{FF2B5EF4-FFF2-40B4-BE49-F238E27FC236}">
                    <a16:creationId xmlns:a16="http://schemas.microsoft.com/office/drawing/2014/main" id="{244F5CE9-4414-4E3F-40CF-976C066911DD}"/>
                  </a:ext>
                </a:extLst>
              </p:cNvPr>
              <p:cNvCxnSpPr/>
              <p:nvPr/>
            </p:nvCxnSpPr>
            <p:spPr>
              <a:xfrm>
                <a:off x="1869393" y="333366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4" name="直接连接符 263">
                <a:extLst>
                  <a:ext uri="{FF2B5EF4-FFF2-40B4-BE49-F238E27FC236}">
                    <a16:creationId xmlns:a16="http://schemas.microsoft.com/office/drawing/2014/main" id="{0AEEC654-1BA7-AE8F-147A-94091C30AA0C}"/>
                  </a:ext>
                </a:extLst>
              </p:cNvPr>
              <p:cNvCxnSpPr/>
              <p:nvPr/>
            </p:nvCxnSpPr>
            <p:spPr>
              <a:xfrm>
                <a:off x="1869393" y="3453144"/>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5" name="直接连接符 264">
                <a:extLst>
                  <a:ext uri="{FF2B5EF4-FFF2-40B4-BE49-F238E27FC236}">
                    <a16:creationId xmlns:a16="http://schemas.microsoft.com/office/drawing/2014/main" id="{84364A08-90DC-7EC7-8318-76F10ABB9778}"/>
                  </a:ext>
                </a:extLst>
              </p:cNvPr>
              <p:cNvCxnSpPr/>
              <p:nvPr/>
            </p:nvCxnSpPr>
            <p:spPr>
              <a:xfrm>
                <a:off x="1869393" y="309471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6" name="直接连接符 265">
                <a:extLst>
                  <a:ext uri="{FF2B5EF4-FFF2-40B4-BE49-F238E27FC236}">
                    <a16:creationId xmlns:a16="http://schemas.microsoft.com/office/drawing/2014/main" id="{5D528AE0-B7B0-A379-37F3-7E210F9483EC}"/>
                  </a:ext>
                </a:extLst>
              </p:cNvPr>
              <p:cNvCxnSpPr>
                <a:stCxn id="256" idx="2"/>
                <a:endCxn id="256" idx="5"/>
              </p:cNvCxnSpPr>
              <p:nvPr/>
            </p:nvCxnSpPr>
            <p:spPr>
              <a:xfrm>
                <a:off x="2447305" y="2610223"/>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7" name="直接连接符 266">
                <a:extLst>
                  <a:ext uri="{FF2B5EF4-FFF2-40B4-BE49-F238E27FC236}">
                    <a16:creationId xmlns:a16="http://schemas.microsoft.com/office/drawing/2014/main" id="{937DDFCE-A68B-B0B3-D68A-E2255AD014C3}"/>
                  </a:ext>
                </a:extLst>
              </p:cNvPr>
              <p:cNvCxnSpPr/>
              <p:nvPr/>
            </p:nvCxnSpPr>
            <p:spPr>
              <a:xfrm>
                <a:off x="2538756" y="265077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8" name="直接连接符 267">
                <a:extLst>
                  <a:ext uri="{FF2B5EF4-FFF2-40B4-BE49-F238E27FC236}">
                    <a16:creationId xmlns:a16="http://schemas.microsoft.com/office/drawing/2014/main" id="{8065C4BB-33D1-AC18-4A13-068D830F97B4}"/>
                  </a:ext>
                </a:extLst>
              </p:cNvPr>
              <p:cNvCxnSpPr/>
              <p:nvPr/>
            </p:nvCxnSpPr>
            <p:spPr>
              <a:xfrm>
                <a:off x="2944631" y="2809712"/>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69" name="直接连接符 268">
                <a:extLst>
                  <a:ext uri="{FF2B5EF4-FFF2-40B4-BE49-F238E27FC236}">
                    <a16:creationId xmlns:a16="http://schemas.microsoft.com/office/drawing/2014/main" id="{613C759F-C60B-4B95-87B1-2D8241815C86}"/>
                  </a:ext>
                </a:extLst>
              </p:cNvPr>
              <p:cNvCxnSpPr/>
              <p:nvPr/>
            </p:nvCxnSpPr>
            <p:spPr>
              <a:xfrm>
                <a:off x="2865044" y="2777767"/>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0" name="直接连接符 269">
                <a:extLst>
                  <a:ext uri="{FF2B5EF4-FFF2-40B4-BE49-F238E27FC236}">
                    <a16:creationId xmlns:a16="http://schemas.microsoft.com/office/drawing/2014/main" id="{5B0E280A-267D-BB0C-B3CE-4DFE8432F7FA}"/>
                  </a:ext>
                </a:extLst>
              </p:cNvPr>
              <p:cNvCxnSpPr/>
              <p:nvPr/>
            </p:nvCxnSpPr>
            <p:spPr>
              <a:xfrm>
                <a:off x="2785457" y="2749630"/>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1" name="直接连接符 270">
                <a:extLst>
                  <a:ext uri="{FF2B5EF4-FFF2-40B4-BE49-F238E27FC236}">
                    <a16:creationId xmlns:a16="http://schemas.microsoft.com/office/drawing/2014/main" id="{D9577967-CC2C-E477-F473-D9D66551D93F}"/>
                  </a:ext>
                </a:extLst>
              </p:cNvPr>
              <p:cNvCxnSpPr/>
              <p:nvPr/>
            </p:nvCxnSpPr>
            <p:spPr>
              <a:xfrm>
                <a:off x="2705870" y="2708692"/>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2" name="直接连接符 271">
                <a:extLst>
                  <a:ext uri="{FF2B5EF4-FFF2-40B4-BE49-F238E27FC236}">
                    <a16:creationId xmlns:a16="http://schemas.microsoft.com/office/drawing/2014/main" id="{DD5806FA-4292-97F1-C328-36749F70AF41}"/>
                  </a:ext>
                </a:extLst>
              </p:cNvPr>
              <p:cNvCxnSpPr/>
              <p:nvPr/>
            </p:nvCxnSpPr>
            <p:spPr>
              <a:xfrm>
                <a:off x="2626283" y="2684556"/>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3" name="直接连接符 272">
                <a:extLst>
                  <a:ext uri="{FF2B5EF4-FFF2-40B4-BE49-F238E27FC236}">
                    <a16:creationId xmlns:a16="http://schemas.microsoft.com/office/drawing/2014/main" id="{A9F07D3A-5F95-14F9-0C6C-38078AE4014B}"/>
                  </a:ext>
                </a:extLst>
              </p:cNvPr>
              <p:cNvCxnSpPr/>
              <p:nvPr/>
            </p:nvCxnSpPr>
            <p:spPr>
              <a:xfrm>
                <a:off x="2273356" y="2535096"/>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4" name="直接连接符 273">
                <a:extLst>
                  <a:ext uri="{FF2B5EF4-FFF2-40B4-BE49-F238E27FC236}">
                    <a16:creationId xmlns:a16="http://schemas.microsoft.com/office/drawing/2014/main" id="{0D77C638-AF11-501E-A867-E98F9D6E4D41}"/>
                  </a:ext>
                </a:extLst>
              </p:cNvPr>
              <p:cNvCxnSpPr/>
              <p:nvPr/>
            </p:nvCxnSpPr>
            <p:spPr>
              <a:xfrm>
                <a:off x="2190593" y="250358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5" name="直接连接符 274">
                <a:extLst>
                  <a:ext uri="{FF2B5EF4-FFF2-40B4-BE49-F238E27FC236}">
                    <a16:creationId xmlns:a16="http://schemas.microsoft.com/office/drawing/2014/main" id="{726F0ABE-AAD6-F06F-9649-28F844763837}"/>
                  </a:ext>
                </a:extLst>
              </p:cNvPr>
              <p:cNvCxnSpPr/>
              <p:nvPr/>
            </p:nvCxnSpPr>
            <p:spPr>
              <a:xfrm>
                <a:off x="2111006" y="2470031"/>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6" name="直接连接符 275">
                <a:extLst>
                  <a:ext uri="{FF2B5EF4-FFF2-40B4-BE49-F238E27FC236}">
                    <a16:creationId xmlns:a16="http://schemas.microsoft.com/office/drawing/2014/main" id="{4D5707EE-C804-EBC0-F182-11F10600A92C}"/>
                  </a:ext>
                </a:extLst>
              </p:cNvPr>
              <p:cNvCxnSpPr/>
              <p:nvPr/>
            </p:nvCxnSpPr>
            <p:spPr>
              <a:xfrm>
                <a:off x="2031419" y="2438128"/>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7" name="直接连接符 276">
                <a:extLst>
                  <a:ext uri="{FF2B5EF4-FFF2-40B4-BE49-F238E27FC236}">
                    <a16:creationId xmlns:a16="http://schemas.microsoft.com/office/drawing/2014/main" id="{826A13D7-4A0E-EC04-9C18-8671CDBFAD5D}"/>
                  </a:ext>
                </a:extLst>
              </p:cNvPr>
              <p:cNvCxnSpPr/>
              <p:nvPr/>
            </p:nvCxnSpPr>
            <p:spPr>
              <a:xfrm>
                <a:off x="1951832" y="2406764"/>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278" name="直接连接符 277">
                <a:extLst>
                  <a:ext uri="{FF2B5EF4-FFF2-40B4-BE49-F238E27FC236}">
                    <a16:creationId xmlns:a16="http://schemas.microsoft.com/office/drawing/2014/main" id="{6B9C3BDD-1F0B-7C00-AC50-43E3C4E85B63}"/>
                  </a:ext>
                </a:extLst>
              </p:cNvPr>
              <p:cNvCxnSpPr/>
              <p:nvPr/>
            </p:nvCxnSpPr>
            <p:spPr>
              <a:xfrm>
                <a:off x="2358143" y="256680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grpSp>
        <p:grpSp>
          <p:nvGrpSpPr>
            <p:cNvPr id="173" name="组合 172">
              <a:extLst>
                <a:ext uri="{FF2B5EF4-FFF2-40B4-BE49-F238E27FC236}">
                  <a16:creationId xmlns:a16="http://schemas.microsoft.com/office/drawing/2014/main" id="{55078E95-0A12-965F-C6D3-4566594948EF}"/>
                </a:ext>
              </a:extLst>
            </p:cNvPr>
            <p:cNvGrpSpPr/>
            <p:nvPr/>
          </p:nvGrpSpPr>
          <p:grpSpPr>
            <a:xfrm>
              <a:off x="2858270" y="1615849"/>
              <a:ext cx="1080553" cy="1549920"/>
              <a:chOff x="1869393" y="2377868"/>
              <a:chExt cx="1155822" cy="1657884"/>
            </a:xfrm>
            <a:solidFill>
              <a:srgbClr val="DDDDFD"/>
            </a:solidFill>
          </p:grpSpPr>
          <p:sp>
            <p:nvSpPr>
              <p:cNvPr id="233" name="平行四边形 232">
                <a:extLst>
                  <a:ext uri="{FF2B5EF4-FFF2-40B4-BE49-F238E27FC236}">
                    <a16:creationId xmlns:a16="http://schemas.microsoft.com/office/drawing/2014/main" id="{3D019B53-00D9-B122-053C-56EABAE7AA9D}"/>
                  </a:ext>
                </a:extLst>
              </p:cNvPr>
              <p:cNvSpPr/>
              <p:nvPr/>
            </p:nvSpPr>
            <p:spPr>
              <a:xfrm rot="16200000">
                <a:off x="1618362" y="2628899"/>
                <a:ext cx="1657884" cy="1155821"/>
              </a:xfrm>
              <a:prstGeom prst="parallelogram">
                <a:avLst>
                  <a:gd name="adj" fmla="val 40206"/>
                </a:avLst>
              </a:prstGeom>
              <a:grp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234" name="直接连接符 233">
                <a:extLst>
                  <a:ext uri="{FF2B5EF4-FFF2-40B4-BE49-F238E27FC236}">
                    <a16:creationId xmlns:a16="http://schemas.microsoft.com/office/drawing/2014/main" id="{2B46A3B1-28A6-2BC6-19DA-14592F7B36D1}"/>
                  </a:ext>
                </a:extLst>
              </p:cNvPr>
              <p:cNvCxnSpPr>
                <a:stCxn id="233" idx="1"/>
                <a:endCxn id="233" idx="3"/>
              </p:cNvCxnSpPr>
              <p:nvPr/>
            </p:nvCxnSpPr>
            <p:spPr>
              <a:xfrm>
                <a:off x="1869393" y="2974455"/>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35" name="直接连接符 234">
                <a:extLst>
                  <a:ext uri="{FF2B5EF4-FFF2-40B4-BE49-F238E27FC236}">
                    <a16:creationId xmlns:a16="http://schemas.microsoft.com/office/drawing/2014/main" id="{05B08A30-FD5B-8719-934B-646402EE42AB}"/>
                  </a:ext>
                </a:extLst>
              </p:cNvPr>
              <p:cNvCxnSpPr/>
              <p:nvPr/>
            </p:nvCxnSpPr>
            <p:spPr>
              <a:xfrm>
                <a:off x="1869393" y="249734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36" name="直接连接符 235">
                <a:extLst>
                  <a:ext uri="{FF2B5EF4-FFF2-40B4-BE49-F238E27FC236}">
                    <a16:creationId xmlns:a16="http://schemas.microsoft.com/office/drawing/2014/main" id="{401D572D-CBE0-A5FB-00F3-F252894C0634}"/>
                  </a:ext>
                </a:extLst>
              </p:cNvPr>
              <p:cNvCxnSpPr/>
              <p:nvPr/>
            </p:nvCxnSpPr>
            <p:spPr>
              <a:xfrm>
                <a:off x="1869393" y="2616817"/>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37" name="直接连接符 236">
                <a:extLst>
                  <a:ext uri="{FF2B5EF4-FFF2-40B4-BE49-F238E27FC236}">
                    <a16:creationId xmlns:a16="http://schemas.microsoft.com/office/drawing/2014/main" id="{7DAFF7F5-4B1C-CE07-F480-938B1DE8C8BF}"/>
                  </a:ext>
                </a:extLst>
              </p:cNvPr>
              <p:cNvCxnSpPr/>
              <p:nvPr/>
            </p:nvCxnSpPr>
            <p:spPr>
              <a:xfrm>
                <a:off x="1869393" y="273629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38" name="直接连接符 237">
                <a:extLst>
                  <a:ext uri="{FF2B5EF4-FFF2-40B4-BE49-F238E27FC236}">
                    <a16:creationId xmlns:a16="http://schemas.microsoft.com/office/drawing/2014/main" id="{8D5DDAAF-4CC0-7529-505D-28D7F5AD5DC0}"/>
                  </a:ext>
                </a:extLst>
              </p:cNvPr>
              <p:cNvCxnSpPr/>
              <p:nvPr/>
            </p:nvCxnSpPr>
            <p:spPr>
              <a:xfrm>
                <a:off x="1869393" y="28557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39" name="直接连接符 238">
                <a:extLst>
                  <a:ext uri="{FF2B5EF4-FFF2-40B4-BE49-F238E27FC236}">
                    <a16:creationId xmlns:a16="http://schemas.microsoft.com/office/drawing/2014/main" id="{557FB668-4DBA-4730-A146-54EDD17D8B96}"/>
                  </a:ext>
                </a:extLst>
              </p:cNvPr>
              <p:cNvCxnSpPr/>
              <p:nvPr/>
            </p:nvCxnSpPr>
            <p:spPr>
              <a:xfrm>
                <a:off x="1869393" y="321419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0" name="直接连接符 239">
                <a:extLst>
                  <a:ext uri="{FF2B5EF4-FFF2-40B4-BE49-F238E27FC236}">
                    <a16:creationId xmlns:a16="http://schemas.microsoft.com/office/drawing/2014/main" id="{9570759B-3D21-CF36-E058-1D919FF96E9A}"/>
                  </a:ext>
                </a:extLst>
              </p:cNvPr>
              <p:cNvCxnSpPr/>
              <p:nvPr/>
            </p:nvCxnSpPr>
            <p:spPr>
              <a:xfrm>
                <a:off x="1869393" y="33336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1" name="直接连接符 240">
                <a:extLst>
                  <a:ext uri="{FF2B5EF4-FFF2-40B4-BE49-F238E27FC236}">
                    <a16:creationId xmlns:a16="http://schemas.microsoft.com/office/drawing/2014/main" id="{93808186-9BA4-F366-AE5E-87A82948C4D3}"/>
                  </a:ext>
                </a:extLst>
              </p:cNvPr>
              <p:cNvCxnSpPr/>
              <p:nvPr/>
            </p:nvCxnSpPr>
            <p:spPr>
              <a:xfrm>
                <a:off x="1869393" y="345314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2" name="直接连接符 241">
                <a:extLst>
                  <a:ext uri="{FF2B5EF4-FFF2-40B4-BE49-F238E27FC236}">
                    <a16:creationId xmlns:a16="http://schemas.microsoft.com/office/drawing/2014/main" id="{E93103DB-5E0B-2372-65CC-CA99A05397F9}"/>
                  </a:ext>
                </a:extLst>
              </p:cNvPr>
              <p:cNvCxnSpPr/>
              <p:nvPr/>
            </p:nvCxnSpPr>
            <p:spPr>
              <a:xfrm>
                <a:off x="1869393" y="309471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3" name="直接连接符 242">
                <a:extLst>
                  <a:ext uri="{FF2B5EF4-FFF2-40B4-BE49-F238E27FC236}">
                    <a16:creationId xmlns:a16="http://schemas.microsoft.com/office/drawing/2014/main" id="{8A189955-26DC-7B48-3F35-F953525E99D7}"/>
                  </a:ext>
                </a:extLst>
              </p:cNvPr>
              <p:cNvCxnSpPr>
                <a:stCxn id="233" idx="2"/>
                <a:endCxn id="233" idx="5"/>
              </p:cNvCxnSpPr>
              <p:nvPr/>
            </p:nvCxnSpPr>
            <p:spPr>
              <a:xfrm>
                <a:off x="2447305" y="2610223"/>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4" name="直接连接符 243">
                <a:extLst>
                  <a:ext uri="{FF2B5EF4-FFF2-40B4-BE49-F238E27FC236}">
                    <a16:creationId xmlns:a16="http://schemas.microsoft.com/office/drawing/2014/main" id="{3A4D326A-F3B3-13BE-500A-1DDDE1FDAD43}"/>
                  </a:ext>
                </a:extLst>
              </p:cNvPr>
              <p:cNvCxnSpPr/>
              <p:nvPr/>
            </p:nvCxnSpPr>
            <p:spPr>
              <a:xfrm>
                <a:off x="2538756" y="265077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5" name="直接连接符 244">
                <a:extLst>
                  <a:ext uri="{FF2B5EF4-FFF2-40B4-BE49-F238E27FC236}">
                    <a16:creationId xmlns:a16="http://schemas.microsoft.com/office/drawing/2014/main" id="{025163B5-0647-1647-AEB4-697F4E3CBB56}"/>
                  </a:ext>
                </a:extLst>
              </p:cNvPr>
              <p:cNvCxnSpPr/>
              <p:nvPr/>
            </p:nvCxnSpPr>
            <p:spPr>
              <a:xfrm>
                <a:off x="2944631" y="280971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6" name="直接连接符 245">
                <a:extLst>
                  <a:ext uri="{FF2B5EF4-FFF2-40B4-BE49-F238E27FC236}">
                    <a16:creationId xmlns:a16="http://schemas.microsoft.com/office/drawing/2014/main" id="{C164ED98-4047-5268-0E75-B0E05E8A933C}"/>
                  </a:ext>
                </a:extLst>
              </p:cNvPr>
              <p:cNvCxnSpPr/>
              <p:nvPr/>
            </p:nvCxnSpPr>
            <p:spPr>
              <a:xfrm>
                <a:off x="2865044" y="2777767"/>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7" name="直接连接符 246">
                <a:extLst>
                  <a:ext uri="{FF2B5EF4-FFF2-40B4-BE49-F238E27FC236}">
                    <a16:creationId xmlns:a16="http://schemas.microsoft.com/office/drawing/2014/main" id="{0DAEE27D-D370-9D37-6FBE-B13D5F41C745}"/>
                  </a:ext>
                </a:extLst>
              </p:cNvPr>
              <p:cNvCxnSpPr/>
              <p:nvPr/>
            </p:nvCxnSpPr>
            <p:spPr>
              <a:xfrm>
                <a:off x="2785457" y="2749630"/>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8" name="直接连接符 247">
                <a:extLst>
                  <a:ext uri="{FF2B5EF4-FFF2-40B4-BE49-F238E27FC236}">
                    <a16:creationId xmlns:a16="http://schemas.microsoft.com/office/drawing/2014/main" id="{6411051D-E970-186F-CFCB-D7B44CA06A29}"/>
                  </a:ext>
                </a:extLst>
              </p:cNvPr>
              <p:cNvCxnSpPr/>
              <p:nvPr/>
            </p:nvCxnSpPr>
            <p:spPr>
              <a:xfrm>
                <a:off x="2705870" y="270869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49" name="直接连接符 248">
                <a:extLst>
                  <a:ext uri="{FF2B5EF4-FFF2-40B4-BE49-F238E27FC236}">
                    <a16:creationId xmlns:a16="http://schemas.microsoft.com/office/drawing/2014/main" id="{0E75975B-37A5-82DE-5815-3B93AAA0E659}"/>
                  </a:ext>
                </a:extLst>
              </p:cNvPr>
              <p:cNvCxnSpPr/>
              <p:nvPr/>
            </p:nvCxnSpPr>
            <p:spPr>
              <a:xfrm>
                <a:off x="2626283" y="268455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50" name="直接连接符 249">
                <a:extLst>
                  <a:ext uri="{FF2B5EF4-FFF2-40B4-BE49-F238E27FC236}">
                    <a16:creationId xmlns:a16="http://schemas.microsoft.com/office/drawing/2014/main" id="{F6B158E9-0243-DF4B-49ED-1108990FC0EF}"/>
                  </a:ext>
                </a:extLst>
              </p:cNvPr>
              <p:cNvCxnSpPr/>
              <p:nvPr/>
            </p:nvCxnSpPr>
            <p:spPr>
              <a:xfrm>
                <a:off x="2273356" y="253509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51" name="直接连接符 250">
                <a:extLst>
                  <a:ext uri="{FF2B5EF4-FFF2-40B4-BE49-F238E27FC236}">
                    <a16:creationId xmlns:a16="http://schemas.microsoft.com/office/drawing/2014/main" id="{7798CE99-D9F3-9633-89D5-8D9B9DDBD140}"/>
                  </a:ext>
                </a:extLst>
              </p:cNvPr>
              <p:cNvCxnSpPr/>
              <p:nvPr/>
            </p:nvCxnSpPr>
            <p:spPr>
              <a:xfrm>
                <a:off x="2190593" y="250358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52" name="直接连接符 251">
                <a:extLst>
                  <a:ext uri="{FF2B5EF4-FFF2-40B4-BE49-F238E27FC236}">
                    <a16:creationId xmlns:a16="http://schemas.microsoft.com/office/drawing/2014/main" id="{EF9708C6-9CFE-ADFF-3197-80EE53EC6D84}"/>
                  </a:ext>
                </a:extLst>
              </p:cNvPr>
              <p:cNvCxnSpPr/>
              <p:nvPr/>
            </p:nvCxnSpPr>
            <p:spPr>
              <a:xfrm>
                <a:off x="2111006" y="2470031"/>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53" name="直接连接符 252">
                <a:extLst>
                  <a:ext uri="{FF2B5EF4-FFF2-40B4-BE49-F238E27FC236}">
                    <a16:creationId xmlns:a16="http://schemas.microsoft.com/office/drawing/2014/main" id="{5636DEE6-55E4-96B2-C743-5DBD31B43AB6}"/>
                  </a:ext>
                </a:extLst>
              </p:cNvPr>
              <p:cNvCxnSpPr/>
              <p:nvPr/>
            </p:nvCxnSpPr>
            <p:spPr>
              <a:xfrm>
                <a:off x="2031419" y="2438128"/>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54" name="直接连接符 253">
                <a:extLst>
                  <a:ext uri="{FF2B5EF4-FFF2-40B4-BE49-F238E27FC236}">
                    <a16:creationId xmlns:a16="http://schemas.microsoft.com/office/drawing/2014/main" id="{642488D7-B8E2-F8ED-DE9E-EB85B5FA937A}"/>
                  </a:ext>
                </a:extLst>
              </p:cNvPr>
              <p:cNvCxnSpPr/>
              <p:nvPr/>
            </p:nvCxnSpPr>
            <p:spPr>
              <a:xfrm>
                <a:off x="1951832" y="2406764"/>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55" name="直接连接符 254">
                <a:extLst>
                  <a:ext uri="{FF2B5EF4-FFF2-40B4-BE49-F238E27FC236}">
                    <a16:creationId xmlns:a16="http://schemas.microsoft.com/office/drawing/2014/main" id="{72D4F875-CAFB-3A21-C77E-436FD605678F}"/>
                  </a:ext>
                </a:extLst>
              </p:cNvPr>
              <p:cNvCxnSpPr/>
              <p:nvPr/>
            </p:nvCxnSpPr>
            <p:spPr>
              <a:xfrm>
                <a:off x="2358143" y="256680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grpSp>
        <p:grpSp>
          <p:nvGrpSpPr>
            <p:cNvPr id="174" name="组合 173">
              <a:extLst>
                <a:ext uri="{FF2B5EF4-FFF2-40B4-BE49-F238E27FC236}">
                  <a16:creationId xmlns:a16="http://schemas.microsoft.com/office/drawing/2014/main" id="{C0712B14-0EB9-C8E3-6A7D-BDB6D1346642}"/>
                </a:ext>
              </a:extLst>
            </p:cNvPr>
            <p:cNvGrpSpPr/>
            <p:nvPr/>
          </p:nvGrpSpPr>
          <p:grpSpPr>
            <a:xfrm>
              <a:off x="2034202" y="1964976"/>
              <a:ext cx="1080553" cy="1549920"/>
              <a:chOff x="1869393" y="2377868"/>
              <a:chExt cx="1155822" cy="1657884"/>
            </a:xfrm>
            <a:solidFill>
              <a:srgbClr val="DDDDFD"/>
            </a:solidFill>
          </p:grpSpPr>
          <p:sp>
            <p:nvSpPr>
              <p:cNvPr id="210" name="平行四边形 209">
                <a:extLst>
                  <a:ext uri="{FF2B5EF4-FFF2-40B4-BE49-F238E27FC236}">
                    <a16:creationId xmlns:a16="http://schemas.microsoft.com/office/drawing/2014/main" id="{477F1ABB-11B5-488C-C23B-B321320E844C}"/>
                  </a:ext>
                </a:extLst>
              </p:cNvPr>
              <p:cNvSpPr/>
              <p:nvPr/>
            </p:nvSpPr>
            <p:spPr>
              <a:xfrm rot="16200000">
                <a:off x="1618362" y="2628899"/>
                <a:ext cx="1657884" cy="1155821"/>
              </a:xfrm>
              <a:prstGeom prst="parallelogram">
                <a:avLst>
                  <a:gd name="adj" fmla="val 40206"/>
                </a:avLst>
              </a:prstGeom>
              <a:grp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211" name="直接连接符 210">
                <a:extLst>
                  <a:ext uri="{FF2B5EF4-FFF2-40B4-BE49-F238E27FC236}">
                    <a16:creationId xmlns:a16="http://schemas.microsoft.com/office/drawing/2014/main" id="{72DF8C06-2564-1861-8370-EA049AD92F38}"/>
                  </a:ext>
                </a:extLst>
              </p:cNvPr>
              <p:cNvCxnSpPr>
                <a:stCxn id="210" idx="1"/>
                <a:endCxn id="210" idx="3"/>
              </p:cNvCxnSpPr>
              <p:nvPr/>
            </p:nvCxnSpPr>
            <p:spPr>
              <a:xfrm>
                <a:off x="1869393" y="2974455"/>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12" name="直接连接符 211">
                <a:extLst>
                  <a:ext uri="{FF2B5EF4-FFF2-40B4-BE49-F238E27FC236}">
                    <a16:creationId xmlns:a16="http://schemas.microsoft.com/office/drawing/2014/main" id="{A2B7669B-0C9B-095E-D305-1526FE5C5325}"/>
                  </a:ext>
                </a:extLst>
              </p:cNvPr>
              <p:cNvCxnSpPr/>
              <p:nvPr/>
            </p:nvCxnSpPr>
            <p:spPr>
              <a:xfrm>
                <a:off x="1869393" y="249734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13" name="直接连接符 212">
                <a:extLst>
                  <a:ext uri="{FF2B5EF4-FFF2-40B4-BE49-F238E27FC236}">
                    <a16:creationId xmlns:a16="http://schemas.microsoft.com/office/drawing/2014/main" id="{200BB7B7-EE8C-2803-414A-BBE778DC82C9}"/>
                  </a:ext>
                </a:extLst>
              </p:cNvPr>
              <p:cNvCxnSpPr/>
              <p:nvPr/>
            </p:nvCxnSpPr>
            <p:spPr>
              <a:xfrm>
                <a:off x="1869393" y="2616817"/>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14" name="直接连接符 213">
                <a:extLst>
                  <a:ext uri="{FF2B5EF4-FFF2-40B4-BE49-F238E27FC236}">
                    <a16:creationId xmlns:a16="http://schemas.microsoft.com/office/drawing/2014/main" id="{908A496C-39B3-322D-A7E8-F49A3F47EE5E}"/>
                  </a:ext>
                </a:extLst>
              </p:cNvPr>
              <p:cNvCxnSpPr/>
              <p:nvPr/>
            </p:nvCxnSpPr>
            <p:spPr>
              <a:xfrm>
                <a:off x="1869393" y="273629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15" name="直接连接符 214">
                <a:extLst>
                  <a:ext uri="{FF2B5EF4-FFF2-40B4-BE49-F238E27FC236}">
                    <a16:creationId xmlns:a16="http://schemas.microsoft.com/office/drawing/2014/main" id="{6C157DB3-761F-3698-E99E-A9E6EBA2EAF4}"/>
                  </a:ext>
                </a:extLst>
              </p:cNvPr>
              <p:cNvCxnSpPr/>
              <p:nvPr/>
            </p:nvCxnSpPr>
            <p:spPr>
              <a:xfrm>
                <a:off x="1869393" y="28557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16" name="直接连接符 215">
                <a:extLst>
                  <a:ext uri="{FF2B5EF4-FFF2-40B4-BE49-F238E27FC236}">
                    <a16:creationId xmlns:a16="http://schemas.microsoft.com/office/drawing/2014/main" id="{EF32505A-6DF0-67B5-85C7-22E2486A58B7}"/>
                  </a:ext>
                </a:extLst>
              </p:cNvPr>
              <p:cNvCxnSpPr/>
              <p:nvPr/>
            </p:nvCxnSpPr>
            <p:spPr>
              <a:xfrm>
                <a:off x="1869393" y="321419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17" name="直接连接符 216">
                <a:extLst>
                  <a:ext uri="{FF2B5EF4-FFF2-40B4-BE49-F238E27FC236}">
                    <a16:creationId xmlns:a16="http://schemas.microsoft.com/office/drawing/2014/main" id="{291C5D48-C712-61BB-8867-8380D531C914}"/>
                  </a:ext>
                </a:extLst>
              </p:cNvPr>
              <p:cNvCxnSpPr/>
              <p:nvPr/>
            </p:nvCxnSpPr>
            <p:spPr>
              <a:xfrm>
                <a:off x="1869393" y="33336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18" name="直接连接符 217">
                <a:extLst>
                  <a:ext uri="{FF2B5EF4-FFF2-40B4-BE49-F238E27FC236}">
                    <a16:creationId xmlns:a16="http://schemas.microsoft.com/office/drawing/2014/main" id="{D756058A-F621-6A19-7F72-871BA340DD32}"/>
                  </a:ext>
                </a:extLst>
              </p:cNvPr>
              <p:cNvCxnSpPr/>
              <p:nvPr/>
            </p:nvCxnSpPr>
            <p:spPr>
              <a:xfrm>
                <a:off x="1869393" y="345314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19" name="直接连接符 218">
                <a:extLst>
                  <a:ext uri="{FF2B5EF4-FFF2-40B4-BE49-F238E27FC236}">
                    <a16:creationId xmlns:a16="http://schemas.microsoft.com/office/drawing/2014/main" id="{B8CAC7DA-4450-63AD-C2FD-138AB45BAE51}"/>
                  </a:ext>
                </a:extLst>
              </p:cNvPr>
              <p:cNvCxnSpPr/>
              <p:nvPr/>
            </p:nvCxnSpPr>
            <p:spPr>
              <a:xfrm>
                <a:off x="1869393" y="309471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0" name="直接连接符 219">
                <a:extLst>
                  <a:ext uri="{FF2B5EF4-FFF2-40B4-BE49-F238E27FC236}">
                    <a16:creationId xmlns:a16="http://schemas.microsoft.com/office/drawing/2014/main" id="{B4114C37-9959-C97D-2640-313EC69C9325}"/>
                  </a:ext>
                </a:extLst>
              </p:cNvPr>
              <p:cNvCxnSpPr>
                <a:stCxn id="210" idx="2"/>
                <a:endCxn id="210" idx="5"/>
              </p:cNvCxnSpPr>
              <p:nvPr/>
            </p:nvCxnSpPr>
            <p:spPr>
              <a:xfrm>
                <a:off x="2447305" y="2610223"/>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1" name="直接连接符 220">
                <a:extLst>
                  <a:ext uri="{FF2B5EF4-FFF2-40B4-BE49-F238E27FC236}">
                    <a16:creationId xmlns:a16="http://schemas.microsoft.com/office/drawing/2014/main" id="{8E93832E-5B18-5A9A-188C-77DD6E3A0ED8}"/>
                  </a:ext>
                </a:extLst>
              </p:cNvPr>
              <p:cNvCxnSpPr/>
              <p:nvPr/>
            </p:nvCxnSpPr>
            <p:spPr>
              <a:xfrm>
                <a:off x="2538756" y="265077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2" name="直接连接符 221">
                <a:extLst>
                  <a:ext uri="{FF2B5EF4-FFF2-40B4-BE49-F238E27FC236}">
                    <a16:creationId xmlns:a16="http://schemas.microsoft.com/office/drawing/2014/main" id="{E086A0FB-3D36-6E6F-937D-A84499CBA43D}"/>
                  </a:ext>
                </a:extLst>
              </p:cNvPr>
              <p:cNvCxnSpPr/>
              <p:nvPr/>
            </p:nvCxnSpPr>
            <p:spPr>
              <a:xfrm>
                <a:off x="2944631" y="280971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3" name="直接连接符 222">
                <a:extLst>
                  <a:ext uri="{FF2B5EF4-FFF2-40B4-BE49-F238E27FC236}">
                    <a16:creationId xmlns:a16="http://schemas.microsoft.com/office/drawing/2014/main" id="{C5006D73-D732-68D6-0AAE-DA9BFF4A55A5}"/>
                  </a:ext>
                </a:extLst>
              </p:cNvPr>
              <p:cNvCxnSpPr/>
              <p:nvPr/>
            </p:nvCxnSpPr>
            <p:spPr>
              <a:xfrm>
                <a:off x="2865044" y="2777767"/>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4" name="直接连接符 223">
                <a:extLst>
                  <a:ext uri="{FF2B5EF4-FFF2-40B4-BE49-F238E27FC236}">
                    <a16:creationId xmlns:a16="http://schemas.microsoft.com/office/drawing/2014/main" id="{7AEFD1D0-D6F8-B646-DB38-44637254A51A}"/>
                  </a:ext>
                </a:extLst>
              </p:cNvPr>
              <p:cNvCxnSpPr/>
              <p:nvPr/>
            </p:nvCxnSpPr>
            <p:spPr>
              <a:xfrm>
                <a:off x="2785457" y="2749630"/>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5" name="直接连接符 224">
                <a:extLst>
                  <a:ext uri="{FF2B5EF4-FFF2-40B4-BE49-F238E27FC236}">
                    <a16:creationId xmlns:a16="http://schemas.microsoft.com/office/drawing/2014/main" id="{28DF4CBD-A53A-889B-16AD-AE823CFE7F70}"/>
                  </a:ext>
                </a:extLst>
              </p:cNvPr>
              <p:cNvCxnSpPr/>
              <p:nvPr/>
            </p:nvCxnSpPr>
            <p:spPr>
              <a:xfrm>
                <a:off x="2705870" y="270869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6" name="直接连接符 225">
                <a:extLst>
                  <a:ext uri="{FF2B5EF4-FFF2-40B4-BE49-F238E27FC236}">
                    <a16:creationId xmlns:a16="http://schemas.microsoft.com/office/drawing/2014/main" id="{38EE19C2-5498-7A2E-0DCF-F687FEA025DE}"/>
                  </a:ext>
                </a:extLst>
              </p:cNvPr>
              <p:cNvCxnSpPr/>
              <p:nvPr/>
            </p:nvCxnSpPr>
            <p:spPr>
              <a:xfrm>
                <a:off x="2626283" y="268455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7" name="直接连接符 226">
                <a:extLst>
                  <a:ext uri="{FF2B5EF4-FFF2-40B4-BE49-F238E27FC236}">
                    <a16:creationId xmlns:a16="http://schemas.microsoft.com/office/drawing/2014/main" id="{5C702032-EE22-F991-000B-2C9B9A352E67}"/>
                  </a:ext>
                </a:extLst>
              </p:cNvPr>
              <p:cNvCxnSpPr/>
              <p:nvPr/>
            </p:nvCxnSpPr>
            <p:spPr>
              <a:xfrm>
                <a:off x="2273356" y="253509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8" name="直接连接符 227">
                <a:extLst>
                  <a:ext uri="{FF2B5EF4-FFF2-40B4-BE49-F238E27FC236}">
                    <a16:creationId xmlns:a16="http://schemas.microsoft.com/office/drawing/2014/main" id="{45D825D5-D7CF-AFCA-90AE-BA51B5E650A4}"/>
                  </a:ext>
                </a:extLst>
              </p:cNvPr>
              <p:cNvCxnSpPr/>
              <p:nvPr/>
            </p:nvCxnSpPr>
            <p:spPr>
              <a:xfrm>
                <a:off x="2190593" y="250358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29" name="直接连接符 228">
                <a:extLst>
                  <a:ext uri="{FF2B5EF4-FFF2-40B4-BE49-F238E27FC236}">
                    <a16:creationId xmlns:a16="http://schemas.microsoft.com/office/drawing/2014/main" id="{6A2AFB8F-16BE-6E8A-E262-2B85AF449426}"/>
                  </a:ext>
                </a:extLst>
              </p:cNvPr>
              <p:cNvCxnSpPr/>
              <p:nvPr/>
            </p:nvCxnSpPr>
            <p:spPr>
              <a:xfrm>
                <a:off x="2111006" y="2470031"/>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30" name="直接连接符 229">
                <a:extLst>
                  <a:ext uri="{FF2B5EF4-FFF2-40B4-BE49-F238E27FC236}">
                    <a16:creationId xmlns:a16="http://schemas.microsoft.com/office/drawing/2014/main" id="{AA716E20-4ABB-3009-6F97-0B24BC2ED93B}"/>
                  </a:ext>
                </a:extLst>
              </p:cNvPr>
              <p:cNvCxnSpPr/>
              <p:nvPr/>
            </p:nvCxnSpPr>
            <p:spPr>
              <a:xfrm>
                <a:off x="2031419" y="2438128"/>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31" name="直接连接符 230">
                <a:extLst>
                  <a:ext uri="{FF2B5EF4-FFF2-40B4-BE49-F238E27FC236}">
                    <a16:creationId xmlns:a16="http://schemas.microsoft.com/office/drawing/2014/main" id="{EBBC5BDD-D217-DCD7-F000-BBC33B6B9BCF}"/>
                  </a:ext>
                </a:extLst>
              </p:cNvPr>
              <p:cNvCxnSpPr/>
              <p:nvPr/>
            </p:nvCxnSpPr>
            <p:spPr>
              <a:xfrm>
                <a:off x="1951832" y="2406764"/>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232" name="直接连接符 231">
                <a:extLst>
                  <a:ext uri="{FF2B5EF4-FFF2-40B4-BE49-F238E27FC236}">
                    <a16:creationId xmlns:a16="http://schemas.microsoft.com/office/drawing/2014/main" id="{ED266D65-653D-E43D-DF68-330BD114A2A1}"/>
                  </a:ext>
                </a:extLst>
              </p:cNvPr>
              <p:cNvCxnSpPr/>
              <p:nvPr/>
            </p:nvCxnSpPr>
            <p:spPr>
              <a:xfrm>
                <a:off x="2358143" y="256680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grpSp>
        <p:grpSp>
          <p:nvGrpSpPr>
            <p:cNvPr id="175" name="组合 174">
              <a:extLst>
                <a:ext uri="{FF2B5EF4-FFF2-40B4-BE49-F238E27FC236}">
                  <a16:creationId xmlns:a16="http://schemas.microsoft.com/office/drawing/2014/main" id="{5EAAF946-493F-0F07-B93C-E6B5ED7F7D8C}"/>
                </a:ext>
              </a:extLst>
            </p:cNvPr>
            <p:cNvGrpSpPr/>
            <p:nvPr/>
          </p:nvGrpSpPr>
          <p:grpSpPr>
            <a:xfrm>
              <a:off x="1261534" y="2365285"/>
              <a:ext cx="1080553" cy="1549920"/>
              <a:chOff x="1869393" y="2377868"/>
              <a:chExt cx="1155822" cy="1657884"/>
            </a:xfrm>
          </p:grpSpPr>
          <p:sp>
            <p:nvSpPr>
              <p:cNvPr id="187" name="平行四边形 186">
                <a:extLst>
                  <a:ext uri="{FF2B5EF4-FFF2-40B4-BE49-F238E27FC236}">
                    <a16:creationId xmlns:a16="http://schemas.microsoft.com/office/drawing/2014/main" id="{7D1F61D7-2FAC-A153-5BF7-478F11A9B84C}"/>
                  </a:ext>
                </a:extLst>
              </p:cNvPr>
              <p:cNvSpPr/>
              <p:nvPr/>
            </p:nvSpPr>
            <p:spPr>
              <a:xfrm rot="16200000">
                <a:off x="1618362" y="2628899"/>
                <a:ext cx="1657884" cy="1155821"/>
              </a:xfrm>
              <a:prstGeom prst="parallelogram">
                <a:avLst>
                  <a:gd name="adj" fmla="val 40206"/>
                </a:avLst>
              </a:prstGeom>
              <a:solidFill>
                <a:srgbClr val="D5E5FE"/>
              </a:solidFill>
              <a:ln>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188" name="直接连接符 187">
                <a:extLst>
                  <a:ext uri="{FF2B5EF4-FFF2-40B4-BE49-F238E27FC236}">
                    <a16:creationId xmlns:a16="http://schemas.microsoft.com/office/drawing/2014/main" id="{2230F9E1-91F3-AE1C-9B64-ED8F65A44DB6}"/>
                  </a:ext>
                </a:extLst>
              </p:cNvPr>
              <p:cNvCxnSpPr>
                <a:stCxn id="187" idx="1"/>
                <a:endCxn id="187" idx="3"/>
              </p:cNvCxnSpPr>
              <p:nvPr/>
            </p:nvCxnSpPr>
            <p:spPr>
              <a:xfrm>
                <a:off x="1869393" y="2974455"/>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89" name="直接连接符 188">
                <a:extLst>
                  <a:ext uri="{FF2B5EF4-FFF2-40B4-BE49-F238E27FC236}">
                    <a16:creationId xmlns:a16="http://schemas.microsoft.com/office/drawing/2014/main" id="{F19B0244-9F05-0DC2-2B75-C2F379E24495}"/>
                  </a:ext>
                </a:extLst>
              </p:cNvPr>
              <p:cNvCxnSpPr/>
              <p:nvPr/>
            </p:nvCxnSpPr>
            <p:spPr>
              <a:xfrm>
                <a:off x="1869393" y="2497342"/>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0" name="直接连接符 189">
                <a:extLst>
                  <a:ext uri="{FF2B5EF4-FFF2-40B4-BE49-F238E27FC236}">
                    <a16:creationId xmlns:a16="http://schemas.microsoft.com/office/drawing/2014/main" id="{142309D7-C3A8-BE0E-0F6B-50C5EC9B2C4B}"/>
                  </a:ext>
                </a:extLst>
              </p:cNvPr>
              <p:cNvCxnSpPr/>
              <p:nvPr/>
            </p:nvCxnSpPr>
            <p:spPr>
              <a:xfrm>
                <a:off x="1869393" y="2616817"/>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1" name="直接连接符 190">
                <a:extLst>
                  <a:ext uri="{FF2B5EF4-FFF2-40B4-BE49-F238E27FC236}">
                    <a16:creationId xmlns:a16="http://schemas.microsoft.com/office/drawing/2014/main" id="{A0A70D5C-9B5A-0EE1-0C31-E91638841754}"/>
                  </a:ext>
                </a:extLst>
              </p:cNvPr>
              <p:cNvCxnSpPr/>
              <p:nvPr/>
            </p:nvCxnSpPr>
            <p:spPr>
              <a:xfrm>
                <a:off x="1869393" y="2736292"/>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2" name="直接连接符 191">
                <a:extLst>
                  <a:ext uri="{FF2B5EF4-FFF2-40B4-BE49-F238E27FC236}">
                    <a16:creationId xmlns:a16="http://schemas.microsoft.com/office/drawing/2014/main" id="{3D27A45B-6AF8-C2A9-A05E-E4CF3B688644}"/>
                  </a:ext>
                </a:extLst>
              </p:cNvPr>
              <p:cNvCxnSpPr/>
              <p:nvPr/>
            </p:nvCxnSpPr>
            <p:spPr>
              <a:xfrm>
                <a:off x="1869393" y="285576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3" name="直接连接符 192">
                <a:extLst>
                  <a:ext uri="{FF2B5EF4-FFF2-40B4-BE49-F238E27FC236}">
                    <a16:creationId xmlns:a16="http://schemas.microsoft.com/office/drawing/2014/main" id="{3ED1AA00-F80F-DE8C-F027-C9F3296F4E86}"/>
                  </a:ext>
                </a:extLst>
              </p:cNvPr>
              <p:cNvCxnSpPr/>
              <p:nvPr/>
            </p:nvCxnSpPr>
            <p:spPr>
              <a:xfrm>
                <a:off x="1869393" y="3214194"/>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4" name="直接连接符 193">
                <a:extLst>
                  <a:ext uri="{FF2B5EF4-FFF2-40B4-BE49-F238E27FC236}">
                    <a16:creationId xmlns:a16="http://schemas.microsoft.com/office/drawing/2014/main" id="{A91DB364-C220-BCBC-113B-B36ADD56CF70}"/>
                  </a:ext>
                </a:extLst>
              </p:cNvPr>
              <p:cNvCxnSpPr/>
              <p:nvPr/>
            </p:nvCxnSpPr>
            <p:spPr>
              <a:xfrm>
                <a:off x="1869393" y="333366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5" name="直接连接符 194">
                <a:extLst>
                  <a:ext uri="{FF2B5EF4-FFF2-40B4-BE49-F238E27FC236}">
                    <a16:creationId xmlns:a16="http://schemas.microsoft.com/office/drawing/2014/main" id="{9DB5C9B5-F3A6-9A5C-3E02-5809FCF2F9FE}"/>
                  </a:ext>
                </a:extLst>
              </p:cNvPr>
              <p:cNvCxnSpPr/>
              <p:nvPr/>
            </p:nvCxnSpPr>
            <p:spPr>
              <a:xfrm>
                <a:off x="1869393" y="3453144"/>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6" name="直接连接符 195">
                <a:extLst>
                  <a:ext uri="{FF2B5EF4-FFF2-40B4-BE49-F238E27FC236}">
                    <a16:creationId xmlns:a16="http://schemas.microsoft.com/office/drawing/2014/main" id="{F60E04DE-23EE-DD0A-C607-80A4FB5764ED}"/>
                  </a:ext>
                </a:extLst>
              </p:cNvPr>
              <p:cNvCxnSpPr/>
              <p:nvPr/>
            </p:nvCxnSpPr>
            <p:spPr>
              <a:xfrm>
                <a:off x="1869393" y="309471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7" name="直接连接符 196">
                <a:extLst>
                  <a:ext uri="{FF2B5EF4-FFF2-40B4-BE49-F238E27FC236}">
                    <a16:creationId xmlns:a16="http://schemas.microsoft.com/office/drawing/2014/main" id="{41E90E95-203C-3ED6-577E-DC6EC02C9FED}"/>
                  </a:ext>
                </a:extLst>
              </p:cNvPr>
              <p:cNvCxnSpPr>
                <a:stCxn id="187" idx="2"/>
                <a:endCxn id="187" idx="5"/>
              </p:cNvCxnSpPr>
              <p:nvPr/>
            </p:nvCxnSpPr>
            <p:spPr>
              <a:xfrm>
                <a:off x="2447305" y="2610223"/>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8" name="直接连接符 197">
                <a:extLst>
                  <a:ext uri="{FF2B5EF4-FFF2-40B4-BE49-F238E27FC236}">
                    <a16:creationId xmlns:a16="http://schemas.microsoft.com/office/drawing/2014/main" id="{49F31EA5-2DB8-E522-9182-DF30ACA56BCE}"/>
                  </a:ext>
                </a:extLst>
              </p:cNvPr>
              <p:cNvCxnSpPr/>
              <p:nvPr/>
            </p:nvCxnSpPr>
            <p:spPr>
              <a:xfrm>
                <a:off x="2538756" y="265077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199" name="直接连接符 198">
                <a:extLst>
                  <a:ext uri="{FF2B5EF4-FFF2-40B4-BE49-F238E27FC236}">
                    <a16:creationId xmlns:a16="http://schemas.microsoft.com/office/drawing/2014/main" id="{580296A1-0DFF-FAF8-91A2-601B9275B2CC}"/>
                  </a:ext>
                </a:extLst>
              </p:cNvPr>
              <p:cNvCxnSpPr/>
              <p:nvPr/>
            </p:nvCxnSpPr>
            <p:spPr>
              <a:xfrm>
                <a:off x="2944631" y="2809712"/>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0" name="直接连接符 199">
                <a:extLst>
                  <a:ext uri="{FF2B5EF4-FFF2-40B4-BE49-F238E27FC236}">
                    <a16:creationId xmlns:a16="http://schemas.microsoft.com/office/drawing/2014/main" id="{92182DF4-41BB-B4B0-1E5A-5CA8FA13371C}"/>
                  </a:ext>
                </a:extLst>
              </p:cNvPr>
              <p:cNvCxnSpPr/>
              <p:nvPr/>
            </p:nvCxnSpPr>
            <p:spPr>
              <a:xfrm>
                <a:off x="2865044" y="2777767"/>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1" name="直接连接符 200">
                <a:extLst>
                  <a:ext uri="{FF2B5EF4-FFF2-40B4-BE49-F238E27FC236}">
                    <a16:creationId xmlns:a16="http://schemas.microsoft.com/office/drawing/2014/main" id="{D2CD600C-A1D1-A286-E962-59EB01174F78}"/>
                  </a:ext>
                </a:extLst>
              </p:cNvPr>
              <p:cNvCxnSpPr/>
              <p:nvPr/>
            </p:nvCxnSpPr>
            <p:spPr>
              <a:xfrm>
                <a:off x="2785457" y="2749630"/>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2" name="直接连接符 201">
                <a:extLst>
                  <a:ext uri="{FF2B5EF4-FFF2-40B4-BE49-F238E27FC236}">
                    <a16:creationId xmlns:a16="http://schemas.microsoft.com/office/drawing/2014/main" id="{D2044BAA-C59D-1961-1F6D-CD3D677F8883}"/>
                  </a:ext>
                </a:extLst>
              </p:cNvPr>
              <p:cNvCxnSpPr/>
              <p:nvPr/>
            </p:nvCxnSpPr>
            <p:spPr>
              <a:xfrm>
                <a:off x="2705870" y="2708692"/>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3" name="直接连接符 202">
                <a:extLst>
                  <a:ext uri="{FF2B5EF4-FFF2-40B4-BE49-F238E27FC236}">
                    <a16:creationId xmlns:a16="http://schemas.microsoft.com/office/drawing/2014/main" id="{C0B894A2-7F94-334B-595E-B29D0C74BA2D}"/>
                  </a:ext>
                </a:extLst>
              </p:cNvPr>
              <p:cNvCxnSpPr/>
              <p:nvPr/>
            </p:nvCxnSpPr>
            <p:spPr>
              <a:xfrm>
                <a:off x="2626283" y="2684556"/>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4" name="直接连接符 203">
                <a:extLst>
                  <a:ext uri="{FF2B5EF4-FFF2-40B4-BE49-F238E27FC236}">
                    <a16:creationId xmlns:a16="http://schemas.microsoft.com/office/drawing/2014/main" id="{9631B31E-83A3-0F8D-F936-3DF720C6AD9F}"/>
                  </a:ext>
                </a:extLst>
              </p:cNvPr>
              <p:cNvCxnSpPr/>
              <p:nvPr/>
            </p:nvCxnSpPr>
            <p:spPr>
              <a:xfrm>
                <a:off x="2273356" y="2535096"/>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5" name="直接连接符 204">
                <a:extLst>
                  <a:ext uri="{FF2B5EF4-FFF2-40B4-BE49-F238E27FC236}">
                    <a16:creationId xmlns:a16="http://schemas.microsoft.com/office/drawing/2014/main" id="{24F2E59E-C6A1-45F1-9649-35807883888F}"/>
                  </a:ext>
                </a:extLst>
              </p:cNvPr>
              <p:cNvCxnSpPr/>
              <p:nvPr/>
            </p:nvCxnSpPr>
            <p:spPr>
              <a:xfrm>
                <a:off x="2190593" y="250358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6" name="直接连接符 205">
                <a:extLst>
                  <a:ext uri="{FF2B5EF4-FFF2-40B4-BE49-F238E27FC236}">
                    <a16:creationId xmlns:a16="http://schemas.microsoft.com/office/drawing/2014/main" id="{D52A6AE6-AE6D-26B8-EF6B-1382ECD9EE3E}"/>
                  </a:ext>
                </a:extLst>
              </p:cNvPr>
              <p:cNvCxnSpPr/>
              <p:nvPr/>
            </p:nvCxnSpPr>
            <p:spPr>
              <a:xfrm>
                <a:off x="2111006" y="2470031"/>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7" name="直接连接符 206">
                <a:extLst>
                  <a:ext uri="{FF2B5EF4-FFF2-40B4-BE49-F238E27FC236}">
                    <a16:creationId xmlns:a16="http://schemas.microsoft.com/office/drawing/2014/main" id="{27781E50-D74E-EF8D-B375-BCCBB5B53699}"/>
                  </a:ext>
                </a:extLst>
              </p:cNvPr>
              <p:cNvCxnSpPr/>
              <p:nvPr/>
            </p:nvCxnSpPr>
            <p:spPr>
              <a:xfrm>
                <a:off x="2031419" y="2438128"/>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8" name="直接连接符 207">
                <a:extLst>
                  <a:ext uri="{FF2B5EF4-FFF2-40B4-BE49-F238E27FC236}">
                    <a16:creationId xmlns:a16="http://schemas.microsoft.com/office/drawing/2014/main" id="{081E2947-E652-8F79-EE09-4C5C2C2AC2E1}"/>
                  </a:ext>
                </a:extLst>
              </p:cNvPr>
              <p:cNvCxnSpPr/>
              <p:nvPr/>
            </p:nvCxnSpPr>
            <p:spPr>
              <a:xfrm>
                <a:off x="1951832" y="2406764"/>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209" name="直接连接符 208">
                <a:extLst>
                  <a:ext uri="{FF2B5EF4-FFF2-40B4-BE49-F238E27FC236}">
                    <a16:creationId xmlns:a16="http://schemas.microsoft.com/office/drawing/2014/main" id="{B10F63BF-2B22-1A46-0F71-4B17F3F1CF66}"/>
                  </a:ext>
                </a:extLst>
              </p:cNvPr>
              <p:cNvCxnSpPr/>
              <p:nvPr/>
            </p:nvCxnSpPr>
            <p:spPr>
              <a:xfrm>
                <a:off x="2358143" y="256680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grpSp>
        <p:cxnSp>
          <p:nvCxnSpPr>
            <p:cNvPr id="176" name="直接箭头连接符 175">
              <a:extLst>
                <a:ext uri="{FF2B5EF4-FFF2-40B4-BE49-F238E27FC236}">
                  <a16:creationId xmlns:a16="http://schemas.microsoft.com/office/drawing/2014/main" id="{EA9C4CDF-7A7C-A607-C1B2-EA5C5D0D30FA}"/>
                </a:ext>
              </a:extLst>
            </p:cNvPr>
            <p:cNvCxnSpPr>
              <a:cxnSpLocks/>
            </p:cNvCxnSpPr>
            <p:nvPr/>
          </p:nvCxnSpPr>
          <p:spPr>
            <a:xfrm flipV="1">
              <a:off x="750577" y="3199641"/>
              <a:ext cx="934387" cy="394602"/>
            </a:xfrm>
            <a:prstGeom prst="straightConnector1">
              <a:avLst/>
            </a:prstGeom>
            <a:ln>
              <a:solidFill>
                <a:srgbClr val="156082"/>
              </a:solidFill>
              <a:tailEnd type="triangle"/>
            </a:ln>
          </p:spPr>
          <p:style>
            <a:lnRef idx="2">
              <a:schemeClr val="dk1"/>
            </a:lnRef>
            <a:fillRef idx="0">
              <a:schemeClr val="dk1"/>
            </a:fillRef>
            <a:effectRef idx="1">
              <a:schemeClr val="dk1"/>
            </a:effectRef>
            <a:fontRef idx="minor">
              <a:schemeClr val="tx1"/>
            </a:fontRef>
          </p:style>
        </p:cxnSp>
        <p:cxnSp>
          <p:nvCxnSpPr>
            <p:cNvPr id="177" name="直接箭头连接符 176">
              <a:extLst>
                <a:ext uri="{FF2B5EF4-FFF2-40B4-BE49-F238E27FC236}">
                  <a16:creationId xmlns:a16="http://schemas.microsoft.com/office/drawing/2014/main" id="{51B4D5BA-7E06-A476-5D61-0F5A87B6330F}"/>
                </a:ext>
              </a:extLst>
            </p:cNvPr>
            <p:cNvCxnSpPr>
              <a:cxnSpLocks/>
            </p:cNvCxnSpPr>
            <p:nvPr/>
          </p:nvCxnSpPr>
          <p:spPr>
            <a:xfrm flipV="1">
              <a:off x="623140" y="2940545"/>
              <a:ext cx="964568" cy="399402"/>
            </a:xfrm>
            <a:prstGeom prst="straightConnector1">
              <a:avLst/>
            </a:prstGeom>
            <a:ln>
              <a:solidFill>
                <a:srgbClr val="156082"/>
              </a:solidFill>
              <a:tailEnd type="triangle"/>
            </a:ln>
          </p:spPr>
          <p:style>
            <a:lnRef idx="2">
              <a:schemeClr val="dk1"/>
            </a:lnRef>
            <a:fillRef idx="0">
              <a:schemeClr val="dk1"/>
            </a:fillRef>
            <a:effectRef idx="1">
              <a:schemeClr val="dk1"/>
            </a:effectRef>
            <a:fontRef idx="minor">
              <a:schemeClr val="tx1"/>
            </a:fontRef>
          </p:style>
        </p:cxnSp>
        <p:sp>
          <p:nvSpPr>
            <p:cNvPr id="178" name="文本框 177">
              <a:extLst>
                <a:ext uri="{FF2B5EF4-FFF2-40B4-BE49-F238E27FC236}">
                  <a16:creationId xmlns:a16="http://schemas.microsoft.com/office/drawing/2014/main" id="{9C5D5118-FC2B-31C6-2FFF-084EDF2545E3}"/>
                </a:ext>
              </a:extLst>
            </p:cNvPr>
            <p:cNvSpPr txBox="1"/>
            <p:nvPr/>
          </p:nvSpPr>
          <p:spPr>
            <a:xfrm>
              <a:off x="265456" y="2507429"/>
              <a:ext cx="894797" cy="584775"/>
            </a:xfrm>
            <a:prstGeom prst="rect">
              <a:avLst/>
            </a:prstGeom>
            <a:noFill/>
          </p:spPr>
          <p:txBody>
            <a:bodyPr wrap="none" rtlCol="0">
              <a:spAutoFit/>
            </a:bodyPr>
            <a:lstStyle/>
            <a:p>
              <a:r>
                <a:rPr lang="en-US" altLang="zh-CN" sz="1600">
                  <a:latin typeface="+mj-lt"/>
                  <a:cs typeface="Arial" panose="020B0604020202020204" pitchFamily="34" charset="0"/>
                </a:rPr>
                <a:t>Incident </a:t>
              </a:r>
            </a:p>
            <a:p>
              <a:r>
                <a:rPr lang="en-US" altLang="zh-CN" sz="1600">
                  <a:latin typeface="+mj-lt"/>
                  <a:cs typeface="Arial" panose="020B0604020202020204" pitchFamily="34" charset="0"/>
                </a:rPr>
                <a:t>waves</a:t>
              </a:r>
              <a:endParaRPr lang="zh-CN" altLang="en-US" sz="1600">
                <a:latin typeface="+mj-lt"/>
                <a:cs typeface="Arial" panose="020B0604020202020204" pitchFamily="34" charset="0"/>
              </a:endParaRPr>
            </a:p>
          </p:txBody>
        </p:sp>
        <p:cxnSp>
          <p:nvCxnSpPr>
            <p:cNvPr id="179" name="直接连接符 178">
              <a:extLst>
                <a:ext uri="{FF2B5EF4-FFF2-40B4-BE49-F238E27FC236}">
                  <a16:creationId xmlns:a16="http://schemas.microsoft.com/office/drawing/2014/main" id="{830D14B4-3271-4121-4A63-42B0E2B8BC0E}"/>
                </a:ext>
              </a:extLst>
            </p:cNvPr>
            <p:cNvCxnSpPr>
              <a:cxnSpLocks/>
            </p:cNvCxnSpPr>
            <p:nvPr/>
          </p:nvCxnSpPr>
          <p:spPr>
            <a:xfrm flipH="1" flipV="1">
              <a:off x="750577" y="3168399"/>
              <a:ext cx="215432" cy="467967"/>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cxnSp>
          <p:nvCxnSpPr>
            <p:cNvPr id="180" name="直接连接符 179">
              <a:extLst>
                <a:ext uri="{FF2B5EF4-FFF2-40B4-BE49-F238E27FC236}">
                  <a16:creationId xmlns:a16="http://schemas.microsoft.com/office/drawing/2014/main" id="{5D547E7E-4FCA-0F3E-BF5E-F3DB714D7542}"/>
                </a:ext>
              </a:extLst>
            </p:cNvPr>
            <p:cNvCxnSpPr>
              <a:cxnSpLocks/>
            </p:cNvCxnSpPr>
            <p:nvPr/>
          </p:nvCxnSpPr>
          <p:spPr>
            <a:xfrm flipH="1" flipV="1">
              <a:off x="892876" y="3113465"/>
              <a:ext cx="215432" cy="467967"/>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cxnSp>
          <p:nvCxnSpPr>
            <p:cNvPr id="181" name="直接连接符 180">
              <a:extLst>
                <a:ext uri="{FF2B5EF4-FFF2-40B4-BE49-F238E27FC236}">
                  <a16:creationId xmlns:a16="http://schemas.microsoft.com/office/drawing/2014/main" id="{DAE54A9D-1598-F498-51D8-707F85AFAC59}"/>
                </a:ext>
              </a:extLst>
            </p:cNvPr>
            <p:cNvCxnSpPr>
              <a:cxnSpLocks/>
            </p:cNvCxnSpPr>
            <p:nvPr/>
          </p:nvCxnSpPr>
          <p:spPr>
            <a:xfrm flipH="1" flipV="1">
              <a:off x="1031203" y="3073831"/>
              <a:ext cx="215432" cy="467967"/>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sp>
          <p:nvSpPr>
            <p:cNvPr id="182" name="文本框 181">
              <a:extLst>
                <a:ext uri="{FF2B5EF4-FFF2-40B4-BE49-F238E27FC236}">
                  <a16:creationId xmlns:a16="http://schemas.microsoft.com/office/drawing/2014/main" id="{5A35A95D-00A2-00B6-081C-A5075EADE14F}"/>
                </a:ext>
              </a:extLst>
            </p:cNvPr>
            <p:cNvSpPr txBox="1"/>
            <p:nvPr/>
          </p:nvSpPr>
          <p:spPr>
            <a:xfrm>
              <a:off x="5297772" y="1071855"/>
              <a:ext cx="1472565" cy="584775"/>
            </a:xfrm>
            <a:prstGeom prst="rect">
              <a:avLst/>
            </a:prstGeom>
            <a:noFill/>
          </p:spPr>
          <p:txBody>
            <a:bodyPr wrap="square" rtlCol="0">
              <a:spAutoFit/>
            </a:bodyPr>
            <a:lstStyle/>
            <a:p>
              <a:pPr algn="ctr"/>
              <a:r>
                <a:rPr lang="en-US" altLang="zh-CN" sz="1600" dirty="0">
                  <a:latin typeface="+mj-lt"/>
                  <a:cs typeface="Arial" panose="020B0604020202020204" pitchFamily="34" charset="0"/>
                </a:rPr>
                <a:t>Detector array </a:t>
              </a:r>
            </a:p>
            <a:p>
              <a:pPr algn="ctr"/>
              <a:r>
                <a:rPr lang="en-US" altLang="zh-CN" sz="1600" dirty="0">
                  <a:latin typeface="+mj-lt"/>
                  <a:cs typeface="Arial" panose="020B0604020202020204" pitchFamily="34" charset="0"/>
                </a:rPr>
                <a:t>(i.e., antenna)</a:t>
              </a:r>
              <a:endParaRPr lang="zh-CN" altLang="en-US" sz="1600" dirty="0">
                <a:latin typeface="+mj-lt"/>
                <a:cs typeface="Arial" panose="020B0604020202020204" pitchFamily="34" charset="0"/>
              </a:endParaRPr>
            </a:p>
          </p:txBody>
        </p:sp>
        <p:sp>
          <p:nvSpPr>
            <p:cNvPr id="185" name="文本框 184">
              <a:extLst>
                <a:ext uri="{FF2B5EF4-FFF2-40B4-BE49-F238E27FC236}">
                  <a16:creationId xmlns:a16="http://schemas.microsoft.com/office/drawing/2014/main" id="{FAFBAEFD-A68C-1050-73F6-ADF69FF315E7}"/>
                </a:ext>
              </a:extLst>
            </p:cNvPr>
            <p:cNvSpPr txBox="1"/>
            <p:nvPr/>
          </p:nvSpPr>
          <p:spPr>
            <a:xfrm>
              <a:off x="1587708" y="1268341"/>
              <a:ext cx="1388486" cy="584775"/>
            </a:xfrm>
            <a:prstGeom prst="rect">
              <a:avLst/>
            </a:prstGeom>
            <a:noFill/>
          </p:spPr>
          <p:txBody>
            <a:bodyPr wrap="square">
              <a:spAutoFit/>
            </a:bodyPr>
            <a:lstStyle/>
            <a:p>
              <a:pPr algn="ctr"/>
              <a:r>
                <a:rPr lang="en-US" altLang="zh-CN" sz="1600" dirty="0">
                  <a:latin typeface="+mj-lt"/>
                  <a:cs typeface="Arial" panose="020B0604020202020204" pitchFamily="34" charset="0"/>
                </a:rPr>
                <a:t>Multi-layer</a:t>
              </a:r>
            </a:p>
            <a:p>
              <a:pPr algn="ctr"/>
              <a:r>
                <a:rPr lang="en-US" altLang="zh-CN" sz="1600" dirty="0">
                  <a:latin typeface="+mj-lt"/>
                  <a:cs typeface="Arial" panose="020B0604020202020204" pitchFamily="34" charset="0"/>
                </a:rPr>
                <a:t>metasurface</a:t>
              </a:r>
            </a:p>
          </p:txBody>
        </p:sp>
      </p:grpSp>
      <p:grpSp>
        <p:nvGrpSpPr>
          <p:cNvPr id="288" name="组合 287">
            <a:extLst>
              <a:ext uri="{FF2B5EF4-FFF2-40B4-BE49-F238E27FC236}">
                <a16:creationId xmlns:a16="http://schemas.microsoft.com/office/drawing/2014/main" id="{AE7A8FDF-A1F2-5765-8BF4-ABD69985B908}"/>
              </a:ext>
            </a:extLst>
          </p:cNvPr>
          <p:cNvGrpSpPr/>
          <p:nvPr/>
        </p:nvGrpSpPr>
        <p:grpSpPr>
          <a:xfrm>
            <a:off x="6169398" y="3591550"/>
            <a:ext cx="5927395" cy="3097107"/>
            <a:chOff x="6169398" y="3591550"/>
            <a:chExt cx="5927395" cy="3097107"/>
          </a:xfrm>
        </p:grpSpPr>
        <p:sp>
          <p:nvSpPr>
            <p:cNvPr id="283" name="左大括号 282">
              <a:extLst>
                <a:ext uri="{FF2B5EF4-FFF2-40B4-BE49-F238E27FC236}">
                  <a16:creationId xmlns:a16="http://schemas.microsoft.com/office/drawing/2014/main" id="{B86A47FF-BC9F-624C-269E-238D87176887}"/>
                </a:ext>
              </a:extLst>
            </p:cNvPr>
            <p:cNvSpPr/>
            <p:nvPr/>
          </p:nvSpPr>
          <p:spPr>
            <a:xfrm rot="14553877">
              <a:off x="7968119" y="3229912"/>
              <a:ext cx="129451" cy="852728"/>
            </a:xfrm>
            <a:prstGeom prst="leftBrace">
              <a:avLst>
                <a:gd name="adj1" fmla="val 5783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sz="1600">
                <a:latin typeface="+mj-lt"/>
              </a:endParaRPr>
            </a:p>
          </p:txBody>
        </p:sp>
        <p:grpSp>
          <p:nvGrpSpPr>
            <p:cNvPr id="286" name="组合 285">
              <a:extLst>
                <a:ext uri="{FF2B5EF4-FFF2-40B4-BE49-F238E27FC236}">
                  <a16:creationId xmlns:a16="http://schemas.microsoft.com/office/drawing/2014/main" id="{5FD16E71-FE08-21A8-73B0-2616B40B3C18}"/>
                </a:ext>
              </a:extLst>
            </p:cNvPr>
            <p:cNvGrpSpPr/>
            <p:nvPr/>
          </p:nvGrpSpPr>
          <p:grpSpPr>
            <a:xfrm>
              <a:off x="6169398" y="3722713"/>
              <a:ext cx="5927395" cy="2965944"/>
              <a:chOff x="6169398" y="3753709"/>
              <a:chExt cx="5927395" cy="2965944"/>
            </a:xfrm>
          </p:grpSpPr>
          <p:pic>
            <p:nvPicPr>
              <p:cNvPr id="279" name="图片 278">
                <a:extLst>
                  <a:ext uri="{FF2B5EF4-FFF2-40B4-BE49-F238E27FC236}">
                    <a16:creationId xmlns:a16="http://schemas.microsoft.com/office/drawing/2014/main" id="{622DFD11-00BB-C7E5-E250-7DE6CA29C5E8}"/>
                  </a:ext>
                </a:extLst>
              </p:cNvPr>
              <p:cNvPicPr>
                <a:picLocks noChangeAspect="1"/>
              </p:cNvPicPr>
              <p:nvPr/>
            </p:nvPicPr>
            <p:blipFill>
              <a:blip r:embed="rId9"/>
              <a:srcRect l="3030" t="8523" r="50589" b="5388"/>
              <a:stretch>
                <a:fillRect/>
              </a:stretch>
            </p:blipFill>
            <p:spPr>
              <a:xfrm>
                <a:off x="6169398" y="4127887"/>
                <a:ext cx="2855843" cy="2545158"/>
              </a:xfrm>
              <a:prstGeom prst="rect">
                <a:avLst/>
              </a:prstGeom>
            </p:spPr>
          </p:pic>
          <p:pic>
            <p:nvPicPr>
              <p:cNvPr id="447" name="图片 446">
                <a:extLst>
                  <a:ext uri="{FF2B5EF4-FFF2-40B4-BE49-F238E27FC236}">
                    <a16:creationId xmlns:a16="http://schemas.microsoft.com/office/drawing/2014/main" id="{95605C74-6995-3F1C-8C2F-0234C5703D32}"/>
                  </a:ext>
                </a:extLst>
              </p:cNvPr>
              <p:cNvPicPr>
                <a:picLocks noChangeAspect="1"/>
              </p:cNvPicPr>
              <p:nvPr/>
            </p:nvPicPr>
            <p:blipFill>
              <a:blip r:embed="rId9"/>
              <a:srcRect l="49973" t="13714" r="1222" b="3341"/>
              <a:stretch>
                <a:fillRect/>
              </a:stretch>
            </p:blipFill>
            <p:spPr>
              <a:xfrm>
                <a:off x="8977793" y="4174494"/>
                <a:ext cx="3119000" cy="2545159"/>
              </a:xfrm>
              <a:prstGeom prst="rect">
                <a:avLst/>
              </a:prstGeom>
            </p:spPr>
          </p:pic>
          <p:sp>
            <p:nvSpPr>
              <p:cNvPr id="285" name="文本框 284">
                <a:extLst>
                  <a:ext uri="{FF2B5EF4-FFF2-40B4-BE49-F238E27FC236}">
                    <a16:creationId xmlns:a16="http://schemas.microsoft.com/office/drawing/2014/main" id="{40E5CF16-D3F0-DB83-C561-AC9F2C8FBE00}"/>
                  </a:ext>
                </a:extLst>
              </p:cNvPr>
              <p:cNvSpPr txBox="1"/>
              <p:nvPr/>
            </p:nvSpPr>
            <p:spPr>
              <a:xfrm>
                <a:off x="7951112" y="3753709"/>
                <a:ext cx="3059792" cy="369332"/>
              </a:xfrm>
              <a:prstGeom prst="rect">
                <a:avLst/>
              </a:prstGeom>
              <a:noFill/>
            </p:spPr>
            <p:txBody>
              <a:bodyPr wrap="square">
                <a:spAutoFit/>
              </a:bodyPr>
              <a:lstStyle/>
              <a:p>
                <a:r>
                  <a:rPr lang="en-US" altLang="zh-CN" b="1" dirty="0"/>
                  <a:t>Propagation weight matrix </a:t>
                </a:r>
                <a:endParaRPr lang="zh-CN" altLang="en-US" dirty="0"/>
              </a:p>
            </p:txBody>
          </p:sp>
        </p:grpSp>
      </p:grpSp>
    </p:spTree>
    <p:extLst>
      <p:ext uri="{BB962C8B-B14F-4D97-AF65-F5344CB8AC3E}">
        <p14:creationId xmlns:p14="http://schemas.microsoft.com/office/powerpoint/2010/main" val="386848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88"/>
                                        </p:tgtEl>
                                        <p:attrNameLst>
                                          <p:attrName>style.visibility</p:attrName>
                                        </p:attrNameLst>
                                      </p:cBhvr>
                                      <p:to>
                                        <p:strVal val="visible"/>
                                      </p:to>
                                    </p:set>
                                    <p:animEffect transition="in" filter="fade">
                                      <p:cBhvr>
                                        <p:cTn id="11" dur="500"/>
                                        <p:tgtEl>
                                          <p:spTgt spid="28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15C88BB-E359-A0E7-7B06-26BD4964A7AC}"/>
              </a:ext>
            </a:extLst>
          </p:cNvPr>
          <p:cNvSpPr>
            <a:spLocks noGrp="1"/>
          </p:cNvSpPr>
          <p:nvPr>
            <p:ph type="body" sz="quarter" idx="10"/>
          </p:nvPr>
        </p:nvSpPr>
        <p:spPr/>
        <p:txBody>
          <a:bodyPr/>
          <a:lstStyle/>
          <a:p>
            <a:r>
              <a:rPr lang="en-US" altLang="zh-CN" dirty="0"/>
              <a:t>Existing Works Based on Physical Diffractive NN</a:t>
            </a:r>
            <a:endParaRPr lang="zh-CN" altLang="en-US" dirty="0"/>
          </a:p>
        </p:txBody>
      </p:sp>
      <p:pic>
        <p:nvPicPr>
          <p:cNvPr id="5" name="图片 4">
            <a:extLst>
              <a:ext uri="{FF2B5EF4-FFF2-40B4-BE49-F238E27FC236}">
                <a16:creationId xmlns:a16="http://schemas.microsoft.com/office/drawing/2014/main" id="{40A68314-F0C1-57BD-AEDC-6ECC0B5348F7}"/>
              </a:ext>
            </a:extLst>
          </p:cNvPr>
          <p:cNvPicPr>
            <a:picLocks noChangeAspect="1"/>
          </p:cNvPicPr>
          <p:nvPr/>
        </p:nvPicPr>
        <p:blipFill>
          <a:blip r:embed="rId3"/>
          <a:stretch>
            <a:fillRect/>
          </a:stretch>
        </p:blipFill>
        <p:spPr>
          <a:xfrm>
            <a:off x="576078" y="877467"/>
            <a:ext cx="4487536" cy="2175267"/>
          </a:xfrm>
          <a:prstGeom prst="rect">
            <a:avLst/>
          </a:prstGeom>
        </p:spPr>
      </p:pic>
      <p:pic>
        <p:nvPicPr>
          <p:cNvPr id="9" name="图片 8">
            <a:extLst>
              <a:ext uri="{FF2B5EF4-FFF2-40B4-BE49-F238E27FC236}">
                <a16:creationId xmlns:a16="http://schemas.microsoft.com/office/drawing/2014/main" id="{1B637BC0-D9C2-F7CE-31D1-575E82A5E279}"/>
              </a:ext>
            </a:extLst>
          </p:cNvPr>
          <p:cNvPicPr>
            <a:picLocks noChangeAspect="1"/>
          </p:cNvPicPr>
          <p:nvPr/>
        </p:nvPicPr>
        <p:blipFill>
          <a:blip r:embed="rId4"/>
          <a:stretch>
            <a:fillRect/>
          </a:stretch>
        </p:blipFill>
        <p:spPr>
          <a:xfrm>
            <a:off x="6096000" y="946925"/>
            <a:ext cx="5707626" cy="1716875"/>
          </a:xfrm>
          <a:prstGeom prst="rect">
            <a:avLst/>
          </a:prstGeom>
        </p:spPr>
      </p:pic>
      <p:sp>
        <p:nvSpPr>
          <p:cNvPr id="12" name="文本框 11">
            <a:extLst>
              <a:ext uri="{FF2B5EF4-FFF2-40B4-BE49-F238E27FC236}">
                <a16:creationId xmlns:a16="http://schemas.microsoft.com/office/drawing/2014/main" id="{6CD0A880-CA5A-5C8C-64FC-66187F99350B}"/>
              </a:ext>
            </a:extLst>
          </p:cNvPr>
          <p:cNvSpPr txBox="1"/>
          <p:nvPr/>
        </p:nvSpPr>
        <p:spPr>
          <a:xfrm>
            <a:off x="477754" y="3030830"/>
            <a:ext cx="5408971" cy="523220"/>
          </a:xfrm>
          <a:prstGeom prst="rect">
            <a:avLst/>
          </a:prstGeom>
          <a:noFill/>
        </p:spPr>
        <p:txBody>
          <a:bodyPr wrap="square">
            <a:spAutoFit/>
          </a:bodyPr>
          <a:lstStyle/>
          <a:p>
            <a:pPr algn="l">
              <a:buNone/>
            </a:pPr>
            <a:r>
              <a:rPr lang="en-US" altLang="zh-CN" sz="1400" i="0" dirty="0">
                <a:solidFill>
                  <a:srgbClr val="1A1A1A"/>
                </a:solidFill>
                <a:effectLst/>
                <a:latin typeface="+mj-lt"/>
              </a:rPr>
              <a:t>[1] Binary Optical Machine Learning: Million-Scale Physical Neural Networks with Nano Neurons. </a:t>
            </a:r>
            <a:r>
              <a:rPr lang="en-US" altLang="zh-CN" sz="1400" b="1" i="0" dirty="0">
                <a:solidFill>
                  <a:srgbClr val="1A1A1A"/>
                </a:solidFill>
                <a:effectLst/>
                <a:latin typeface="+mj-lt"/>
              </a:rPr>
              <a:t>ACM </a:t>
            </a:r>
            <a:r>
              <a:rPr lang="en-US" altLang="zh-CN" sz="1400" b="1" i="0" dirty="0" err="1">
                <a:solidFill>
                  <a:srgbClr val="1A1A1A"/>
                </a:solidFill>
                <a:effectLst/>
                <a:latin typeface="+mj-lt"/>
              </a:rPr>
              <a:t>MobiCom</a:t>
            </a:r>
            <a:r>
              <a:rPr lang="en-US" altLang="zh-CN" sz="1400" b="1" i="0" dirty="0">
                <a:solidFill>
                  <a:srgbClr val="1A1A1A"/>
                </a:solidFill>
                <a:effectLst/>
                <a:latin typeface="+mj-lt"/>
              </a:rPr>
              <a:t> 2024</a:t>
            </a:r>
            <a:r>
              <a:rPr lang="en-US" altLang="zh-CN" sz="1400" i="0" dirty="0">
                <a:solidFill>
                  <a:srgbClr val="1A1A1A"/>
                </a:solidFill>
                <a:effectLst/>
                <a:latin typeface="+mj-lt"/>
              </a:rPr>
              <a:t>.</a:t>
            </a:r>
          </a:p>
        </p:txBody>
      </p:sp>
      <p:sp>
        <p:nvSpPr>
          <p:cNvPr id="13" name="文本框 12">
            <a:extLst>
              <a:ext uri="{FF2B5EF4-FFF2-40B4-BE49-F238E27FC236}">
                <a16:creationId xmlns:a16="http://schemas.microsoft.com/office/drawing/2014/main" id="{3B343A95-D347-D6F6-D206-58138D6D8970}"/>
              </a:ext>
            </a:extLst>
          </p:cNvPr>
          <p:cNvSpPr txBox="1"/>
          <p:nvPr/>
        </p:nvSpPr>
        <p:spPr>
          <a:xfrm>
            <a:off x="6477340" y="3030830"/>
            <a:ext cx="5408971" cy="523220"/>
          </a:xfrm>
          <a:prstGeom prst="rect">
            <a:avLst/>
          </a:prstGeom>
          <a:noFill/>
        </p:spPr>
        <p:txBody>
          <a:bodyPr wrap="square">
            <a:spAutoFit/>
          </a:bodyPr>
          <a:lstStyle/>
          <a:p>
            <a:pPr algn="l">
              <a:buNone/>
            </a:pPr>
            <a:r>
              <a:rPr lang="en-US" altLang="zh-CN" sz="1400" i="0" dirty="0">
                <a:solidFill>
                  <a:srgbClr val="1A1A1A"/>
                </a:solidFill>
                <a:effectLst/>
                <a:latin typeface="+mj-lt"/>
              </a:rPr>
              <a:t>[2] Enabling Over-the-Air AI for Edge Computing via Metasurface-Driven Physical Neural Networks. </a:t>
            </a:r>
            <a:r>
              <a:rPr lang="en-US" altLang="zh-CN" sz="1400" b="1" i="0" dirty="0">
                <a:solidFill>
                  <a:srgbClr val="1A1A1A"/>
                </a:solidFill>
                <a:effectLst/>
                <a:latin typeface="+mj-lt"/>
              </a:rPr>
              <a:t>ACM SIGCOMM 2025</a:t>
            </a:r>
            <a:r>
              <a:rPr lang="en-US" altLang="zh-CN" sz="1400" i="0" dirty="0">
                <a:solidFill>
                  <a:srgbClr val="1A1A1A"/>
                </a:solidFill>
                <a:effectLst/>
                <a:latin typeface="+mj-lt"/>
              </a:rPr>
              <a:t>.</a:t>
            </a:r>
          </a:p>
        </p:txBody>
      </p:sp>
      <p:pic>
        <p:nvPicPr>
          <p:cNvPr id="4" name="图片 3">
            <a:extLst>
              <a:ext uri="{FF2B5EF4-FFF2-40B4-BE49-F238E27FC236}">
                <a16:creationId xmlns:a16="http://schemas.microsoft.com/office/drawing/2014/main" id="{9DAE2E50-88D8-3F81-2219-0564708AE27A}"/>
              </a:ext>
            </a:extLst>
          </p:cNvPr>
          <p:cNvPicPr>
            <a:picLocks noChangeAspect="1"/>
          </p:cNvPicPr>
          <p:nvPr/>
        </p:nvPicPr>
        <p:blipFill>
          <a:blip r:embed="rId5"/>
          <a:stretch>
            <a:fillRect/>
          </a:stretch>
        </p:blipFill>
        <p:spPr>
          <a:xfrm>
            <a:off x="387927" y="3785245"/>
            <a:ext cx="5146964" cy="2356735"/>
          </a:xfrm>
          <a:prstGeom prst="rect">
            <a:avLst/>
          </a:prstGeom>
        </p:spPr>
      </p:pic>
      <p:sp>
        <p:nvSpPr>
          <p:cNvPr id="7" name="文本框 6">
            <a:extLst>
              <a:ext uri="{FF2B5EF4-FFF2-40B4-BE49-F238E27FC236}">
                <a16:creationId xmlns:a16="http://schemas.microsoft.com/office/drawing/2014/main" id="{ACDD0F94-CFCD-5A9D-62E1-47695DB70FBF}"/>
              </a:ext>
            </a:extLst>
          </p:cNvPr>
          <p:cNvSpPr txBox="1"/>
          <p:nvPr/>
        </p:nvSpPr>
        <p:spPr>
          <a:xfrm>
            <a:off x="294410" y="6173609"/>
            <a:ext cx="6102926" cy="523220"/>
          </a:xfrm>
          <a:prstGeom prst="rect">
            <a:avLst/>
          </a:prstGeom>
          <a:noFill/>
        </p:spPr>
        <p:txBody>
          <a:bodyPr wrap="square">
            <a:spAutoFit/>
          </a:bodyPr>
          <a:lstStyle/>
          <a:p>
            <a:r>
              <a:rPr lang="en-US" altLang="zh-CN" sz="1400" dirty="0">
                <a:solidFill>
                  <a:srgbClr val="1A1A1A"/>
                </a:solidFill>
                <a:latin typeface="+mj-lt"/>
              </a:rPr>
              <a:t>[3] A programmable diffractive deep neural network based on a digital-coding metasurface array. </a:t>
            </a:r>
            <a:r>
              <a:rPr lang="en-US" altLang="zh-CN" sz="1400" b="1" dirty="0">
                <a:solidFill>
                  <a:srgbClr val="1A1A1A"/>
                </a:solidFill>
                <a:latin typeface="+mj-lt"/>
              </a:rPr>
              <a:t>Nature Electronics 2022</a:t>
            </a:r>
            <a:r>
              <a:rPr lang="en-US" altLang="zh-CN" sz="1400" dirty="0">
                <a:solidFill>
                  <a:srgbClr val="1A1A1A"/>
                </a:solidFill>
                <a:latin typeface="+mj-lt"/>
              </a:rPr>
              <a:t>.</a:t>
            </a:r>
            <a:endParaRPr lang="zh-CN" altLang="en-US" sz="1400" dirty="0">
              <a:solidFill>
                <a:srgbClr val="1A1A1A"/>
              </a:solidFill>
              <a:latin typeface="+mj-lt"/>
            </a:endParaRPr>
          </a:p>
        </p:txBody>
      </p:sp>
      <p:grpSp>
        <p:nvGrpSpPr>
          <p:cNvPr id="11" name="组合 10">
            <a:extLst>
              <a:ext uri="{FF2B5EF4-FFF2-40B4-BE49-F238E27FC236}">
                <a16:creationId xmlns:a16="http://schemas.microsoft.com/office/drawing/2014/main" id="{76C00C72-E972-FD42-E388-ADAFD8A05F94}"/>
              </a:ext>
            </a:extLst>
          </p:cNvPr>
          <p:cNvGrpSpPr/>
          <p:nvPr/>
        </p:nvGrpSpPr>
        <p:grpSpPr>
          <a:xfrm>
            <a:off x="6215268" y="3783910"/>
            <a:ext cx="5280991" cy="2289311"/>
            <a:chOff x="6215268" y="3850170"/>
            <a:chExt cx="5280991" cy="2289311"/>
          </a:xfrm>
        </p:grpSpPr>
        <p:pic>
          <p:nvPicPr>
            <p:cNvPr id="6" name="图片 5">
              <a:extLst>
                <a:ext uri="{FF2B5EF4-FFF2-40B4-BE49-F238E27FC236}">
                  <a16:creationId xmlns:a16="http://schemas.microsoft.com/office/drawing/2014/main" id="{E8DFAF32-9184-8C6A-AD4E-D0660C624689}"/>
                </a:ext>
              </a:extLst>
            </p:cNvPr>
            <p:cNvPicPr>
              <a:picLocks noChangeAspect="1"/>
            </p:cNvPicPr>
            <p:nvPr/>
          </p:nvPicPr>
          <p:blipFill>
            <a:blip r:embed="rId6"/>
            <a:stretch>
              <a:fillRect/>
            </a:stretch>
          </p:blipFill>
          <p:spPr>
            <a:xfrm>
              <a:off x="6215268" y="3850170"/>
              <a:ext cx="5280991" cy="2289311"/>
            </a:xfrm>
            <a:prstGeom prst="rect">
              <a:avLst/>
            </a:prstGeom>
          </p:spPr>
        </p:pic>
        <p:pic>
          <p:nvPicPr>
            <p:cNvPr id="10" name="图片 9">
              <a:extLst>
                <a:ext uri="{FF2B5EF4-FFF2-40B4-BE49-F238E27FC236}">
                  <a16:creationId xmlns:a16="http://schemas.microsoft.com/office/drawing/2014/main" id="{05663279-6B47-206F-833E-3E29A7347934}"/>
                </a:ext>
              </a:extLst>
            </p:cNvPr>
            <p:cNvPicPr>
              <a:picLocks noChangeAspect="1"/>
            </p:cNvPicPr>
            <p:nvPr/>
          </p:nvPicPr>
          <p:blipFill>
            <a:blip r:embed="rId7"/>
            <a:stretch>
              <a:fillRect/>
            </a:stretch>
          </p:blipFill>
          <p:spPr>
            <a:xfrm>
              <a:off x="6229655" y="3871701"/>
              <a:ext cx="247685" cy="161948"/>
            </a:xfrm>
            <a:prstGeom prst="rect">
              <a:avLst/>
            </a:prstGeom>
          </p:spPr>
        </p:pic>
      </p:grpSp>
      <p:sp>
        <p:nvSpPr>
          <p:cNvPr id="15" name="文本框 14">
            <a:extLst>
              <a:ext uri="{FF2B5EF4-FFF2-40B4-BE49-F238E27FC236}">
                <a16:creationId xmlns:a16="http://schemas.microsoft.com/office/drawing/2014/main" id="{B984DB06-3B7C-29B2-4E73-489459CF6E27}"/>
              </a:ext>
            </a:extLst>
          </p:cNvPr>
          <p:cNvSpPr txBox="1"/>
          <p:nvPr/>
        </p:nvSpPr>
        <p:spPr>
          <a:xfrm>
            <a:off x="6397336" y="6161012"/>
            <a:ext cx="5674422" cy="523220"/>
          </a:xfrm>
          <a:prstGeom prst="rect">
            <a:avLst/>
          </a:prstGeom>
          <a:noFill/>
        </p:spPr>
        <p:txBody>
          <a:bodyPr wrap="square">
            <a:spAutoFit/>
          </a:bodyPr>
          <a:lstStyle/>
          <a:p>
            <a:r>
              <a:rPr lang="en-US" altLang="zh-CN" sz="1400" dirty="0">
                <a:solidFill>
                  <a:srgbClr val="1A1A1A"/>
                </a:solidFill>
                <a:latin typeface="+mj-lt"/>
              </a:rPr>
              <a:t>[4] Metasurface-enabled on-chip multiplexed diffractive neural networks in the visible. </a:t>
            </a:r>
            <a:r>
              <a:rPr lang="en-US" altLang="zh-CN" sz="1400" b="1" dirty="0">
                <a:solidFill>
                  <a:srgbClr val="1A1A1A"/>
                </a:solidFill>
                <a:latin typeface="+mj-lt"/>
              </a:rPr>
              <a:t>Nature light: science &amp; applications 2022</a:t>
            </a:r>
            <a:r>
              <a:rPr lang="en-US" altLang="zh-CN" sz="1400" dirty="0">
                <a:solidFill>
                  <a:srgbClr val="1A1A1A"/>
                </a:solidFill>
                <a:latin typeface="+mj-lt"/>
              </a:rPr>
              <a:t>.</a:t>
            </a:r>
            <a:endParaRPr lang="zh-CN" altLang="en-US" sz="1400" dirty="0">
              <a:solidFill>
                <a:srgbClr val="1A1A1A"/>
              </a:solidFill>
              <a:latin typeface="+mj-lt"/>
            </a:endParaRPr>
          </a:p>
        </p:txBody>
      </p:sp>
    </p:spTree>
    <p:extLst>
      <p:ext uri="{BB962C8B-B14F-4D97-AF65-F5344CB8AC3E}">
        <p14:creationId xmlns:p14="http://schemas.microsoft.com/office/powerpoint/2010/main" val="376245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CCA3520-B6F7-2C53-724F-2EEE26FE9287}"/>
              </a:ext>
            </a:extLst>
          </p:cNvPr>
          <p:cNvSpPr>
            <a:spLocks noGrp="1"/>
          </p:cNvSpPr>
          <p:nvPr>
            <p:ph type="body" sz="quarter" idx="10"/>
          </p:nvPr>
        </p:nvSpPr>
        <p:spPr>
          <a:xfrm>
            <a:off x="1332270" y="1"/>
            <a:ext cx="10850205" cy="856210"/>
          </a:xfrm>
        </p:spPr>
        <p:txBody>
          <a:bodyPr/>
          <a:lstStyle/>
          <a:p>
            <a:r>
              <a:rPr lang="en-US" altLang="zh-CN"/>
              <a:t>Metasurface -&gt; RF Circuit (Plane Diffractive NN)</a:t>
            </a:r>
            <a:endParaRPr lang="zh-CN" altLang="en-US"/>
          </a:p>
        </p:txBody>
      </p:sp>
      <p:sp>
        <p:nvSpPr>
          <p:cNvPr id="5" name="文本框 4">
            <a:extLst>
              <a:ext uri="{FF2B5EF4-FFF2-40B4-BE49-F238E27FC236}">
                <a16:creationId xmlns:a16="http://schemas.microsoft.com/office/drawing/2014/main" id="{94F21734-3486-A2DA-8D83-F24F0E63ACBB}"/>
              </a:ext>
            </a:extLst>
          </p:cNvPr>
          <p:cNvSpPr txBox="1"/>
          <p:nvPr/>
        </p:nvSpPr>
        <p:spPr>
          <a:xfrm>
            <a:off x="1409698" y="6196746"/>
            <a:ext cx="9858069" cy="523220"/>
          </a:xfrm>
          <a:prstGeom prst="rect">
            <a:avLst/>
          </a:prstGeom>
          <a:noFill/>
        </p:spPr>
        <p:txBody>
          <a:bodyPr wrap="square">
            <a:spAutoFit/>
          </a:bodyPr>
          <a:lstStyle/>
          <a:p>
            <a:pPr algn="l">
              <a:buNone/>
            </a:pPr>
            <a:r>
              <a:rPr lang="en-US" altLang="zh-CN" sz="1400" dirty="0">
                <a:solidFill>
                  <a:srgbClr val="1A1A1A"/>
                </a:solidFill>
                <a:latin typeface="+mj-lt"/>
              </a:rPr>
              <a:t>[1] Direct electromagnetic information processing with planar diffractive neural network. </a:t>
            </a:r>
            <a:r>
              <a:rPr lang="en-US" altLang="zh-CN" sz="1400" b="1" dirty="0">
                <a:solidFill>
                  <a:srgbClr val="1A1A1A"/>
                </a:solidFill>
                <a:latin typeface="+mj-lt"/>
              </a:rPr>
              <a:t>Science Advances 2024</a:t>
            </a:r>
          </a:p>
          <a:p>
            <a:pPr algn="l">
              <a:buNone/>
            </a:pPr>
            <a:r>
              <a:rPr lang="en-US" altLang="zh-CN" sz="1400" b="1" dirty="0">
                <a:solidFill>
                  <a:srgbClr val="1A1A1A"/>
                </a:solidFill>
                <a:latin typeface="+mj-lt"/>
              </a:rPr>
              <a:t>[</a:t>
            </a:r>
            <a:r>
              <a:rPr lang="en-US" altLang="zh-CN" sz="1400" dirty="0">
                <a:solidFill>
                  <a:srgbClr val="1A1A1A"/>
                </a:solidFill>
                <a:latin typeface="+mj-lt"/>
              </a:rPr>
              <a:t>2] Terahertz spoof plasmonic neural network for diffractive information recognition and processing. </a:t>
            </a:r>
            <a:r>
              <a:rPr lang="en-US" altLang="zh-CN" sz="1400" b="1" dirty="0">
                <a:solidFill>
                  <a:srgbClr val="1A1A1A"/>
                </a:solidFill>
                <a:latin typeface="+mj-lt"/>
              </a:rPr>
              <a:t>Nature Communication 2024</a:t>
            </a:r>
          </a:p>
        </p:txBody>
      </p:sp>
      <p:pic>
        <p:nvPicPr>
          <p:cNvPr id="6" name="图片 5">
            <a:extLst>
              <a:ext uri="{FF2B5EF4-FFF2-40B4-BE49-F238E27FC236}">
                <a16:creationId xmlns:a16="http://schemas.microsoft.com/office/drawing/2014/main" id="{15861CD7-FB30-38B6-CE8E-CC542E8371FC}"/>
              </a:ext>
            </a:extLst>
          </p:cNvPr>
          <p:cNvPicPr>
            <a:picLocks noChangeAspect="1"/>
          </p:cNvPicPr>
          <p:nvPr/>
        </p:nvPicPr>
        <p:blipFill>
          <a:blip r:embed="rId3"/>
          <a:stretch>
            <a:fillRect/>
          </a:stretch>
        </p:blipFill>
        <p:spPr>
          <a:xfrm>
            <a:off x="444612" y="868974"/>
            <a:ext cx="5767623" cy="5357150"/>
          </a:xfrm>
          <a:prstGeom prst="rect">
            <a:avLst/>
          </a:prstGeom>
        </p:spPr>
      </p:pic>
      <p:pic>
        <p:nvPicPr>
          <p:cNvPr id="7" name="图片 6" descr="figure 1">
            <a:extLst>
              <a:ext uri="{FF2B5EF4-FFF2-40B4-BE49-F238E27FC236}">
                <a16:creationId xmlns:a16="http://schemas.microsoft.com/office/drawing/2014/main" id="{ABB635E3-31F1-985A-5447-26F069EE84B1}"/>
              </a:ext>
            </a:extLst>
          </p:cNvPr>
          <p:cNvPicPr>
            <a:picLocks noChangeAspect="1"/>
          </p:cNvPicPr>
          <p:nvPr/>
        </p:nvPicPr>
        <p:blipFill>
          <a:blip r:embed="rId4"/>
          <a:stretch>
            <a:fillRect/>
          </a:stretch>
        </p:blipFill>
        <p:spPr>
          <a:xfrm>
            <a:off x="6548450" y="868974"/>
            <a:ext cx="5300002" cy="5361900"/>
          </a:xfrm>
          <a:prstGeom prst="rect">
            <a:avLst/>
          </a:prstGeom>
        </p:spPr>
      </p:pic>
    </p:spTree>
    <p:extLst>
      <p:ext uri="{BB962C8B-B14F-4D97-AF65-F5344CB8AC3E}">
        <p14:creationId xmlns:p14="http://schemas.microsoft.com/office/powerpoint/2010/main" val="319633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5ED361E-C10B-8954-920E-15A6AD256C7D}"/>
              </a:ext>
            </a:extLst>
          </p:cNvPr>
          <p:cNvSpPr>
            <a:spLocks noGrp="1"/>
          </p:cNvSpPr>
          <p:nvPr>
            <p:ph type="body" sz="quarter" idx="10"/>
          </p:nvPr>
        </p:nvSpPr>
        <p:spPr/>
        <p:txBody>
          <a:bodyPr/>
          <a:lstStyle/>
          <a:p>
            <a:r>
              <a:rPr lang="en-US" altLang="zh-CN" dirty="0"/>
              <a:t>RF Circuit-based Diffractive NN</a:t>
            </a:r>
            <a:endParaRPr lang="zh-CN" altLang="en-US" dirty="0"/>
          </a:p>
        </p:txBody>
      </p:sp>
      <p:sp>
        <p:nvSpPr>
          <p:cNvPr id="110" name="文本框 109">
            <a:extLst>
              <a:ext uri="{FF2B5EF4-FFF2-40B4-BE49-F238E27FC236}">
                <a16:creationId xmlns:a16="http://schemas.microsoft.com/office/drawing/2014/main" id="{7495BB35-66A2-63A6-6892-54183FA3434A}"/>
              </a:ext>
            </a:extLst>
          </p:cNvPr>
          <p:cNvSpPr txBox="1"/>
          <p:nvPr/>
        </p:nvSpPr>
        <p:spPr>
          <a:xfrm>
            <a:off x="3646721" y="792367"/>
            <a:ext cx="1770274" cy="338554"/>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Hidden layers</a:t>
            </a:r>
            <a:endParaRPr lang="zh-CN" altLang="en-US" sz="1600" dirty="0">
              <a:latin typeface="Arial" panose="020B0604020202020204" pitchFamily="34" charset="0"/>
              <a:cs typeface="Arial" panose="020B0604020202020204" pitchFamily="34" charset="0"/>
            </a:endParaRPr>
          </a:p>
        </p:txBody>
      </p:sp>
      <p:grpSp>
        <p:nvGrpSpPr>
          <p:cNvPr id="5" name="组合 4">
            <a:extLst>
              <a:ext uri="{FF2B5EF4-FFF2-40B4-BE49-F238E27FC236}">
                <a16:creationId xmlns:a16="http://schemas.microsoft.com/office/drawing/2014/main" id="{2B4133A8-0FB5-C3C4-0777-B28D375CBEA0}"/>
              </a:ext>
            </a:extLst>
          </p:cNvPr>
          <p:cNvGrpSpPr/>
          <p:nvPr/>
        </p:nvGrpSpPr>
        <p:grpSpPr>
          <a:xfrm>
            <a:off x="534233" y="896965"/>
            <a:ext cx="7505418" cy="3154083"/>
            <a:chOff x="534233" y="896965"/>
            <a:chExt cx="7505418" cy="3154083"/>
          </a:xfrm>
        </p:grpSpPr>
        <p:sp>
          <p:nvSpPr>
            <p:cNvPr id="6" name="矩形 5">
              <a:extLst>
                <a:ext uri="{FF2B5EF4-FFF2-40B4-BE49-F238E27FC236}">
                  <a16:creationId xmlns:a16="http://schemas.microsoft.com/office/drawing/2014/main" id="{6C58270A-366C-23F5-7A39-7C9483A46517}"/>
                </a:ext>
              </a:extLst>
            </p:cNvPr>
            <p:cNvSpPr/>
            <p:nvPr/>
          </p:nvSpPr>
          <p:spPr>
            <a:xfrm>
              <a:off x="1601118" y="1244654"/>
              <a:ext cx="410548" cy="2322850"/>
            </a:xfrm>
            <a:prstGeom prst="rect">
              <a:avLst/>
            </a:prstGeom>
            <a:solidFill>
              <a:srgbClr val="D5E5FE"/>
            </a:solidFill>
            <a:ln>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组合 7">
              <a:extLst>
                <a:ext uri="{FF2B5EF4-FFF2-40B4-BE49-F238E27FC236}">
                  <a16:creationId xmlns:a16="http://schemas.microsoft.com/office/drawing/2014/main" id="{217A0074-03F9-5B0F-0D33-437AA5CBFA18}"/>
                </a:ext>
              </a:extLst>
            </p:cNvPr>
            <p:cNvGrpSpPr/>
            <p:nvPr/>
          </p:nvGrpSpPr>
          <p:grpSpPr>
            <a:xfrm>
              <a:off x="1690254" y="1402570"/>
              <a:ext cx="321411" cy="145836"/>
              <a:chOff x="1649860" y="2705675"/>
              <a:chExt cx="321411" cy="145836"/>
            </a:xfrm>
          </p:grpSpPr>
          <p:sp>
            <p:nvSpPr>
              <p:cNvPr id="265" name="等腰三角形 264">
                <a:extLst>
                  <a:ext uri="{FF2B5EF4-FFF2-40B4-BE49-F238E27FC236}">
                    <a16:creationId xmlns:a16="http://schemas.microsoft.com/office/drawing/2014/main" id="{F8079DE4-0861-AFCA-7940-048A4CA45F36}"/>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6" name="直接连接符 265">
                <a:extLst>
                  <a:ext uri="{FF2B5EF4-FFF2-40B4-BE49-F238E27FC236}">
                    <a16:creationId xmlns:a16="http://schemas.microsoft.com/office/drawing/2014/main" id="{4DA47E55-5752-80C5-7864-5278A608FB5A}"/>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 name="组合 9">
              <a:extLst>
                <a:ext uri="{FF2B5EF4-FFF2-40B4-BE49-F238E27FC236}">
                  <a16:creationId xmlns:a16="http://schemas.microsoft.com/office/drawing/2014/main" id="{BD3468D2-D9D1-22D6-002C-D399F6074614}"/>
                </a:ext>
              </a:extLst>
            </p:cNvPr>
            <p:cNvGrpSpPr/>
            <p:nvPr/>
          </p:nvGrpSpPr>
          <p:grpSpPr>
            <a:xfrm>
              <a:off x="1684086" y="1668710"/>
              <a:ext cx="321411" cy="145836"/>
              <a:chOff x="1649860" y="2705675"/>
              <a:chExt cx="321411" cy="145836"/>
            </a:xfrm>
          </p:grpSpPr>
          <p:sp>
            <p:nvSpPr>
              <p:cNvPr id="263" name="等腰三角形 262">
                <a:extLst>
                  <a:ext uri="{FF2B5EF4-FFF2-40B4-BE49-F238E27FC236}">
                    <a16:creationId xmlns:a16="http://schemas.microsoft.com/office/drawing/2014/main" id="{FCF894E9-B86F-CFB7-5A0A-B05B3B1EEFE9}"/>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4" name="直接连接符 263">
                <a:extLst>
                  <a:ext uri="{FF2B5EF4-FFF2-40B4-BE49-F238E27FC236}">
                    <a16:creationId xmlns:a16="http://schemas.microsoft.com/office/drawing/2014/main" id="{36C419A0-7121-053C-1047-2BB07FF43195}"/>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 name="组合 10">
              <a:extLst>
                <a:ext uri="{FF2B5EF4-FFF2-40B4-BE49-F238E27FC236}">
                  <a16:creationId xmlns:a16="http://schemas.microsoft.com/office/drawing/2014/main" id="{B448FE60-A98D-49BC-0668-9826F7B2F416}"/>
                </a:ext>
              </a:extLst>
            </p:cNvPr>
            <p:cNvGrpSpPr/>
            <p:nvPr/>
          </p:nvGrpSpPr>
          <p:grpSpPr>
            <a:xfrm>
              <a:off x="1684086" y="1936370"/>
              <a:ext cx="321411" cy="145836"/>
              <a:chOff x="1649860" y="2705675"/>
              <a:chExt cx="321411" cy="145836"/>
            </a:xfrm>
          </p:grpSpPr>
          <p:sp>
            <p:nvSpPr>
              <p:cNvPr id="261" name="等腰三角形 260">
                <a:extLst>
                  <a:ext uri="{FF2B5EF4-FFF2-40B4-BE49-F238E27FC236}">
                    <a16:creationId xmlns:a16="http://schemas.microsoft.com/office/drawing/2014/main" id="{75FFA554-FA6D-D79A-ADE9-7C1C5D3FD5B7}"/>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2" name="直接连接符 261">
                <a:extLst>
                  <a:ext uri="{FF2B5EF4-FFF2-40B4-BE49-F238E27FC236}">
                    <a16:creationId xmlns:a16="http://schemas.microsoft.com/office/drawing/2014/main" id="{4F509F1A-B6DB-7C6B-EB0B-120969168287}"/>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2" name="组合 11">
              <a:extLst>
                <a:ext uri="{FF2B5EF4-FFF2-40B4-BE49-F238E27FC236}">
                  <a16:creationId xmlns:a16="http://schemas.microsoft.com/office/drawing/2014/main" id="{A901626F-58C0-FFFC-A708-A9548C330345}"/>
                </a:ext>
              </a:extLst>
            </p:cNvPr>
            <p:cNvGrpSpPr/>
            <p:nvPr/>
          </p:nvGrpSpPr>
          <p:grpSpPr>
            <a:xfrm>
              <a:off x="1679483" y="2194226"/>
              <a:ext cx="321411" cy="145836"/>
              <a:chOff x="1649860" y="2705675"/>
              <a:chExt cx="321411" cy="145836"/>
            </a:xfrm>
          </p:grpSpPr>
          <p:sp>
            <p:nvSpPr>
              <p:cNvPr id="259" name="等腰三角形 258">
                <a:extLst>
                  <a:ext uri="{FF2B5EF4-FFF2-40B4-BE49-F238E27FC236}">
                    <a16:creationId xmlns:a16="http://schemas.microsoft.com/office/drawing/2014/main" id="{5C482288-A31C-3A2C-0F2D-173D6309E5D6}"/>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0" name="直接连接符 259">
                <a:extLst>
                  <a:ext uri="{FF2B5EF4-FFF2-40B4-BE49-F238E27FC236}">
                    <a16:creationId xmlns:a16="http://schemas.microsoft.com/office/drawing/2014/main" id="{C80470F7-D6D4-855A-596F-0149914FE635}"/>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4" name="组合 13">
              <a:extLst>
                <a:ext uri="{FF2B5EF4-FFF2-40B4-BE49-F238E27FC236}">
                  <a16:creationId xmlns:a16="http://schemas.microsoft.com/office/drawing/2014/main" id="{7B8E0E5F-64D2-1A67-11C6-9C937BD77D9E}"/>
                </a:ext>
              </a:extLst>
            </p:cNvPr>
            <p:cNvGrpSpPr/>
            <p:nvPr/>
          </p:nvGrpSpPr>
          <p:grpSpPr>
            <a:xfrm>
              <a:off x="1673315" y="2468306"/>
              <a:ext cx="321411" cy="145836"/>
              <a:chOff x="1649860" y="2705675"/>
              <a:chExt cx="321411" cy="145836"/>
            </a:xfrm>
          </p:grpSpPr>
          <p:sp>
            <p:nvSpPr>
              <p:cNvPr id="257" name="等腰三角形 256">
                <a:extLst>
                  <a:ext uri="{FF2B5EF4-FFF2-40B4-BE49-F238E27FC236}">
                    <a16:creationId xmlns:a16="http://schemas.microsoft.com/office/drawing/2014/main" id="{6CF8B0FA-EF10-70E2-43A9-8D8684B6251D}"/>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8" name="直接连接符 257">
                <a:extLst>
                  <a:ext uri="{FF2B5EF4-FFF2-40B4-BE49-F238E27FC236}">
                    <a16:creationId xmlns:a16="http://schemas.microsoft.com/office/drawing/2014/main" id="{DBCDE4A8-FBEB-B239-C404-6152810A1311}"/>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5" name="组合 14">
              <a:extLst>
                <a:ext uri="{FF2B5EF4-FFF2-40B4-BE49-F238E27FC236}">
                  <a16:creationId xmlns:a16="http://schemas.microsoft.com/office/drawing/2014/main" id="{CD60B966-227C-FBAA-9AA6-0C94408948BB}"/>
                </a:ext>
              </a:extLst>
            </p:cNvPr>
            <p:cNvGrpSpPr/>
            <p:nvPr/>
          </p:nvGrpSpPr>
          <p:grpSpPr>
            <a:xfrm>
              <a:off x="1692825" y="2996838"/>
              <a:ext cx="321411" cy="145836"/>
              <a:chOff x="1649860" y="2705675"/>
              <a:chExt cx="321411" cy="145836"/>
            </a:xfrm>
          </p:grpSpPr>
          <p:sp>
            <p:nvSpPr>
              <p:cNvPr id="255" name="等腰三角形 254">
                <a:extLst>
                  <a:ext uri="{FF2B5EF4-FFF2-40B4-BE49-F238E27FC236}">
                    <a16:creationId xmlns:a16="http://schemas.microsoft.com/office/drawing/2014/main" id="{AA8CE739-FD10-9A83-8DAD-31D4B164AA4F}"/>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6" name="直接连接符 255">
                <a:extLst>
                  <a:ext uri="{FF2B5EF4-FFF2-40B4-BE49-F238E27FC236}">
                    <a16:creationId xmlns:a16="http://schemas.microsoft.com/office/drawing/2014/main" id="{3DF80338-84E4-FB35-77B1-599F95E82F8B}"/>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组合 15">
              <a:extLst>
                <a:ext uri="{FF2B5EF4-FFF2-40B4-BE49-F238E27FC236}">
                  <a16:creationId xmlns:a16="http://schemas.microsoft.com/office/drawing/2014/main" id="{07001F2F-ADCC-CE91-1CD8-A61AD2E8A5CD}"/>
                </a:ext>
              </a:extLst>
            </p:cNvPr>
            <p:cNvGrpSpPr/>
            <p:nvPr/>
          </p:nvGrpSpPr>
          <p:grpSpPr>
            <a:xfrm>
              <a:off x="1686657" y="3262978"/>
              <a:ext cx="321411" cy="145836"/>
              <a:chOff x="1649860" y="2705675"/>
              <a:chExt cx="321411" cy="145836"/>
            </a:xfrm>
          </p:grpSpPr>
          <p:sp>
            <p:nvSpPr>
              <p:cNvPr id="253" name="等腰三角形 252">
                <a:extLst>
                  <a:ext uri="{FF2B5EF4-FFF2-40B4-BE49-F238E27FC236}">
                    <a16:creationId xmlns:a16="http://schemas.microsoft.com/office/drawing/2014/main" id="{0690B745-48D7-B803-589E-1A9AF532A869}"/>
                  </a:ext>
                </a:extLst>
              </p:cNvPr>
              <p:cNvSpPr/>
              <p:nvPr/>
            </p:nvSpPr>
            <p:spPr>
              <a:xfrm rot="5400000">
                <a:off x="1639803" y="2715732"/>
                <a:ext cx="145836" cy="125721"/>
              </a:xfrm>
              <a:prstGeom prst="triangl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4" name="直接连接符 253">
                <a:extLst>
                  <a:ext uri="{FF2B5EF4-FFF2-40B4-BE49-F238E27FC236}">
                    <a16:creationId xmlns:a16="http://schemas.microsoft.com/office/drawing/2014/main" id="{15980DF7-6233-77B9-8CC1-C9521C45B66B}"/>
                  </a:ext>
                </a:extLst>
              </p:cNvPr>
              <p:cNvCxnSpPr>
                <a:cxnSpLocks/>
              </p:cNvCxnSpPr>
              <p:nvPr/>
            </p:nvCxnSpPr>
            <p:spPr>
              <a:xfrm>
                <a:off x="1772407" y="2778592"/>
                <a:ext cx="1988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椭圆 16">
              <a:extLst>
                <a:ext uri="{FF2B5EF4-FFF2-40B4-BE49-F238E27FC236}">
                  <a16:creationId xmlns:a16="http://schemas.microsoft.com/office/drawing/2014/main" id="{89D561EF-7E5A-E0A1-CD60-146E2877AB8C}"/>
                </a:ext>
              </a:extLst>
            </p:cNvPr>
            <p:cNvSpPr/>
            <p:nvPr/>
          </p:nvSpPr>
          <p:spPr>
            <a:xfrm>
              <a:off x="1980865" y="1449568"/>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FDCED18C-6535-DA97-7ECC-9DF8EBC70D32}"/>
                </a:ext>
              </a:extLst>
            </p:cNvPr>
            <p:cNvSpPr/>
            <p:nvPr/>
          </p:nvSpPr>
          <p:spPr>
            <a:xfrm>
              <a:off x="1980865" y="1710582"/>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37110BFF-7A0D-05DA-FF10-49367B30650F}"/>
                </a:ext>
              </a:extLst>
            </p:cNvPr>
            <p:cNvSpPr/>
            <p:nvPr/>
          </p:nvSpPr>
          <p:spPr>
            <a:xfrm>
              <a:off x="1980865" y="197972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78BD2A6C-B085-2168-2856-93B08249F7D6}"/>
                </a:ext>
              </a:extLst>
            </p:cNvPr>
            <p:cNvSpPr/>
            <p:nvPr/>
          </p:nvSpPr>
          <p:spPr>
            <a:xfrm>
              <a:off x="1980865" y="224345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F30CE398-6924-E0EF-3287-1266D5E5C1FC}"/>
                </a:ext>
              </a:extLst>
            </p:cNvPr>
            <p:cNvSpPr/>
            <p:nvPr/>
          </p:nvSpPr>
          <p:spPr>
            <a:xfrm>
              <a:off x="1983135" y="2512602"/>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9129D025-7123-92C4-670B-9A1509CA7B29}"/>
                </a:ext>
              </a:extLst>
            </p:cNvPr>
            <p:cNvSpPr/>
            <p:nvPr/>
          </p:nvSpPr>
          <p:spPr>
            <a:xfrm>
              <a:off x="1979336" y="304547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3AAB96BE-C0F3-D2AD-C230-1E0FF64CD3E4}"/>
                </a:ext>
              </a:extLst>
            </p:cNvPr>
            <p:cNvSpPr/>
            <p:nvPr/>
          </p:nvSpPr>
          <p:spPr>
            <a:xfrm>
              <a:off x="1979336" y="33064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7D68D0E0-6D57-73CF-FAFA-9C666A604B9A}"/>
                </a:ext>
              </a:extLst>
            </p:cNvPr>
            <p:cNvSpPr/>
            <p:nvPr/>
          </p:nvSpPr>
          <p:spPr>
            <a:xfrm>
              <a:off x="4224327" y="1129355"/>
              <a:ext cx="528740" cy="2515288"/>
            </a:xfrm>
            <a:prstGeom prst="rect">
              <a:avLst/>
            </a:prstGeom>
            <a:solidFill>
              <a:srgbClr val="DDDDFD"/>
            </a:solid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圆角 24">
              <a:extLst>
                <a:ext uri="{FF2B5EF4-FFF2-40B4-BE49-F238E27FC236}">
                  <a16:creationId xmlns:a16="http://schemas.microsoft.com/office/drawing/2014/main" id="{B7B81845-B9C8-1AC6-136F-1A14F617E805}"/>
                </a:ext>
              </a:extLst>
            </p:cNvPr>
            <p:cNvSpPr/>
            <p:nvPr/>
          </p:nvSpPr>
          <p:spPr>
            <a:xfrm>
              <a:off x="2486173" y="1378392"/>
              <a:ext cx="1357186" cy="2068286"/>
            </a:xfrm>
            <a:prstGeom prst="roundRect">
              <a:avLst>
                <a:gd name="adj" fmla="val 609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a:extLst>
                <a:ext uri="{FF2B5EF4-FFF2-40B4-BE49-F238E27FC236}">
                  <a16:creationId xmlns:a16="http://schemas.microsoft.com/office/drawing/2014/main" id="{3D14A4CD-BEF2-F370-8821-B46EAA067990}"/>
                </a:ext>
              </a:extLst>
            </p:cNvPr>
            <p:cNvSpPr/>
            <p:nvPr/>
          </p:nvSpPr>
          <p:spPr>
            <a:xfrm>
              <a:off x="4323971" y="1244654"/>
              <a:ext cx="333930" cy="229101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a:extLst>
                <a:ext uri="{FF2B5EF4-FFF2-40B4-BE49-F238E27FC236}">
                  <a16:creationId xmlns:a16="http://schemas.microsoft.com/office/drawing/2014/main" id="{2F73D0B3-9414-B492-07E2-C03C24492BEF}"/>
                </a:ext>
              </a:extLst>
            </p:cNvPr>
            <p:cNvGrpSpPr/>
            <p:nvPr/>
          </p:nvGrpSpPr>
          <p:grpSpPr>
            <a:xfrm>
              <a:off x="2483968" y="1461295"/>
              <a:ext cx="1365836" cy="1885648"/>
              <a:chOff x="2255417" y="2316652"/>
              <a:chExt cx="1365836" cy="1885648"/>
            </a:xfrm>
          </p:grpSpPr>
          <p:cxnSp>
            <p:nvCxnSpPr>
              <p:cNvPr id="235" name="直接连接符 234">
                <a:extLst>
                  <a:ext uri="{FF2B5EF4-FFF2-40B4-BE49-F238E27FC236}">
                    <a16:creationId xmlns:a16="http://schemas.microsoft.com/office/drawing/2014/main" id="{35A98EFA-F39D-43F6-58C4-2B4048FFA7CA}"/>
                  </a:ext>
                </a:extLst>
              </p:cNvPr>
              <p:cNvCxnSpPr>
                <a:cxnSpLocks/>
              </p:cNvCxnSpPr>
              <p:nvPr/>
            </p:nvCxnSpPr>
            <p:spPr>
              <a:xfrm>
                <a:off x="2257621" y="2330844"/>
                <a:ext cx="1357187"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36" name="直接连接符 235">
                <a:extLst>
                  <a:ext uri="{FF2B5EF4-FFF2-40B4-BE49-F238E27FC236}">
                    <a16:creationId xmlns:a16="http://schemas.microsoft.com/office/drawing/2014/main" id="{7BDFBB7A-7760-4CAE-3667-4E20D550DE70}"/>
                  </a:ext>
                </a:extLst>
              </p:cNvPr>
              <p:cNvCxnSpPr>
                <a:cxnSpLocks/>
              </p:cNvCxnSpPr>
              <p:nvPr/>
            </p:nvCxnSpPr>
            <p:spPr>
              <a:xfrm>
                <a:off x="2255417" y="2596985"/>
                <a:ext cx="1359391"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237" name="矩形 236">
                <a:extLst>
                  <a:ext uri="{FF2B5EF4-FFF2-40B4-BE49-F238E27FC236}">
                    <a16:creationId xmlns:a16="http://schemas.microsoft.com/office/drawing/2014/main" id="{7422E461-CB8A-FB3A-6114-0D17950ED50B}"/>
                  </a:ext>
                </a:extLst>
              </p:cNvPr>
              <p:cNvSpPr/>
              <p:nvPr/>
            </p:nvSpPr>
            <p:spPr>
              <a:xfrm>
                <a:off x="2338001" y="2318259"/>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7">
                <a:extLst>
                  <a:ext uri="{FF2B5EF4-FFF2-40B4-BE49-F238E27FC236}">
                    <a16:creationId xmlns:a16="http://schemas.microsoft.com/office/drawing/2014/main" id="{EB3A58C5-374C-9A8B-6278-FED0E98009EA}"/>
                  </a:ext>
                </a:extLst>
              </p:cNvPr>
              <p:cNvSpPr/>
              <p:nvPr/>
            </p:nvSpPr>
            <p:spPr>
              <a:xfrm>
                <a:off x="2791227" y="2583867"/>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38">
                <a:extLst>
                  <a:ext uri="{FF2B5EF4-FFF2-40B4-BE49-F238E27FC236}">
                    <a16:creationId xmlns:a16="http://schemas.microsoft.com/office/drawing/2014/main" id="{A5A026C9-9FEA-E8E7-ABB5-0B23152AE8C0}"/>
                  </a:ext>
                </a:extLst>
              </p:cNvPr>
              <p:cNvSpPr/>
              <p:nvPr/>
            </p:nvSpPr>
            <p:spPr>
              <a:xfrm>
                <a:off x="3244348" y="2316652"/>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0" name="直接连接符 239">
                <a:extLst>
                  <a:ext uri="{FF2B5EF4-FFF2-40B4-BE49-F238E27FC236}">
                    <a16:creationId xmlns:a16="http://schemas.microsoft.com/office/drawing/2014/main" id="{5FF50F8A-73F9-5128-8398-E304E20E0ADB}"/>
                  </a:ext>
                </a:extLst>
              </p:cNvPr>
              <p:cNvCxnSpPr>
                <a:cxnSpLocks/>
              </p:cNvCxnSpPr>
              <p:nvPr/>
            </p:nvCxnSpPr>
            <p:spPr>
              <a:xfrm>
                <a:off x="2263865" y="2861538"/>
                <a:ext cx="1357187"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41" name="直接连接符 240">
                <a:extLst>
                  <a:ext uri="{FF2B5EF4-FFF2-40B4-BE49-F238E27FC236}">
                    <a16:creationId xmlns:a16="http://schemas.microsoft.com/office/drawing/2014/main" id="{68DFADF3-BC27-BD5D-8053-E2EE5D4AE396}"/>
                  </a:ext>
                </a:extLst>
              </p:cNvPr>
              <p:cNvCxnSpPr>
                <a:cxnSpLocks/>
              </p:cNvCxnSpPr>
              <p:nvPr/>
            </p:nvCxnSpPr>
            <p:spPr>
              <a:xfrm>
                <a:off x="2261661" y="3127679"/>
                <a:ext cx="1359391"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242" name="矩形 241">
                <a:extLst>
                  <a:ext uri="{FF2B5EF4-FFF2-40B4-BE49-F238E27FC236}">
                    <a16:creationId xmlns:a16="http://schemas.microsoft.com/office/drawing/2014/main" id="{FD98FEEE-1433-A193-C776-06C1E5E68830}"/>
                  </a:ext>
                </a:extLst>
              </p:cNvPr>
              <p:cNvSpPr/>
              <p:nvPr/>
            </p:nvSpPr>
            <p:spPr>
              <a:xfrm>
                <a:off x="2344245" y="2848953"/>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矩形 242">
                <a:extLst>
                  <a:ext uri="{FF2B5EF4-FFF2-40B4-BE49-F238E27FC236}">
                    <a16:creationId xmlns:a16="http://schemas.microsoft.com/office/drawing/2014/main" id="{4AF73D4D-383C-F57E-1F84-BBB8B60A70B6}"/>
                  </a:ext>
                </a:extLst>
              </p:cNvPr>
              <p:cNvSpPr/>
              <p:nvPr/>
            </p:nvSpPr>
            <p:spPr>
              <a:xfrm>
                <a:off x="2797471" y="3114561"/>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a:extLst>
                  <a:ext uri="{FF2B5EF4-FFF2-40B4-BE49-F238E27FC236}">
                    <a16:creationId xmlns:a16="http://schemas.microsoft.com/office/drawing/2014/main" id="{43C69C04-C199-7C1E-AB84-A27626EF0FF7}"/>
                  </a:ext>
                </a:extLst>
              </p:cNvPr>
              <p:cNvSpPr/>
              <p:nvPr/>
            </p:nvSpPr>
            <p:spPr>
              <a:xfrm>
                <a:off x="3250592" y="2847346"/>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5" name="直接连接符 244">
                <a:extLst>
                  <a:ext uri="{FF2B5EF4-FFF2-40B4-BE49-F238E27FC236}">
                    <a16:creationId xmlns:a16="http://schemas.microsoft.com/office/drawing/2014/main" id="{45FDA95D-A0CC-2E5D-B21F-99C7297F50A2}"/>
                  </a:ext>
                </a:extLst>
              </p:cNvPr>
              <p:cNvCxnSpPr>
                <a:cxnSpLocks/>
              </p:cNvCxnSpPr>
              <p:nvPr/>
            </p:nvCxnSpPr>
            <p:spPr>
              <a:xfrm>
                <a:off x="2258681" y="3395380"/>
                <a:ext cx="1357187"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46" name="直接连接符 245">
                <a:extLst>
                  <a:ext uri="{FF2B5EF4-FFF2-40B4-BE49-F238E27FC236}">
                    <a16:creationId xmlns:a16="http://schemas.microsoft.com/office/drawing/2014/main" id="{13183969-AB67-0067-BEB5-0E2FA49AD494}"/>
                  </a:ext>
                </a:extLst>
              </p:cNvPr>
              <p:cNvCxnSpPr>
                <a:cxnSpLocks/>
              </p:cNvCxnSpPr>
              <p:nvPr/>
            </p:nvCxnSpPr>
            <p:spPr>
              <a:xfrm>
                <a:off x="2256477" y="3661521"/>
                <a:ext cx="1359391"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247" name="矩形 246">
                <a:extLst>
                  <a:ext uri="{FF2B5EF4-FFF2-40B4-BE49-F238E27FC236}">
                    <a16:creationId xmlns:a16="http://schemas.microsoft.com/office/drawing/2014/main" id="{E459F801-1550-1821-3D77-BF77CBB54B6E}"/>
                  </a:ext>
                </a:extLst>
              </p:cNvPr>
              <p:cNvSpPr/>
              <p:nvPr/>
            </p:nvSpPr>
            <p:spPr>
              <a:xfrm>
                <a:off x="2339061" y="3382795"/>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矩形 247">
                <a:extLst>
                  <a:ext uri="{FF2B5EF4-FFF2-40B4-BE49-F238E27FC236}">
                    <a16:creationId xmlns:a16="http://schemas.microsoft.com/office/drawing/2014/main" id="{9BFBA616-D566-467C-16D0-A6F7FD8FCC84}"/>
                  </a:ext>
                </a:extLst>
              </p:cNvPr>
              <p:cNvSpPr/>
              <p:nvPr/>
            </p:nvSpPr>
            <p:spPr>
              <a:xfrm>
                <a:off x="3245408" y="3381188"/>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9" name="直接连接符 248">
                <a:extLst>
                  <a:ext uri="{FF2B5EF4-FFF2-40B4-BE49-F238E27FC236}">
                    <a16:creationId xmlns:a16="http://schemas.microsoft.com/office/drawing/2014/main" id="{A3E46182-55A1-F13B-1607-123CD42A8652}"/>
                  </a:ext>
                </a:extLst>
              </p:cNvPr>
              <p:cNvCxnSpPr>
                <a:cxnSpLocks/>
              </p:cNvCxnSpPr>
              <p:nvPr/>
            </p:nvCxnSpPr>
            <p:spPr>
              <a:xfrm>
                <a:off x="2264066" y="3925113"/>
                <a:ext cx="1357187"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50" name="直接连接符 249">
                <a:extLst>
                  <a:ext uri="{FF2B5EF4-FFF2-40B4-BE49-F238E27FC236}">
                    <a16:creationId xmlns:a16="http://schemas.microsoft.com/office/drawing/2014/main" id="{EB235F6D-A0B6-9DA2-D6CF-CF97B32C5328}"/>
                  </a:ext>
                </a:extLst>
              </p:cNvPr>
              <p:cNvCxnSpPr>
                <a:cxnSpLocks/>
              </p:cNvCxnSpPr>
              <p:nvPr/>
            </p:nvCxnSpPr>
            <p:spPr>
              <a:xfrm>
                <a:off x="2261862" y="4191254"/>
                <a:ext cx="1359391"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251" name="矩形 250">
                <a:extLst>
                  <a:ext uri="{FF2B5EF4-FFF2-40B4-BE49-F238E27FC236}">
                    <a16:creationId xmlns:a16="http://schemas.microsoft.com/office/drawing/2014/main" id="{80D04993-93AD-EE00-E7AB-47653DE89FA5}"/>
                  </a:ext>
                </a:extLst>
              </p:cNvPr>
              <p:cNvSpPr/>
              <p:nvPr/>
            </p:nvSpPr>
            <p:spPr>
              <a:xfrm>
                <a:off x="2344446" y="3912528"/>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矩形 251">
                <a:extLst>
                  <a:ext uri="{FF2B5EF4-FFF2-40B4-BE49-F238E27FC236}">
                    <a16:creationId xmlns:a16="http://schemas.microsoft.com/office/drawing/2014/main" id="{2CB1DA0D-2149-A941-4C95-5F9289E5D21C}"/>
                  </a:ext>
                </a:extLst>
              </p:cNvPr>
              <p:cNvSpPr/>
              <p:nvPr/>
            </p:nvSpPr>
            <p:spPr>
              <a:xfrm>
                <a:off x="3250793" y="3910921"/>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a16="http://schemas.microsoft.com/office/drawing/2014/main" id="{14AD5AC8-7A02-BA17-2957-4A248B797761}"/>
                </a:ext>
              </a:extLst>
            </p:cNvPr>
            <p:cNvGrpSpPr/>
            <p:nvPr/>
          </p:nvGrpSpPr>
          <p:grpSpPr>
            <a:xfrm>
              <a:off x="4371433" y="1313506"/>
              <a:ext cx="261475" cy="261475"/>
              <a:chOff x="3784316" y="2168863"/>
              <a:chExt cx="261475" cy="261475"/>
            </a:xfrm>
          </p:grpSpPr>
          <p:sp>
            <p:nvSpPr>
              <p:cNvPr id="233" name="椭圆 232">
                <a:extLst>
                  <a:ext uri="{FF2B5EF4-FFF2-40B4-BE49-F238E27FC236}">
                    <a16:creationId xmlns:a16="http://schemas.microsoft.com/office/drawing/2014/main" id="{4A4510CC-B919-6FAC-5DCD-4DEDFBF76003}"/>
                  </a:ext>
                </a:extLst>
              </p:cNvPr>
              <p:cNvSpPr/>
              <p:nvPr/>
            </p:nvSpPr>
            <p:spPr>
              <a:xfrm>
                <a:off x="3797763" y="2218227"/>
                <a:ext cx="196850" cy="1968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4" name="直接箭头连接符 233">
                <a:extLst>
                  <a:ext uri="{FF2B5EF4-FFF2-40B4-BE49-F238E27FC236}">
                    <a16:creationId xmlns:a16="http://schemas.microsoft.com/office/drawing/2014/main" id="{4A887B6C-99CC-EE78-C939-0B487C0FA175}"/>
                  </a:ext>
                </a:extLst>
              </p:cNvPr>
              <p:cNvCxnSpPr>
                <a:cxnSpLocks/>
              </p:cNvCxnSpPr>
              <p:nvPr/>
            </p:nvCxnSpPr>
            <p:spPr>
              <a:xfrm flipV="1">
                <a:off x="3784316" y="2168863"/>
                <a:ext cx="261475" cy="261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9" name="椭圆 28">
              <a:extLst>
                <a:ext uri="{FF2B5EF4-FFF2-40B4-BE49-F238E27FC236}">
                  <a16:creationId xmlns:a16="http://schemas.microsoft.com/office/drawing/2014/main" id="{AE50393A-C71E-A46C-902B-E19D335589FF}"/>
                </a:ext>
              </a:extLst>
            </p:cNvPr>
            <p:cNvSpPr/>
            <p:nvPr/>
          </p:nvSpPr>
          <p:spPr>
            <a:xfrm>
              <a:off x="2459975" y="1449568"/>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51072089-5605-DF2F-5B9E-804A1D400280}"/>
                </a:ext>
              </a:extLst>
            </p:cNvPr>
            <p:cNvSpPr/>
            <p:nvPr/>
          </p:nvSpPr>
          <p:spPr>
            <a:xfrm>
              <a:off x="2458123" y="1710582"/>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D3404CD4-5718-6EEF-53ED-E17118A9E52A}"/>
                </a:ext>
              </a:extLst>
            </p:cNvPr>
            <p:cNvSpPr/>
            <p:nvPr/>
          </p:nvSpPr>
          <p:spPr>
            <a:xfrm>
              <a:off x="2458123" y="197972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A48AC1FC-2AC6-10DD-56BC-2ABB17DFAFA9}"/>
                </a:ext>
              </a:extLst>
            </p:cNvPr>
            <p:cNvSpPr/>
            <p:nvPr/>
          </p:nvSpPr>
          <p:spPr>
            <a:xfrm>
              <a:off x="2462403" y="224345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B55E651A-58B5-29C1-B473-6119F259DCF4}"/>
                </a:ext>
              </a:extLst>
            </p:cNvPr>
            <p:cNvSpPr/>
            <p:nvPr/>
          </p:nvSpPr>
          <p:spPr>
            <a:xfrm>
              <a:off x="2458123" y="2512602"/>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425B8F0C-139C-819B-85D0-E79595817B61}"/>
                </a:ext>
              </a:extLst>
            </p:cNvPr>
            <p:cNvSpPr/>
            <p:nvPr/>
          </p:nvSpPr>
          <p:spPr>
            <a:xfrm>
              <a:off x="2458123" y="277799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椭圆 34">
              <a:extLst>
                <a:ext uri="{FF2B5EF4-FFF2-40B4-BE49-F238E27FC236}">
                  <a16:creationId xmlns:a16="http://schemas.microsoft.com/office/drawing/2014/main" id="{2396D417-3D6B-B369-8E98-9A19FDCC4655}"/>
                </a:ext>
              </a:extLst>
            </p:cNvPr>
            <p:cNvSpPr/>
            <p:nvPr/>
          </p:nvSpPr>
          <p:spPr>
            <a:xfrm>
              <a:off x="2456604" y="304547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461ED0C3-BDE9-84EE-383B-DDB3FE19CA23}"/>
                </a:ext>
              </a:extLst>
            </p:cNvPr>
            <p:cNvSpPr/>
            <p:nvPr/>
          </p:nvSpPr>
          <p:spPr>
            <a:xfrm>
              <a:off x="2456604" y="33064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D9A060BD-81A4-DB00-C22A-F5C7195F2B01}"/>
                </a:ext>
              </a:extLst>
            </p:cNvPr>
            <p:cNvSpPr/>
            <p:nvPr/>
          </p:nvSpPr>
          <p:spPr>
            <a:xfrm>
              <a:off x="3819122" y="1449568"/>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798EF27B-E838-FB65-D180-C7486097F43D}"/>
                </a:ext>
              </a:extLst>
            </p:cNvPr>
            <p:cNvSpPr/>
            <p:nvPr/>
          </p:nvSpPr>
          <p:spPr>
            <a:xfrm>
              <a:off x="3817270" y="1710582"/>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C32D53A6-68D1-26A7-8D9A-77A9E9C20F43}"/>
                </a:ext>
              </a:extLst>
            </p:cNvPr>
            <p:cNvSpPr/>
            <p:nvPr/>
          </p:nvSpPr>
          <p:spPr>
            <a:xfrm>
              <a:off x="3817270" y="197972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5DDFFE69-47E8-4739-3EC1-00FCD25F1B5A}"/>
                </a:ext>
              </a:extLst>
            </p:cNvPr>
            <p:cNvSpPr/>
            <p:nvPr/>
          </p:nvSpPr>
          <p:spPr>
            <a:xfrm>
              <a:off x="3821550" y="224345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00C34CA6-BFCF-4743-C8D0-5DAAED347336}"/>
                </a:ext>
              </a:extLst>
            </p:cNvPr>
            <p:cNvSpPr/>
            <p:nvPr/>
          </p:nvSpPr>
          <p:spPr>
            <a:xfrm>
              <a:off x="3817270" y="2512602"/>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A7676060-2F54-3A67-9D8F-9F508DE2CA19}"/>
                </a:ext>
              </a:extLst>
            </p:cNvPr>
            <p:cNvSpPr/>
            <p:nvPr/>
          </p:nvSpPr>
          <p:spPr>
            <a:xfrm>
              <a:off x="3817270" y="277799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椭圆 42">
              <a:extLst>
                <a:ext uri="{FF2B5EF4-FFF2-40B4-BE49-F238E27FC236}">
                  <a16:creationId xmlns:a16="http://schemas.microsoft.com/office/drawing/2014/main" id="{7E6335B3-6858-3BCE-742C-7B75B75052E3}"/>
                </a:ext>
              </a:extLst>
            </p:cNvPr>
            <p:cNvSpPr/>
            <p:nvPr/>
          </p:nvSpPr>
          <p:spPr>
            <a:xfrm>
              <a:off x="3815751" y="304547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9697E3DF-CFF7-6D50-4F72-EDD3044A75F8}"/>
                </a:ext>
              </a:extLst>
            </p:cNvPr>
            <p:cNvSpPr/>
            <p:nvPr/>
          </p:nvSpPr>
          <p:spPr>
            <a:xfrm>
              <a:off x="3815751" y="330648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组合 44">
              <a:extLst>
                <a:ext uri="{FF2B5EF4-FFF2-40B4-BE49-F238E27FC236}">
                  <a16:creationId xmlns:a16="http://schemas.microsoft.com/office/drawing/2014/main" id="{5DC9012D-102B-3B0C-7F0C-A7D77140CED0}"/>
                </a:ext>
              </a:extLst>
            </p:cNvPr>
            <p:cNvGrpSpPr/>
            <p:nvPr/>
          </p:nvGrpSpPr>
          <p:grpSpPr>
            <a:xfrm>
              <a:off x="4371433" y="1583548"/>
              <a:ext cx="261475" cy="261475"/>
              <a:chOff x="3784316" y="2168863"/>
              <a:chExt cx="261475" cy="261475"/>
            </a:xfrm>
          </p:grpSpPr>
          <p:sp>
            <p:nvSpPr>
              <p:cNvPr id="231" name="椭圆 230">
                <a:extLst>
                  <a:ext uri="{FF2B5EF4-FFF2-40B4-BE49-F238E27FC236}">
                    <a16:creationId xmlns:a16="http://schemas.microsoft.com/office/drawing/2014/main" id="{C7321A8E-CB09-2512-559F-62B0D5803D3F}"/>
                  </a:ext>
                </a:extLst>
              </p:cNvPr>
              <p:cNvSpPr/>
              <p:nvPr/>
            </p:nvSpPr>
            <p:spPr>
              <a:xfrm>
                <a:off x="3797763" y="2218227"/>
                <a:ext cx="196850" cy="1968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2" name="直接箭头连接符 231">
                <a:extLst>
                  <a:ext uri="{FF2B5EF4-FFF2-40B4-BE49-F238E27FC236}">
                    <a16:creationId xmlns:a16="http://schemas.microsoft.com/office/drawing/2014/main" id="{0458B2D3-AB55-9DED-1035-667B563239DD}"/>
                  </a:ext>
                </a:extLst>
              </p:cNvPr>
              <p:cNvCxnSpPr>
                <a:cxnSpLocks/>
              </p:cNvCxnSpPr>
              <p:nvPr/>
            </p:nvCxnSpPr>
            <p:spPr>
              <a:xfrm flipV="1">
                <a:off x="3784316" y="2168863"/>
                <a:ext cx="261475" cy="261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46" name="组合 45">
              <a:extLst>
                <a:ext uri="{FF2B5EF4-FFF2-40B4-BE49-F238E27FC236}">
                  <a16:creationId xmlns:a16="http://schemas.microsoft.com/office/drawing/2014/main" id="{7871F517-7EA1-1BE7-8F27-C962914A8FA4}"/>
                </a:ext>
              </a:extLst>
            </p:cNvPr>
            <p:cNvGrpSpPr/>
            <p:nvPr/>
          </p:nvGrpSpPr>
          <p:grpSpPr>
            <a:xfrm>
              <a:off x="4371433" y="1853590"/>
              <a:ext cx="261475" cy="261475"/>
              <a:chOff x="3784316" y="2168863"/>
              <a:chExt cx="261475" cy="261475"/>
            </a:xfrm>
          </p:grpSpPr>
          <p:sp>
            <p:nvSpPr>
              <p:cNvPr id="229" name="椭圆 228">
                <a:extLst>
                  <a:ext uri="{FF2B5EF4-FFF2-40B4-BE49-F238E27FC236}">
                    <a16:creationId xmlns:a16="http://schemas.microsoft.com/office/drawing/2014/main" id="{403792EA-2405-19BE-BAE8-0730E284D402}"/>
                  </a:ext>
                </a:extLst>
              </p:cNvPr>
              <p:cNvSpPr/>
              <p:nvPr/>
            </p:nvSpPr>
            <p:spPr>
              <a:xfrm>
                <a:off x="3797763" y="2218227"/>
                <a:ext cx="196850" cy="1968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0" name="直接箭头连接符 229">
                <a:extLst>
                  <a:ext uri="{FF2B5EF4-FFF2-40B4-BE49-F238E27FC236}">
                    <a16:creationId xmlns:a16="http://schemas.microsoft.com/office/drawing/2014/main" id="{C256E507-F02F-113C-7BE5-AAFA90D0B515}"/>
                  </a:ext>
                </a:extLst>
              </p:cNvPr>
              <p:cNvCxnSpPr>
                <a:cxnSpLocks/>
              </p:cNvCxnSpPr>
              <p:nvPr/>
            </p:nvCxnSpPr>
            <p:spPr>
              <a:xfrm flipV="1">
                <a:off x="3784316" y="2168863"/>
                <a:ext cx="261475" cy="261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47" name="组合 46">
              <a:extLst>
                <a:ext uri="{FF2B5EF4-FFF2-40B4-BE49-F238E27FC236}">
                  <a16:creationId xmlns:a16="http://schemas.microsoft.com/office/drawing/2014/main" id="{1F0193B3-AEB6-A1AD-C0F7-2B8DEA289191}"/>
                </a:ext>
              </a:extLst>
            </p:cNvPr>
            <p:cNvGrpSpPr/>
            <p:nvPr/>
          </p:nvGrpSpPr>
          <p:grpSpPr>
            <a:xfrm>
              <a:off x="4371433" y="3203801"/>
              <a:ext cx="261475" cy="261475"/>
              <a:chOff x="3784316" y="2168863"/>
              <a:chExt cx="261475" cy="261475"/>
            </a:xfrm>
          </p:grpSpPr>
          <p:sp>
            <p:nvSpPr>
              <p:cNvPr id="227" name="椭圆 226">
                <a:extLst>
                  <a:ext uri="{FF2B5EF4-FFF2-40B4-BE49-F238E27FC236}">
                    <a16:creationId xmlns:a16="http://schemas.microsoft.com/office/drawing/2014/main" id="{C4167542-4444-DDE5-6A9A-DB4330EF81DF}"/>
                  </a:ext>
                </a:extLst>
              </p:cNvPr>
              <p:cNvSpPr/>
              <p:nvPr/>
            </p:nvSpPr>
            <p:spPr>
              <a:xfrm>
                <a:off x="3797763" y="2218227"/>
                <a:ext cx="196850" cy="1968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8" name="直接箭头连接符 227">
                <a:extLst>
                  <a:ext uri="{FF2B5EF4-FFF2-40B4-BE49-F238E27FC236}">
                    <a16:creationId xmlns:a16="http://schemas.microsoft.com/office/drawing/2014/main" id="{B6BD0B97-CCA5-615B-118A-C2A5C82598AC}"/>
                  </a:ext>
                </a:extLst>
              </p:cNvPr>
              <p:cNvCxnSpPr>
                <a:cxnSpLocks/>
              </p:cNvCxnSpPr>
              <p:nvPr/>
            </p:nvCxnSpPr>
            <p:spPr>
              <a:xfrm flipV="1">
                <a:off x="3784316" y="2168863"/>
                <a:ext cx="261475" cy="261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48" name="组合 47">
              <a:extLst>
                <a:ext uri="{FF2B5EF4-FFF2-40B4-BE49-F238E27FC236}">
                  <a16:creationId xmlns:a16="http://schemas.microsoft.com/office/drawing/2014/main" id="{68CA6CD0-A315-042A-026F-5D825F44CB8C}"/>
                </a:ext>
              </a:extLst>
            </p:cNvPr>
            <p:cNvGrpSpPr/>
            <p:nvPr/>
          </p:nvGrpSpPr>
          <p:grpSpPr>
            <a:xfrm>
              <a:off x="4371433" y="2933758"/>
              <a:ext cx="261475" cy="261475"/>
              <a:chOff x="3784316" y="2168863"/>
              <a:chExt cx="261475" cy="261475"/>
            </a:xfrm>
          </p:grpSpPr>
          <p:sp>
            <p:nvSpPr>
              <p:cNvPr id="225" name="椭圆 224">
                <a:extLst>
                  <a:ext uri="{FF2B5EF4-FFF2-40B4-BE49-F238E27FC236}">
                    <a16:creationId xmlns:a16="http://schemas.microsoft.com/office/drawing/2014/main" id="{502A9E42-B228-1F6B-BA71-401F2438E929}"/>
                  </a:ext>
                </a:extLst>
              </p:cNvPr>
              <p:cNvSpPr/>
              <p:nvPr/>
            </p:nvSpPr>
            <p:spPr>
              <a:xfrm>
                <a:off x="3797763" y="2218227"/>
                <a:ext cx="196850" cy="1968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6" name="直接箭头连接符 225">
                <a:extLst>
                  <a:ext uri="{FF2B5EF4-FFF2-40B4-BE49-F238E27FC236}">
                    <a16:creationId xmlns:a16="http://schemas.microsoft.com/office/drawing/2014/main" id="{FBC582C8-FC06-FBCD-DB70-EB0DBD64B281}"/>
                  </a:ext>
                </a:extLst>
              </p:cNvPr>
              <p:cNvCxnSpPr>
                <a:cxnSpLocks/>
              </p:cNvCxnSpPr>
              <p:nvPr/>
            </p:nvCxnSpPr>
            <p:spPr>
              <a:xfrm flipV="1">
                <a:off x="3784316" y="2168863"/>
                <a:ext cx="261475" cy="261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49" name="组合 48">
              <a:extLst>
                <a:ext uri="{FF2B5EF4-FFF2-40B4-BE49-F238E27FC236}">
                  <a16:creationId xmlns:a16="http://schemas.microsoft.com/office/drawing/2014/main" id="{3BA6FC87-E2DB-9FA4-E09A-B16584EEFEC1}"/>
                </a:ext>
              </a:extLst>
            </p:cNvPr>
            <p:cNvGrpSpPr/>
            <p:nvPr/>
          </p:nvGrpSpPr>
          <p:grpSpPr>
            <a:xfrm>
              <a:off x="4371433" y="2393674"/>
              <a:ext cx="261475" cy="261475"/>
              <a:chOff x="3784316" y="2168863"/>
              <a:chExt cx="261475" cy="261475"/>
            </a:xfrm>
          </p:grpSpPr>
          <p:sp>
            <p:nvSpPr>
              <p:cNvPr id="223" name="椭圆 222">
                <a:extLst>
                  <a:ext uri="{FF2B5EF4-FFF2-40B4-BE49-F238E27FC236}">
                    <a16:creationId xmlns:a16="http://schemas.microsoft.com/office/drawing/2014/main" id="{18EFDADC-1F12-CA27-18CA-046200D4819B}"/>
                  </a:ext>
                </a:extLst>
              </p:cNvPr>
              <p:cNvSpPr/>
              <p:nvPr/>
            </p:nvSpPr>
            <p:spPr>
              <a:xfrm>
                <a:off x="3797763" y="2218227"/>
                <a:ext cx="196850" cy="1968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4" name="直接箭头连接符 223">
                <a:extLst>
                  <a:ext uri="{FF2B5EF4-FFF2-40B4-BE49-F238E27FC236}">
                    <a16:creationId xmlns:a16="http://schemas.microsoft.com/office/drawing/2014/main" id="{781DB69A-1DB6-5F4D-D644-2F897105F88C}"/>
                  </a:ext>
                </a:extLst>
              </p:cNvPr>
              <p:cNvCxnSpPr>
                <a:cxnSpLocks/>
              </p:cNvCxnSpPr>
              <p:nvPr/>
            </p:nvCxnSpPr>
            <p:spPr>
              <a:xfrm flipV="1">
                <a:off x="3784316" y="2168863"/>
                <a:ext cx="261475" cy="261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50" name="组合 49">
              <a:extLst>
                <a:ext uri="{FF2B5EF4-FFF2-40B4-BE49-F238E27FC236}">
                  <a16:creationId xmlns:a16="http://schemas.microsoft.com/office/drawing/2014/main" id="{AC9D5EE5-4610-EE58-F294-E4EA5BBCD834}"/>
                </a:ext>
              </a:extLst>
            </p:cNvPr>
            <p:cNvGrpSpPr/>
            <p:nvPr/>
          </p:nvGrpSpPr>
          <p:grpSpPr>
            <a:xfrm>
              <a:off x="4371433" y="2123632"/>
              <a:ext cx="261475" cy="261475"/>
              <a:chOff x="3784316" y="2168863"/>
              <a:chExt cx="261475" cy="261475"/>
            </a:xfrm>
          </p:grpSpPr>
          <p:sp>
            <p:nvSpPr>
              <p:cNvPr id="221" name="椭圆 220">
                <a:extLst>
                  <a:ext uri="{FF2B5EF4-FFF2-40B4-BE49-F238E27FC236}">
                    <a16:creationId xmlns:a16="http://schemas.microsoft.com/office/drawing/2014/main" id="{26BA03E1-F8EB-21B9-BD29-0E4FC2773F3E}"/>
                  </a:ext>
                </a:extLst>
              </p:cNvPr>
              <p:cNvSpPr/>
              <p:nvPr/>
            </p:nvSpPr>
            <p:spPr>
              <a:xfrm>
                <a:off x="3797763" y="2218227"/>
                <a:ext cx="196850" cy="1968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2" name="直接箭头连接符 221">
                <a:extLst>
                  <a:ext uri="{FF2B5EF4-FFF2-40B4-BE49-F238E27FC236}">
                    <a16:creationId xmlns:a16="http://schemas.microsoft.com/office/drawing/2014/main" id="{5AED7A8D-0B4C-DBB3-31DA-E71B817CFE5D}"/>
                  </a:ext>
                </a:extLst>
              </p:cNvPr>
              <p:cNvCxnSpPr>
                <a:cxnSpLocks/>
              </p:cNvCxnSpPr>
              <p:nvPr/>
            </p:nvCxnSpPr>
            <p:spPr>
              <a:xfrm flipV="1">
                <a:off x="3784316" y="2168863"/>
                <a:ext cx="261475" cy="261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51" name="组合 50">
              <a:extLst>
                <a:ext uri="{FF2B5EF4-FFF2-40B4-BE49-F238E27FC236}">
                  <a16:creationId xmlns:a16="http://schemas.microsoft.com/office/drawing/2014/main" id="{45D8A00D-22C4-6B7B-84D4-7C933592B020}"/>
                </a:ext>
              </a:extLst>
            </p:cNvPr>
            <p:cNvGrpSpPr/>
            <p:nvPr/>
          </p:nvGrpSpPr>
          <p:grpSpPr>
            <a:xfrm>
              <a:off x="4295204" y="1449568"/>
              <a:ext cx="61899" cy="1913021"/>
              <a:chOff x="4426572" y="2205699"/>
              <a:chExt cx="61899" cy="1913021"/>
            </a:xfrm>
          </p:grpSpPr>
          <p:sp>
            <p:nvSpPr>
              <p:cNvPr id="213" name="椭圆 212">
                <a:extLst>
                  <a:ext uri="{FF2B5EF4-FFF2-40B4-BE49-F238E27FC236}">
                    <a16:creationId xmlns:a16="http://schemas.microsoft.com/office/drawing/2014/main" id="{4F55F385-5727-7373-F84E-EF7941E630F1}"/>
                  </a:ext>
                </a:extLst>
              </p:cNvPr>
              <p:cNvSpPr/>
              <p:nvPr/>
            </p:nvSpPr>
            <p:spPr>
              <a:xfrm>
                <a:off x="4429943" y="220569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椭圆 213">
                <a:extLst>
                  <a:ext uri="{FF2B5EF4-FFF2-40B4-BE49-F238E27FC236}">
                    <a16:creationId xmlns:a16="http://schemas.microsoft.com/office/drawing/2014/main" id="{73324834-AC6F-4B45-D5C7-00AFC12B149F}"/>
                  </a:ext>
                </a:extLst>
              </p:cNvPr>
              <p:cNvSpPr/>
              <p:nvPr/>
            </p:nvSpPr>
            <p:spPr>
              <a:xfrm>
                <a:off x="4428091" y="24667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椭圆 214">
                <a:extLst>
                  <a:ext uri="{FF2B5EF4-FFF2-40B4-BE49-F238E27FC236}">
                    <a16:creationId xmlns:a16="http://schemas.microsoft.com/office/drawing/2014/main" id="{3C432C98-F989-7647-2318-A1618DCA45B2}"/>
                  </a:ext>
                </a:extLst>
              </p:cNvPr>
              <p:cNvSpPr/>
              <p:nvPr/>
            </p:nvSpPr>
            <p:spPr>
              <a:xfrm>
                <a:off x="4428091" y="273586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椭圆 215">
                <a:extLst>
                  <a:ext uri="{FF2B5EF4-FFF2-40B4-BE49-F238E27FC236}">
                    <a16:creationId xmlns:a16="http://schemas.microsoft.com/office/drawing/2014/main" id="{F42DF258-EBD1-1C5B-95A2-77C0989EEDC9}"/>
                  </a:ext>
                </a:extLst>
              </p:cNvPr>
              <p:cNvSpPr/>
              <p:nvPr/>
            </p:nvSpPr>
            <p:spPr>
              <a:xfrm>
                <a:off x="4432371" y="299958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椭圆 216">
                <a:extLst>
                  <a:ext uri="{FF2B5EF4-FFF2-40B4-BE49-F238E27FC236}">
                    <a16:creationId xmlns:a16="http://schemas.microsoft.com/office/drawing/2014/main" id="{25A37E35-8629-7745-D1DC-E23D6E732D90}"/>
                  </a:ext>
                </a:extLst>
              </p:cNvPr>
              <p:cNvSpPr/>
              <p:nvPr/>
            </p:nvSpPr>
            <p:spPr>
              <a:xfrm>
                <a:off x="4428091" y="326873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椭圆 217">
                <a:extLst>
                  <a:ext uri="{FF2B5EF4-FFF2-40B4-BE49-F238E27FC236}">
                    <a16:creationId xmlns:a16="http://schemas.microsoft.com/office/drawing/2014/main" id="{2B4ADA8A-9890-DB52-7864-25EEF3F5546A}"/>
                  </a:ext>
                </a:extLst>
              </p:cNvPr>
              <p:cNvSpPr/>
              <p:nvPr/>
            </p:nvSpPr>
            <p:spPr>
              <a:xfrm>
                <a:off x="4428091" y="3534128"/>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9" name="椭圆 218">
                <a:extLst>
                  <a:ext uri="{FF2B5EF4-FFF2-40B4-BE49-F238E27FC236}">
                    <a16:creationId xmlns:a16="http://schemas.microsoft.com/office/drawing/2014/main" id="{ED7FA4F7-0F16-E380-73D1-2B9807959FC3}"/>
                  </a:ext>
                </a:extLst>
              </p:cNvPr>
              <p:cNvSpPr/>
              <p:nvPr/>
            </p:nvSpPr>
            <p:spPr>
              <a:xfrm>
                <a:off x="4426572" y="380160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椭圆 219">
                <a:extLst>
                  <a:ext uri="{FF2B5EF4-FFF2-40B4-BE49-F238E27FC236}">
                    <a16:creationId xmlns:a16="http://schemas.microsoft.com/office/drawing/2014/main" id="{60C66BDD-6BF6-DB6D-3107-1F76C4CC9E46}"/>
                  </a:ext>
                </a:extLst>
              </p:cNvPr>
              <p:cNvSpPr/>
              <p:nvPr/>
            </p:nvSpPr>
            <p:spPr>
              <a:xfrm>
                <a:off x="4426572" y="406262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a:extLst>
                <a:ext uri="{FF2B5EF4-FFF2-40B4-BE49-F238E27FC236}">
                  <a16:creationId xmlns:a16="http://schemas.microsoft.com/office/drawing/2014/main" id="{1F65AEA9-AD8D-84F5-4AAE-22CD4D0E344A}"/>
                </a:ext>
              </a:extLst>
            </p:cNvPr>
            <p:cNvGrpSpPr/>
            <p:nvPr/>
          </p:nvGrpSpPr>
          <p:grpSpPr>
            <a:xfrm>
              <a:off x="4625617" y="1454961"/>
              <a:ext cx="61899" cy="1913021"/>
              <a:chOff x="4426572" y="2205699"/>
              <a:chExt cx="61899" cy="1913021"/>
            </a:xfrm>
          </p:grpSpPr>
          <p:sp>
            <p:nvSpPr>
              <p:cNvPr id="205" name="椭圆 204">
                <a:extLst>
                  <a:ext uri="{FF2B5EF4-FFF2-40B4-BE49-F238E27FC236}">
                    <a16:creationId xmlns:a16="http://schemas.microsoft.com/office/drawing/2014/main" id="{58886F20-300B-51EC-ABB8-F02A9F9011AB}"/>
                  </a:ext>
                </a:extLst>
              </p:cNvPr>
              <p:cNvSpPr/>
              <p:nvPr/>
            </p:nvSpPr>
            <p:spPr>
              <a:xfrm>
                <a:off x="4429943" y="220569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椭圆 205">
                <a:extLst>
                  <a:ext uri="{FF2B5EF4-FFF2-40B4-BE49-F238E27FC236}">
                    <a16:creationId xmlns:a16="http://schemas.microsoft.com/office/drawing/2014/main" id="{5FD3B3CD-04D1-870C-6903-C0D4EBAC124D}"/>
                  </a:ext>
                </a:extLst>
              </p:cNvPr>
              <p:cNvSpPr/>
              <p:nvPr/>
            </p:nvSpPr>
            <p:spPr>
              <a:xfrm>
                <a:off x="4428091" y="24667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椭圆 206">
                <a:extLst>
                  <a:ext uri="{FF2B5EF4-FFF2-40B4-BE49-F238E27FC236}">
                    <a16:creationId xmlns:a16="http://schemas.microsoft.com/office/drawing/2014/main" id="{9A008927-A299-573D-5F33-4D46B95E6950}"/>
                  </a:ext>
                </a:extLst>
              </p:cNvPr>
              <p:cNvSpPr/>
              <p:nvPr/>
            </p:nvSpPr>
            <p:spPr>
              <a:xfrm>
                <a:off x="4428091" y="273586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椭圆 207">
                <a:extLst>
                  <a:ext uri="{FF2B5EF4-FFF2-40B4-BE49-F238E27FC236}">
                    <a16:creationId xmlns:a16="http://schemas.microsoft.com/office/drawing/2014/main" id="{4CCA78E4-9FA0-28C3-E498-93A568C4C423}"/>
                  </a:ext>
                </a:extLst>
              </p:cNvPr>
              <p:cNvSpPr/>
              <p:nvPr/>
            </p:nvSpPr>
            <p:spPr>
              <a:xfrm>
                <a:off x="4432371" y="299958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椭圆 208">
                <a:extLst>
                  <a:ext uri="{FF2B5EF4-FFF2-40B4-BE49-F238E27FC236}">
                    <a16:creationId xmlns:a16="http://schemas.microsoft.com/office/drawing/2014/main" id="{E20047EF-3327-91BE-B291-3382BBE8DAF0}"/>
                  </a:ext>
                </a:extLst>
              </p:cNvPr>
              <p:cNvSpPr/>
              <p:nvPr/>
            </p:nvSpPr>
            <p:spPr>
              <a:xfrm>
                <a:off x="4428091" y="326873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椭圆 209">
                <a:extLst>
                  <a:ext uri="{FF2B5EF4-FFF2-40B4-BE49-F238E27FC236}">
                    <a16:creationId xmlns:a16="http://schemas.microsoft.com/office/drawing/2014/main" id="{50F7DF2B-53C7-1FE6-F873-7F1B40471266}"/>
                  </a:ext>
                </a:extLst>
              </p:cNvPr>
              <p:cNvSpPr/>
              <p:nvPr/>
            </p:nvSpPr>
            <p:spPr>
              <a:xfrm>
                <a:off x="4428091" y="3534128"/>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1" name="椭圆 210">
                <a:extLst>
                  <a:ext uri="{FF2B5EF4-FFF2-40B4-BE49-F238E27FC236}">
                    <a16:creationId xmlns:a16="http://schemas.microsoft.com/office/drawing/2014/main" id="{7FC806A6-E79D-6101-E192-7C017F973746}"/>
                  </a:ext>
                </a:extLst>
              </p:cNvPr>
              <p:cNvSpPr/>
              <p:nvPr/>
            </p:nvSpPr>
            <p:spPr>
              <a:xfrm>
                <a:off x="4426572" y="380160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椭圆 211">
                <a:extLst>
                  <a:ext uri="{FF2B5EF4-FFF2-40B4-BE49-F238E27FC236}">
                    <a16:creationId xmlns:a16="http://schemas.microsoft.com/office/drawing/2014/main" id="{45D3C9B7-D9AC-D688-0302-EECFBB9CA67E}"/>
                  </a:ext>
                </a:extLst>
              </p:cNvPr>
              <p:cNvSpPr/>
              <p:nvPr/>
            </p:nvSpPr>
            <p:spPr>
              <a:xfrm>
                <a:off x="4426572" y="406262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3" name="直接连接符 52">
              <a:extLst>
                <a:ext uri="{FF2B5EF4-FFF2-40B4-BE49-F238E27FC236}">
                  <a16:creationId xmlns:a16="http://schemas.microsoft.com/office/drawing/2014/main" id="{87AA13BF-9589-E6F3-4F87-024E8D4E757A}"/>
                </a:ext>
              </a:extLst>
            </p:cNvPr>
            <p:cNvCxnSpPr>
              <a:cxnSpLocks/>
              <a:stCxn id="37" idx="6"/>
              <a:endCxn id="213" idx="2"/>
            </p:cNvCxnSpPr>
            <p:nvPr/>
          </p:nvCxnSpPr>
          <p:spPr>
            <a:xfrm>
              <a:off x="3875222" y="1477618"/>
              <a:ext cx="423353" cy="0"/>
            </a:xfrm>
            <a:prstGeom prst="line">
              <a:avLst/>
            </a:prstGeom>
          </p:spPr>
          <p:style>
            <a:lnRef idx="2">
              <a:schemeClr val="dk1"/>
            </a:lnRef>
            <a:fillRef idx="0">
              <a:schemeClr val="dk1"/>
            </a:fillRef>
            <a:effectRef idx="1">
              <a:schemeClr val="dk1"/>
            </a:effectRef>
            <a:fontRef idx="minor">
              <a:schemeClr val="tx1"/>
            </a:fontRef>
          </p:style>
        </p:cxnSp>
        <p:cxnSp>
          <p:nvCxnSpPr>
            <p:cNvPr id="54" name="直接连接符 53">
              <a:extLst>
                <a:ext uri="{FF2B5EF4-FFF2-40B4-BE49-F238E27FC236}">
                  <a16:creationId xmlns:a16="http://schemas.microsoft.com/office/drawing/2014/main" id="{1B6489D0-25DD-D335-60C1-1AC89F91060F}"/>
                </a:ext>
              </a:extLst>
            </p:cNvPr>
            <p:cNvCxnSpPr>
              <a:cxnSpLocks/>
              <a:stCxn id="38" idx="6"/>
              <a:endCxn id="214" idx="2"/>
            </p:cNvCxnSpPr>
            <p:nvPr/>
          </p:nvCxnSpPr>
          <p:spPr>
            <a:xfrm>
              <a:off x="3873370" y="1738632"/>
              <a:ext cx="423353" cy="0"/>
            </a:xfrm>
            <a:prstGeom prst="line">
              <a:avLst/>
            </a:prstGeom>
          </p:spPr>
          <p:style>
            <a:lnRef idx="2">
              <a:schemeClr val="dk1"/>
            </a:lnRef>
            <a:fillRef idx="0">
              <a:schemeClr val="dk1"/>
            </a:fillRef>
            <a:effectRef idx="1">
              <a:schemeClr val="dk1"/>
            </a:effectRef>
            <a:fontRef idx="minor">
              <a:schemeClr val="tx1"/>
            </a:fontRef>
          </p:style>
        </p:cxnSp>
        <p:cxnSp>
          <p:nvCxnSpPr>
            <p:cNvPr id="55" name="直接连接符 54">
              <a:extLst>
                <a:ext uri="{FF2B5EF4-FFF2-40B4-BE49-F238E27FC236}">
                  <a16:creationId xmlns:a16="http://schemas.microsoft.com/office/drawing/2014/main" id="{C50A0676-2353-F064-ABEE-DD7F7D30BB60}"/>
                </a:ext>
              </a:extLst>
            </p:cNvPr>
            <p:cNvCxnSpPr>
              <a:cxnSpLocks/>
              <a:stCxn id="39" idx="6"/>
              <a:endCxn id="215" idx="2"/>
            </p:cNvCxnSpPr>
            <p:nvPr/>
          </p:nvCxnSpPr>
          <p:spPr>
            <a:xfrm>
              <a:off x="3873370" y="2007779"/>
              <a:ext cx="423353" cy="0"/>
            </a:xfrm>
            <a:prstGeom prst="line">
              <a:avLst/>
            </a:prstGeom>
          </p:spPr>
          <p:style>
            <a:lnRef idx="2">
              <a:schemeClr val="dk1"/>
            </a:lnRef>
            <a:fillRef idx="0">
              <a:schemeClr val="dk1"/>
            </a:fillRef>
            <a:effectRef idx="1">
              <a:schemeClr val="dk1"/>
            </a:effectRef>
            <a:fontRef idx="minor">
              <a:schemeClr val="tx1"/>
            </a:fontRef>
          </p:style>
        </p:cxnSp>
        <p:cxnSp>
          <p:nvCxnSpPr>
            <p:cNvPr id="56" name="直接连接符 55">
              <a:extLst>
                <a:ext uri="{FF2B5EF4-FFF2-40B4-BE49-F238E27FC236}">
                  <a16:creationId xmlns:a16="http://schemas.microsoft.com/office/drawing/2014/main" id="{165D6FDE-F175-6C92-863D-79A7C286AF5E}"/>
                </a:ext>
              </a:extLst>
            </p:cNvPr>
            <p:cNvCxnSpPr>
              <a:cxnSpLocks/>
              <a:stCxn id="40" idx="6"/>
              <a:endCxn id="216" idx="2"/>
            </p:cNvCxnSpPr>
            <p:nvPr/>
          </p:nvCxnSpPr>
          <p:spPr>
            <a:xfrm>
              <a:off x="3877650" y="2271505"/>
              <a:ext cx="423353" cy="0"/>
            </a:xfrm>
            <a:prstGeom prst="line">
              <a:avLst/>
            </a:prstGeom>
          </p:spPr>
          <p:style>
            <a:lnRef idx="2">
              <a:schemeClr val="dk1"/>
            </a:lnRef>
            <a:fillRef idx="0">
              <a:schemeClr val="dk1"/>
            </a:fillRef>
            <a:effectRef idx="1">
              <a:schemeClr val="dk1"/>
            </a:effectRef>
            <a:fontRef idx="minor">
              <a:schemeClr val="tx1"/>
            </a:fontRef>
          </p:style>
        </p:cxnSp>
        <p:cxnSp>
          <p:nvCxnSpPr>
            <p:cNvPr id="57" name="直接连接符 56">
              <a:extLst>
                <a:ext uri="{FF2B5EF4-FFF2-40B4-BE49-F238E27FC236}">
                  <a16:creationId xmlns:a16="http://schemas.microsoft.com/office/drawing/2014/main" id="{B7BEEF7F-CB80-66D3-BCB0-3EB30B45A28A}"/>
                </a:ext>
              </a:extLst>
            </p:cNvPr>
            <p:cNvCxnSpPr>
              <a:cxnSpLocks/>
              <a:stCxn id="41" idx="6"/>
              <a:endCxn id="217" idx="2"/>
            </p:cNvCxnSpPr>
            <p:nvPr/>
          </p:nvCxnSpPr>
          <p:spPr>
            <a:xfrm>
              <a:off x="3873370" y="2540652"/>
              <a:ext cx="423353" cy="0"/>
            </a:xfrm>
            <a:prstGeom prst="line">
              <a:avLst/>
            </a:prstGeom>
          </p:spPr>
          <p:style>
            <a:lnRef idx="2">
              <a:schemeClr val="dk1"/>
            </a:lnRef>
            <a:fillRef idx="0">
              <a:schemeClr val="dk1"/>
            </a:fillRef>
            <a:effectRef idx="1">
              <a:schemeClr val="dk1"/>
            </a:effectRef>
            <a:fontRef idx="minor">
              <a:schemeClr val="tx1"/>
            </a:fontRef>
          </p:style>
        </p:cxnSp>
        <p:cxnSp>
          <p:nvCxnSpPr>
            <p:cNvPr id="58" name="直接连接符 57">
              <a:extLst>
                <a:ext uri="{FF2B5EF4-FFF2-40B4-BE49-F238E27FC236}">
                  <a16:creationId xmlns:a16="http://schemas.microsoft.com/office/drawing/2014/main" id="{8D5267D6-3992-8EC1-20A0-CD57BAAE5D1E}"/>
                </a:ext>
              </a:extLst>
            </p:cNvPr>
            <p:cNvCxnSpPr>
              <a:cxnSpLocks/>
              <a:stCxn id="43" idx="6"/>
              <a:endCxn id="219" idx="2"/>
            </p:cNvCxnSpPr>
            <p:nvPr/>
          </p:nvCxnSpPr>
          <p:spPr>
            <a:xfrm>
              <a:off x="3871851" y="3073525"/>
              <a:ext cx="423353" cy="0"/>
            </a:xfrm>
            <a:prstGeom prst="line">
              <a:avLst/>
            </a:prstGeom>
          </p:spPr>
          <p:style>
            <a:lnRef idx="2">
              <a:schemeClr val="dk1"/>
            </a:lnRef>
            <a:fillRef idx="0">
              <a:schemeClr val="dk1"/>
            </a:fillRef>
            <a:effectRef idx="1">
              <a:schemeClr val="dk1"/>
            </a:effectRef>
            <a:fontRef idx="minor">
              <a:schemeClr val="tx1"/>
            </a:fontRef>
          </p:style>
        </p:cxnSp>
        <p:cxnSp>
          <p:nvCxnSpPr>
            <p:cNvPr id="59" name="直接连接符 58">
              <a:extLst>
                <a:ext uri="{FF2B5EF4-FFF2-40B4-BE49-F238E27FC236}">
                  <a16:creationId xmlns:a16="http://schemas.microsoft.com/office/drawing/2014/main" id="{D8CC85FC-704D-395A-3963-A9D5ED253E87}"/>
                </a:ext>
              </a:extLst>
            </p:cNvPr>
            <p:cNvCxnSpPr>
              <a:cxnSpLocks/>
              <a:stCxn id="44" idx="6"/>
              <a:endCxn id="220" idx="2"/>
            </p:cNvCxnSpPr>
            <p:nvPr/>
          </p:nvCxnSpPr>
          <p:spPr>
            <a:xfrm>
              <a:off x="3871851" y="3334539"/>
              <a:ext cx="423353" cy="0"/>
            </a:xfrm>
            <a:prstGeom prst="line">
              <a:avLst/>
            </a:prstGeom>
          </p:spPr>
          <p:style>
            <a:lnRef idx="2">
              <a:schemeClr val="dk1"/>
            </a:lnRef>
            <a:fillRef idx="0">
              <a:schemeClr val="dk1"/>
            </a:fillRef>
            <a:effectRef idx="1">
              <a:schemeClr val="dk1"/>
            </a:effectRef>
            <a:fontRef idx="minor">
              <a:schemeClr val="tx1"/>
            </a:fontRef>
          </p:style>
        </p:cxnSp>
        <p:sp>
          <p:nvSpPr>
            <p:cNvPr id="60" name="矩形: 圆角 59">
              <a:extLst>
                <a:ext uri="{FF2B5EF4-FFF2-40B4-BE49-F238E27FC236}">
                  <a16:creationId xmlns:a16="http://schemas.microsoft.com/office/drawing/2014/main" id="{C14E5A58-7AF7-902F-FC51-FF401C531CA5}"/>
                </a:ext>
              </a:extLst>
            </p:cNvPr>
            <p:cNvSpPr/>
            <p:nvPr/>
          </p:nvSpPr>
          <p:spPr>
            <a:xfrm>
              <a:off x="5165400" y="1382880"/>
              <a:ext cx="1357186" cy="2068286"/>
            </a:xfrm>
            <a:prstGeom prst="roundRect">
              <a:avLst>
                <a:gd name="adj" fmla="val 609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a:extLst>
                <a:ext uri="{FF2B5EF4-FFF2-40B4-BE49-F238E27FC236}">
                  <a16:creationId xmlns:a16="http://schemas.microsoft.com/office/drawing/2014/main" id="{D313449A-2C38-3054-7D64-7BFB6E2B9389}"/>
                </a:ext>
              </a:extLst>
            </p:cNvPr>
            <p:cNvGrpSpPr/>
            <p:nvPr/>
          </p:nvGrpSpPr>
          <p:grpSpPr>
            <a:xfrm>
              <a:off x="5163195" y="1465783"/>
              <a:ext cx="1365836" cy="1885648"/>
              <a:chOff x="2255417" y="2316652"/>
              <a:chExt cx="1365836" cy="1885648"/>
            </a:xfrm>
          </p:grpSpPr>
          <p:cxnSp>
            <p:nvCxnSpPr>
              <p:cNvPr id="187" name="直接连接符 186">
                <a:extLst>
                  <a:ext uri="{FF2B5EF4-FFF2-40B4-BE49-F238E27FC236}">
                    <a16:creationId xmlns:a16="http://schemas.microsoft.com/office/drawing/2014/main" id="{7CE56580-3D4E-E117-C255-56C70FEF4150}"/>
                  </a:ext>
                </a:extLst>
              </p:cNvPr>
              <p:cNvCxnSpPr>
                <a:cxnSpLocks/>
              </p:cNvCxnSpPr>
              <p:nvPr/>
            </p:nvCxnSpPr>
            <p:spPr>
              <a:xfrm>
                <a:off x="2257621" y="2330844"/>
                <a:ext cx="1357187"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88" name="直接连接符 187">
                <a:extLst>
                  <a:ext uri="{FF2B5EF4-FFF2-40B4-BE49-F238E27FC236}">
                    <a16:creationId xmlns:a16="http://schemas.microsoft.com/office/drawing/2014/main" id="{DDEB3742-BAC6-0B80-0982-BB4066C6A316}"/>
                  </a:ext>
                </a:extLst>
              </p:cNvPr>
              <p:cNvCxnSpPr>
                <a:cxnSpLocks/>
              </p:cNvCxnSpPr>
              <p:nvPr/>
            </p:nvCxnSpPr>
            <p:spPr>
              <a:xfrm>
                <a:off x="2255417" y="2596985"/>
                <a:ext cx="1359391"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189" name="矩形 188">
                <a:extLst>
                  <a:ext uri="{FF2B5EF4-FFF2-40B4-BE49-F238E27FC236}">
                    <a16:creationId xmlns:a16="http://schemas.microsoft.com/office/drawing/2014/main" id="{7568BDB0-00F7-0783-E1D3-CD87D5548CD2}"/>
                  </a:ext>
                </a:extLst>
              </p:cNvPr>
              <p:cNvSpPr/>
              <p:nvPr/>
            </p:nvSpPr>
            <p:spPr>
              <a:xfrm>
                <a:off x="2338001" y="2318259"/>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89">
                <a:extLst>
                  <a:ext uri="{FF2B5EF4-FFF2-40B4-BE49-F238E27FC236}">
                    <a16:creationId xmlns:a16="http://schemas.microsoft.com/office/drawing/2014/main" id="{A729AA0B-372C-CC6A-7B27-703335B7C923}"/>
                  </a:ext>
                </a:extLst>
              </p:cNvPr>
              <p:cNvSpPr/>
              <p:nvPr/>
            </p:nvSpPr>
            <p:spPr>
              <a:xfrm>
                <a:off x="2791227" y="2583867"/>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矩形 190">
                <a:extLst>
                  <a:ext uri="{FF2B5EF4-FFF2-40B4-BE49-F238E27FC236}">
                    <a16:creationId xmlns:a16="http://schemas.microsoft.com/office/drawing/2014/main" id="{A59B0429-8DA0-DEF7-486F-385CAB1616AB}"/>
                  </a:ext>
                </a:extLst>
              </p:cNvPr>
              <p:cNvSpPr/>
              <p:nvPr/>
            </p:nvSpPr>
            <p:spPr>
              <a:xfrm>
                <a:off x="3244348" y="2316652"/>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2" name="直接连接符 191">
                <a:extLst>
                  <a:ext uri="{FF2B5EF4-FFF2-40B4-BE49-F238E27FC236}">
                    <a16:creationId xmlns:a16="http://schemas.microsoft.com/office/drawing/2014/main" id="{0B4BEC62-FFC6-6090-60E6-47F5BFFB0B18}"/>
                  </a:ext>
                </a:extLst>
              </p:cNvPr>
              <p:cNvCxnSpPr>
                <a:cxnSpLocks/>
              </p:cNvCxnSpPr>
              <p:nvPr/>
            </p:nvCxnSpPr>
            <p:spPr>
              <a:xfrm>
                <a:off x="2263865" y="2861538"/>
                <a:ext cx="1357187"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93" name="直接连接符 192">
                <a:extLst>
                  <a:ext uri="{FF2B5EF4-FFF2-40B4-BE49-F238E27FC236}">
                    <a16:creationId xmlns:a16="http://schemas.microsoft.com/office/drawing/2014/main" id="{BEA3A6A1-EECB-1658-BEE4-18E938B6AA75}"/>
                  </a:ext>
                </a:extLst>
              </p:cNvPr>
              <p:cNvCxnSpPr>
                <a:cxnSpLocks/>
              </p:cNvCxnSpPr>
              <p:nvPr/>
            </p:nvCxnSpPr>
            <p:spPr>
              <a:xfrm>
                <a:off x="2261661" y="3127679"/>
                <a:ext cx="1359391"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194" name="矩形 193">
                <a:extLst>
                  <a:ext uri="{FF2B5EF4-FFF2-40B4-BE49-F238E27FC236}">
                    <a16:creationId xmlns:a16="http://schemas.microsoft.com/office/drawing/2014/main" id="{18167DB9-87E1-7EEF-4A06-4A0E324CF570}"/>
                  </a:ext>
                </a:extLst>
              </p:cNvPr>
              <p:cNvSpPr/>
              <p:nvPr/>
            </p:nvSpPr>
            <p:spPr>
              <a:xfrm>
                <a:off x="2344245" y="2848953"/>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4">
                <a:extLst>
                  <a:ext uri="{FF2B5EF4-FFF2-40B4-BE49-F238E27FC236}">
                    <a16:creationId xmlns:a16="http://schemas.microsoft.com/office/drawing/2014/main" id="{B717979D-B4A0-059D-816D-629807754C50}"/>
                  </a:ext>
                </a:extLst>
              </p:cNvPr>
              <p:cNvSpPr/>
              <p:nvPr/>
            </p:nvSpPr>
            <p:spPr>
              <a:xfrm>
                <a:off x="2797471" y="3114561"/>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5">
                <a:extLst>
                  <a:ext uri="{FF2B5EF4-FFF2-40B4-BE49-F238E27FC236}">
                    <a16:creationId xmlns:a16="http://schemas.microsoft.com/office/drawing/2014/main" id="{BAE427CA-0F9F-414A-16E6-75AC186AECAD}"/>
                  </a:ext>
                </a:extLst>
              </p:cNvPr>
              <p:cNvSpPr/>
              <p:nvPr/>
            </p:nvSpPr>
            <p:spPr>
              <a:xfrm>
                <a:off x="3250592" y="2847346"/>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7" name="直接连接符 196">
                <a:extLst>
                  <a:ext uri="{FF2B5EF4-FFF2-40B4-BE49-F238E27FC236}">
                    <a16:creationId xmlns:a16="http://schemas.microsoft.com/office/drawing/2014/main" id="{0DEFE4B5-67DC-48E0-418E-7273BEDD82FB}"/>
                  </a:ext>
                </a:extLst>
              </p:cNvPr>
              <p:cNvCxnSpPr>
                <a:cxnSpLocks/>
              </p:cNvCxnSpPr>
              <p:nvPr/>
            </p:nvCxnSpPr>
            <p:spPr>
              <a:xfrm>
                <a:off x="2258681" y="3395380"/>
                <a:ext cx="1357187"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98" name="直接连接符 197">
                <a:extLst>
                  <a:ext uri="{FF2B5EF4-FFF2-40B4-BE49-F238E27FC236}">
                    <a16:creationId xmlns:a16="http://schemas.microsoft.com/office/drawing/2014/main" id="{7EB978B1-E3A4-D9AC-3AF2-90EC40244C4E}"/>
                  </a:ext>
                </a:extLst>
              </p:cNvPr>
              <p:cNvCxnSpPr>
                <a:cxnSpLocks/>
              </p:cNvCxnSpPr>
              <p:nvPr/>
            </p:nvCxnSpPr>
            <p:spPr>
              <a:xfrm>
                <a:off x="2256477" y="3661521"/>
                <a:ext cx="1359391"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199" name="矩形 198">
                <a:extLst>
                  <a:ext uri="{FF2B5EF4-FFF2-40B4-BE49-F238E27FC236}">
                    <a16:creationId xmlns:a16="http://schemas.microsoft.com/office/drawing/2014/main" id="{E2FAF890-D2C3-13F3-E5B9-79345A2D0A2F}"/>
                  </a:ext>
                </a:extLst>
              </p:cNvPr>
              <p:cNvSpPr/>
              <p:nvPr/>
            </p:nvSpPr>
            <p:spPr>
              <a:xfrm>
                <a:off x="2339061" y="3382795"/>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a:extLst>
                  <a:ext uri="{FF2B5EF4-FFF2-40B4-BE49-F238E27FC236}">
                    <a16:creationId xmlns:a16="http://schemas.microsoft.com/office/drawing/2014/main" id="{2ACB8275-9DD3-DEBE-54A4-189D39B78DD7}"/>
                  </a:ext>
                </a:extLst>
              </p:cNvPr>
              <p:cNvSpPr/>
              <p:nvPr/>
            </p:nvSpPr>
            <p:spPr>
              <a:xfrm>
                <a:off x="3245408" y="3381188"/>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1" name="直接连接符 200">
                <a:extLst>
                  <a:ext uri="{FF2B5EF4-FFF2-40B4-BE49-F238E27FC236}">
                    <a16:creationId xmlns:a16="http://schemas.microsoft.com/office/drawing/2014/main" id="{58D52844-BB01-9900-A88A-04E509E29587}"/>
                  </a:ext>
                </a:extLst>
              </p:cNvPr>
              <p:cNvCxnSpPr>
                <a:cxnSpLocks/>
              </p:cNvCxnSpPr>
              <p:nvPr/>
            </p:nvCxnSpPr>
            <p:spPr>
              <a:xfrm>
                <a:off x="2264066" y="3925113"/>
                <a:ext cx="1357187"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02" name="直接连接符 201">
                <a:extLst>
                  <a:ext uri="{FF2B5EF4-FFF2-40B4-BE49-F238E27FC236}">
                    <a16:creationId xmlns:a16="http://schemas.microsoft.com/office/drawing/2014/main" id="{12AE170B-3A9F-DD3B-829E-7D0D63AEB0C3}"/>
                  </a:ext>
                </a:extLst>
              </p:cNvPr>
              <p:cNvCxnSpPr>
                <a:cxnSpLocks/>
              </p:cNvCxnSpPr>
              <p:nvPr/>
            </p:nvCxnSpPr>
            <p:spPr>
              <a:xfrm>
                <a:off x="2261862" y="4191254"/>
                <a:ext cx="1359391"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203" name="矩形 202">
                <a:extLst>
                  <a:ext uri="{FF2B5EF4-FFF2-40B4-BE49-F238E27FC236}">
                    <a16:creationId xmlns:a16="http://schemas.microsoft.com/office/drawing/2014/main" id="{D7587569-06BF-DB44-D17E-88F980C8A655}"/>
                  </a:ext>
                </a:extLst>
              </p:cNvPr>
              <p:cNvSpPr/>
              <p:nvPr/>
            </p:nvSpPr>
            <p:spPr>
              <a:xfrm>
                <a:off x="2344446" y="3912528"/>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矩形 203">
                <a:extLst>
                  <a:ext uri="{FF2B5EF4-FFF2-40B4-BE49-F238E27FC236}">
                    <a16:creationId xmlns:a16="http://schemas.microsoft.com/office/drawing/2014/main" id="{8E2D9B79-68C4-F8DC-D3A8-3DC3B53260B5}"/>
                  </a:ext>
                </a:extLst>
              </p:cNvPr>
              <p:cNvSpPr/>
              <p:nvPr/>
            </p:nvSpPr>
            <p:spPr>
              <a:xfrm>
                <a:off x="3250793" y="3910921"/>
                <a:ext cx="289772" cy="28977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椭圆 61">
              <a:extLst>
                <a:ext uri="{FF2B5EF4-FFF2-40B4-BE49-F238E27FC236}">
                  <a16:creationId xmlns:a16="http://schemas.microsoft.com/office/drawing/2014/main" id="{568B0B5F-140C-9D6F-A4FB-4665397ED64D}"/>
                </a:ext>
              </a:extLst>
            </p:cNvPr>
            <p:cNvSpPr/>
            <p:nvPr/>
          </p:nvSpPr>
          <p:spPr>
            <a:xfrm>
              <a:off x="5139202" y="145405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a:extLst>
                <a:ext uri="{FF2B5EF4-FFF2-40B4-BE49-F238E27FC236}">
                  <a16:creationId xmlns:a16="http://schemas.microsoft.com/office/drawing/2014/main" id="{3C13EF77-BD1D-5D2D-85BB-5F431B4DFAAD}"/>
                </a:ext>
              </a:extLst>
            </p:cNvPr>
            <p:cNvSpPr/>
            <p:nvPr/>
          </p:nvSpPr>
          <p:spPr>
            <a:xfrm>
              <a:off x="5137350" y="171507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a:extLst>
                <a:ext uri="{FF2B5EF4-FFF2-40B4-BE49-F238E27FC236}">
                  <a16:creationId xmlns:a16="http://schemas.microsoft.com/office/drawing/2014/main" id="{B9B5D31F-6D5D-4BCC-AE84-6E97855F3626}"/>
                </a:ext>
              </a:extLst>
            </p:cNvPr>
            <p:cNvSpPr/>
            <p:nvPr/>
          </p:nvSpPr>
          <p:spPr>
            <a:xfrm>
              <a:off x="5137350" y="198421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a:extLst>
                <a:ext uri="{FF2B5EF4-FFF2-40B4-BE49-F238E27FC236}">
                  <a16:creationId xmlns:a16="http://schemas.microsoft.com/office/drawing/2014/main" id="{592DF3F7-18D1-3E66-72D3-A0C6C440129B}"/>
                </a:ext>
              </a:extLst>
            </p:cNvPr>
            <p:cNvSpPr/>
            <p:nvPr/>
          </p:nvSpPr>
          <p:spPr>
            <a:xfrm>
              <a:off x="5141630" y="224794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346447D0-C4D7-E1F8-FDC6-AB5E9CAF8F81}"/>
                </a:ext>
              </a:extLst>
            </p:cNvPr>
            <p:cNvSpPr/>
            <p:nvPr/>
          </p:nvSpPr>
          <p:spPr>
            <a:xfrm>
              <a:off x="5137350" y="251709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9E19ACEB-0BE0-25C1-5272-06A4AD44BCDF}"/>
                </a:ext>
              </a:extLst>
            </p:cNvPr>
            <p:cNvSpPr/>
            <p:nvPr/>
          </p:nvSpPr>
          <p:spPr>
            <a:xfrm>
              <a:off x="5137350" y="278248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椭圆 67">
              <a:extLst>
                <a:ext uri="{FF2B5EF4-FFF2-40B4-BE49-F238E27FC236}">
                  <a16:creationId xmlns:a16="http://schemas.microsoft.com/office/drawing/2014/main" id="{32C2F366-316A-5739-8C19-D217DB816364}"/>
                </a:ext>
              </a:extLst>
            </p:cNvPr>
            <p:cNvSpPr/>
            <p:nvPr/>
          </p:nvSpPr>
          <p:spPr>
            <a:xfrm>
              <a:off x="5135831" y="304996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a:extLst>
                <a:ext uri="{FF2B5EF4-FFF2-40B4-BE49-F238E27FC236}">
                  <a16:creationId xmlns:a16="http://schemas.microsoft.com/office/drawing/2014/main" id="{0F022F9F-D6D0-0C69-B2DE-EC374EF42903}"/>
                </a:ext>
              </a:extLst>
            </p:cNvPr>
            <p:cNvSpPr/>
            <p:nvPr/>
          </p:nvSpPr>
          <p:spPr>
            <a:xfrm>
              <a:off x="5135831" y="33109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BD3D601F-56C7-8D4B-A948-751F13C3BBCD}"/>
                </a:ext>
              </a:extLst>
            </p:cNvPr>
            <p:cNvSpPr/>
            <p:nvPr/>
          </p:nvSpPr>
          <p:spPr>
            <a:xfrm>
              <a:off x="6498349" y="145405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2D9A5E46-A3B8-6E87-81CE-04B32A4A2A28}"/>
                </a:ext>
              </a:extLst>
            </p:cNvPr>
            <p:cNvSpPr/>
            <p:nvPr/>
          </p:nvSpPr>
          <p:spPr>
            <a:xfrm>
              <a:off x="6496497" y="171507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a:extLst>
                <a:ext uri="{FF2B5EF4-FFF2-40B4-BE49-F238E27FC236}">
                  <a16:creationId xmlns:a16="http://schemas.microsoft.com/office/drawing/2014/main" id="{7F02FB93-4B86-35EC-0366-88C15AC5F166}"/>
                </a:ext>
              </a:extLst>
            </p:cNvPr>
            <p:cNvSpPr/>
            <p:nvPr/>
          </p:nvSpPr>
          <p:spPr>
            <a:xfrm>
              <a:off x="6496497" y="198421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a:extLst>
                <a:ext uri="{FF2B5EF4-FFF2-40B4-BE49-F238E27FC236}">
                  <a16:creationId xmlns:a16="http://schemas.microsoft.com/office/drawing/2014/main" id="{08B04B16-BD8E-1E20-A3BA-F505AFF3D9B7}"/>
                </a:ext>
              </a:extLst>
            </p:cNvPr>
            <p:cNvSpPr/>
            <p:nvPr/>
          </p:nvSpPr>
          <p:spPr>
            <a:xfrm>
              <a:off x="6500777" y="224794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a:extLst>
                <a:ext uri="{FF2B5EF4-FFF2-40B4-BE49-F238E27FC236}">
                  <a16:creationId xmlns:a16="http://schemas.microsoft.com/office/drawing/2014/main" id="{791354A3-5F00-565B-6045-E0E0AF810745}"/>
                </a:ext>
              </a:extLst>
            </p:cNvPr>
            <p:cNvSpPr/>
            <p:nvPr/>
          </p:nvSpPr>
          <p:spPr>
            <a:xfrm>
              <a:off x="6496497" y="251709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a:extLst>
                <a:ext uri="{FF2B5EF4-FFF2-40B4-BE49-F238E27FC236}">
                  <a16:creationId xmlns:a16="http://schemas.microsoft.com/office/drawing/2014/main" id="{A8FC11FA-DE7B-0DB0-AB9C-43ECC7D3DB03}"/>
                </a:ext>
              </a:extLst>
            </p:cNvPr>
            <p:cNvSpPr/>
            <p:nvPr/>
          </p:nvSpPr>
          <p:spPr>
            <a:xfrm>
              <a:off x="6496497" y="2782485"/>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6" name="椭圆 75">
              <a:extLst>
                <a:ext uri="{FF2B5EF4-FFF2-40B4-BE49-F238E27FC236}">
                  <a16:creationId xmlns:a16="http://schemas.microsoft.com/office/drawing/2014/main" id="{B9C0CB7B-4828-3195-2A80-73F4CFF9C5D4}"/>
                </a:ext>
              </a:extLst>
            </p:cNvPr>
            <p:cNvSpPr/>
            <p:nvPr/>
          </p:nvSpPr>
          <p:spPr>
            <a:xfrm>
              <a:off x="6494978" y="304996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a:extLst>
                <a:ext uri="{FF2B5EF4-FFF2-40B4-BE49-F238E27FC236}">
                  <a16:creationId xmlns:a16="http://schemas.microsoft.com/office/drawing/2014/main" id="{1086776E-ED76-ED12-D559-8C0151A94C60}"/>
                </a:ext>
              </a:extLst>
            </p:cNvPr>
            <p:cNvSpPr/>
            <p:nvPr/>
          </p:nvSpPr>
          <p:spPr>
            <a:xfrm>
              <a:off x="6494978" y="3310977"/>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8" name="直接箭头连接符 77">
              <a:extLst>
                <a:ext uri="{FF2B5EF4-FFF2-40B4-BE49-F238E27FC236}">
                  <a16:creationId xmlns:a16="http://schemas.microsoft.com/office/drawing/2014/main" id="{5E602A06-BAB6-2A18-855A-9E5C78948A02}"/>
                </a:ext>
              </a:extLst>
            </p:cNvPr>
            <p:cNvCxnSpPr>
              <a:cxnSpLocks/>
            </p:cNvCxnSpPr>
            <p:nvPr/>
          </p:nvCxnSpPr>
          <p:spPr>
            <a:xfrm>
              <a:off x="893245" y="1804034"/>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9" name="直接箭头连接符 78">
              <a:extLst>
                <a:ext uri="{FF2B5EF4-FFF2-40B4-BE49-F238E27FC236}">
                  <a16:creationId xmlns:a16="http://schemas.microsoft.com/office/drawing/2014/main" id="{8D426CA7-7B37-DF46-E096-AA9FF979B477}"/>
                </a:ext>
              </a:extLst>
            </p:cNvPr>
            <p:cNvCxnSpPr>
              <a:cxnSpLocks/>
            </p:cNvCxnSpPr>
            <p:nvPr/>
          </p:nvCxnSpPr>
          <p:spPr>
            <a:xfrm>
              <a:off x="893245" y="2457533"/>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0" name="直接箭头连接符 79">
              <a:extLst>
                <a:ext uri="{FF2B5EF4-FFF2-40B4-BE49-F238E27FC236}">
                  <a16:creationId xmlns:a16="http://schemas.microsoft.com/office/drawing/2014/main" id="{959B69E6-2435-D3DA-7565-64E2589EC4EF}"/>
                </a:ext>
              </a:extLst>
            </p:cNvPr>
            <p:cNvCxnSpPr>
              <a:cxnSpLocks/>
            </p:cNvCxnSpPr>
            <p:nvPr/>
          </p:nvCxnSpPr>
          <p:spPr>
            <a:xfrm>
              <a:off x="893245" y="3106903"/>
              <a:ext cx="703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1" name="直接连接符 80">
              <a:extLst>
                <a:ext uri="{FF2B5EF4-FFF2-40B4-BE49-F238E27FC236}">
                  <a16:creationId xmlns:a16="http://schemas.microsoft.com/office/drawing/2014/main" id="{448544A0-A56D-67B3-15BA-D5F4C16BD4EC}"/>
                </a:ext>
              </a:extLst>
            </p:cNvPr>
            <p:cNvCxnSpPr>
              <a:cxnSpLocks/>
            </p:cNvCxnSpPr>
            <p:nvPr/>
          </p:nvCxnSpPr>
          <p:spPr>
            <a:xfrm>
              <a:off x="1037821" y="1553523"/>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82" name="直接连接符 81">
              <a:extLst>
                <a:ext uri="{FF2B5EF4-FFF2-40B4-BE49-F238E27FC236}">
                  <a16:creationId xmlns:a16="http://schemas.microsoft.com/office/drawing/2014/main" id="{8280EDE7-A017-9554-2EEF-004D0C912821}"/>
                </a:ext>
              </a:extLst>
            </p:cNvPr>
            <p:cNvCxnSpPr>
              <a:cxnSpLocks/>
            </p:cNvCxnSpPr>
            <p:nvPr/>
          </p:nvCxnSpPr>
          <p:spPr>
            <a:xfrm>
              <a:off x="1233879" y="1553523"/>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83" name="直接连接符 82">
              <a:extLst>
                <a:ext uri="{FF2B5EF4-FFF2-40B4-BE49-F238E27FC236}">
                  <a16:creationId xmlns:a16="http://schemas.microsoft.com/office/drawing/2014/main" id="{E4032C4C-EF8D-267D-3456-8C6CBABF7B52}"/>
                </a:ext>
              </a:extLst>
            </p:cNvPr>
            <p:cNvCxnSpPr>
              <a:cxnSpLocks/>
            </p:cNvCxnSpPr>
            <p:nvPr/>
          </p:nvCxnSpPr>
          <p:spPr>
            <a:xfrm>
              <a:off x="1423542" y="1553523"/>
              <a:ext cx="0" cy="199136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84" name="文本框 83">
              <a:extLst>
                <a:ext uri="{FF2B5EF4-FFF2-40B4-BE49-F238E27FC236}">
                  <a16:creationId xmlns:a16="http://schemas.microsoft.com/office/drawing/2014/main" id="{6AE7230D-972B-E78C-96BA-73B048D247C0}"/>
                </a:ext>
              </a:extLst>
            </p:cNvPr>
            <p:cNvSpPr txBox="1"/>
            <p:nvPr/>
          </p:nvSpPr>
          <p:spPr>
            <a:xfrm rot="5400000">
              <a:off x="-94946" y="2324568"/>
              <a:ext cx="1596912"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Incident signals</a:t>
              </a:r>
              <a:endParaRPr lang="zh-CN" altLang="en-US" sz="1600" dirty="0">
                <a:latin typeface="Arial" panose="020B0604020202020204" pitchFamily="34" charset="0"/>
                <a:cs typeface="Arial" panose="020B0604020202020204" pitchFamily="34" charset="0"/>
              </a:endParaRPr>
            </a:p>
          </p:txBody>
        </p:sp>
        <p:cxnSp>
          <p:nvCxnSpPr>
            <p:cNvPr id="85" name="直接连接符 84">
              <a:extLst>
                <a:ext uri="{FF2B5EF4-FFF2-40B4-BE49-F238E27FC236}">
                  <a16:creationId xmlns:a16="http://schemas.microsoft.com/office/drawing/2014/main" id="{8711E678-3F5E-1187-56A0-D59413758B3C}"/>
                </a:ext>
              </a:extLst>
            </p:cNvPr>
            <p:cNvCxnSpPr>
              <a:cxnSpLocks/>
              <a:stCxn id="70" idx="6"/>
              <a:endCxn id="151" idx="2"/>
            </p:cNvCxnSpPr>
            <p:nvPr/>
          </p:nvCxnSpPr>
          <p:spPr>
            <a:xfrm>
              <a:off x="6554449" y="1482106"/>
              <a:ext cx="388489" cy="1098"/>
            </a:xfrm>
            <a:prstGeom prst="line">
              <a:avLst/>
            </a:prstGeom>
          </p:spPr>
          <p:style>
            <a:lnRef idx="2">
              <a:schemeClr val="dk1"/>
            </a:lnRef>
            <a:fillRef idx="0">
              <a:schemeClr val="dk1"/>
            </a:fillRef>
            <a:effectRef idx="1">
              <a:schemeClr val="dk1"/>
            </a:effectRef>
            <a:fontRef idx="minor">
              <a:schemeClr val="tx1"/>
            </a:fontRef>
          </p:style>
        </p:cxnSp>
        <p:cxnSp>
          <p:nvCxnSpPr>
            <p:cNvPr id="86" name="直接连接符 85">
              <a:extLst>
                <a:ext uri="{FF2B5EF4-FFF2-40B4-BE49-F238E27FC236}">
                  <a16:creationId xmlns:a16="http://schemas.microsoft.com/office/drawing/2014/main" id="{684BB63B-4C7B-FC86-64DF-34708D84F086}"/>
                </a:ext>
              </a:extLst>
            </p:cNvPr>
            <p:cNvCxnSpPr>
              <a:cxnSpLocks/>
              <a:stCxn id="71" idx="6"/>
              <a:endCxn id="152" idx="2"/>
            </p:cNvCxnSpPr>
            <p:nvPr/>
          </p:nvCxnSpPr>
          <p:spPr>
            <a:xfrm>
              <a:off x="6552597" y="1743120"/>
              <a:ext cx="388489" cy="1098"/>
            </a:xfrm>
            <a:prstGeom prst="line">
              <a:avLst/>
            </a:prstGeom>
          </p:spPr>
          <p:style>
            <a:lnRef idx="2">
              <a:schemeClr val="dk1"/>
            </a:lnRef>
            <a:fillRef idx="0">
              <a:schemeClr val="dk1"/>
            </a:fillRef>
            <a:effectRef idx="1">
              <a:schemeClr val="dk1"/>
            </a:effectRef>
            <a:fontRef idx="minor">
              <a:schemeClr val="tx1"/>
            </a:fontRef>
          </p:style>
        </p:cxnSp>
        <p:cxnSp>
          <p:nvCxnSpPr>
            <p:cNvPr id="87" name="直接连接符 86">
              <a:extLst>
                <a:ext uri="{FF2B5EF4-FFF2-40B4-BE49-F238E27FC236}">
                  <a16:creationId xmlns:a16="http://schemas.microsoft.com/office/drawing/2014/main" id="{18FE01D7-6C5E-2BEA-381C-C0E0770C740B}"/>
                </a:ext>
              </a:extLst>
            </p:cNvPr>
            <p:cNvCxnSpPr>
              <a:cxnSpLocks/>
              <a:stCxn id="72" idx="6"/>
              <a:endCxn id="153" idx="2"/>
            </p:cNvCxnSpPr>
            <p:nvPr/>
          </p:nvCxnSpPr>
          <p:spPr>
            <a:xfrm>
              <a:off x="6552597" y="2012267"/>
              <a:ext cx="388489" cy="1098"/>
            </a:xfrm>
            <a:prstGeom prst="line">
              <a:avLst/>
            </a:prstGeom>
          </p:spPr>
          <p:style>
            <a:lnRef idx="2">
              <a:schemeClr val="dk1"/>
            </a:lnRef>
            <a:fillRef idx="0">
              <a:schemeClr val="dk1"/>
            </a:fillRef>
            <a:effectRef idx="1">
              <a:schemeClr val="dk1"/>
            </a:effectRef>
            <a:fontRef idx="minor">
              <a:schemeClr val="tx1"/>
            </a:fontRef>
          </p:style>
        </p:cxnSp>
        <p:cxnSp>
          <p:nvCxnSpPr>
            <p:cNvPr id="88" name="直接连接符 87">
              <a:extLst>
                <a:ext uri="{FF2B5EF4-FFF2-40B4-BE49-F238E27FC236}">
                  <a16:creationId xmlns:a16="http://schemas.microsoft.com/office/drawing/2014/main" id="{0416ED94-3A8B-E8BC-58C7-7907FB3804B0}"/>
                </a:ext>
              </a:extLst>
            </p:cNvPr>
            <p:cNvCxnSpPr>
              <a:cxnSpLocks/>
              <a:stCxn id="73" idx="6"/>
              <a:endCxn id="154" idx="2"/>
            </p:cNvCxnSpPr>
            <p:nvPr/>
          </p:nvCxnSpPr>
          <p:spPr>
            <a:xfrm>
              <a:off x="6556877" y="2275993"/>
              <a:ext cx="388489" cy="1098"/>
            </a:xfrm>
            <a:prstGeom prst="line">
              <a:avLst/>
            </a:prstGeom>
          </p:spPr>
          <p:style>
            <a:lnRef idx="2">
              <a:schemeClr val="dk1"/>
            </a:lnRef>
            <a:fillRef idx="0">
              <a:schemeClr val="dk1"/>
            </a:fillRef>
            <a:effectRef idx="1">
              <a:schemeClr val="dk1"/>
            </a:effectRef>
            <a:fontRef idx="minor">
              <a:schemeClr val="tx1"/>
            </a:fontRef>
          </p:style>
        </p:cxnSp>
        <p:cxnSp>
          <p:nvCxnSpPr>
            <p:cNvPr id="89" name="直接连接符 88">
              <a:extLst>
                <a:ext uri="{FF2B5EF4-FFF2-40B4-BE49-F238E27FC236}">
                  <a16:creationId xmlns:a16="http://schemas.microsoft.com/office/drawing/2014/main" id="{3AD44954-CFBD-16F5-8F1E-643E58CAD245}"/>
                </a:ext>
              </a:extLst>
            </p:cNvPr>
            <p:cNvCxnSpPr>
              <a:cxnSpLocks/>
              <a:stCxn id="74" idx="6"/>
              <a:endCxn id="155" idx="2"/>
            </p:cNvCxnSpPr>
            <p:nvPr/>
          </p:nvCxnSpPr>
          <p:spPr>
            <a:xfrm>
              <a:off x="6552597" y="2545140"/>
              <a:ext cx="388489" cy="1098"/>
            </a:xfrm>
            <a:prstGeom prst="line">
              <a:avLst/>
            </a:prstGeom>
          </p:spPr>
          <p:style>
            <a:lnRef idx="2">
              <a:schemeClr val="dk1"/>
            </a:lnRef>
            <a:fillRef idx="0">
              <a:schemeClr val="dk1"/>
            </a:fillRef>
            <a:effectRef idx="1">
              <a:schemeClr val="dk1"/>
            </a:effectRef>
            <a:fontRef idx="minor">
              <a:schemeClr val="tx1"/>
            </a:fontRef>
          </p:style>
        </p:cxnSp>
        <p:cxnSp>
          <p:nvCxnSpPr>
            <p:cNvPr id="90" name="直接连接符 89">
              <a:extLst>
                <a:ext uri="{FF2B5EF4-FFF2-40B4-BE49-F238E27FC236}">
                  <a16:creationId xmlns:a16="http://schemas.microsoft.com/office/drawing/2014/main" id="{CDF624AF-3CED-0C68-1450-96E795B14984}"/>
                </a:ext>
              </a:extLst>
            </p:cNvPr>
            <p:cNvCxnSpPr>
              <a:cxnSpLocks/>
              <a:stCxn id="76" idx="6"/>
              <a:endCxn id="157" idx="2"/>
            </p:cNvCxnSpPr>
            <p:nvPr/>
          </p:nvCxnSpPr>
          <p:spPr>
            <a:xfrm>
              <a:off x="6551078" y="3078013"/>
              <a:ext cx="388489" cy="1098"/>
            </a:xfrm>
            <a:prstGeom prst="line">
              <a:avLst/>
            </a:prstGeom>
          </p:spPr>
          <p:style>
            <a:lnRef idx="2">
              <a:schemeClr val="dk1"/>
            </a:lnRef>
            <a:fillRef idx="0">
              <a:schemeClr val="dk1"/>
            </a:fillRef>
            <a:effectRef idx="1">
              <a:schemeClr val="dk1"/>
            </a:effectRef>
            <a:fontRef idx="minor">
              <a:schemeClr val="tx1"/>
            </a:fontRef>
          </p:style>
        </p:cxnSp>
        <p:cxnSp>
          <p:nvCxnSpPr>
            <p:cNvPr id="91" name="直接连接符 90">
              <a:extLst>
                <a:ext uri="{FF2B5EF4-FFF2-40B4-BE49-F238E27FC236}">
                  <a16:creationId xmlns:a16="http://schemas.microsoft.com/office/drawing/2014/main" id="{ABDAD4F5-83D0-59AE-9936-640287057C76}"/>
                </a:ext>
              </a:extLst>
            </p:cNvPr>
            <p:cNvCxnSpPr>
              <a:cxnSpLocks/>
              <a:stCxn id="77" idx="6"/>
              <a:endCxn id="158" idx="2"/>
            </p:cNvCxnSpPr>
            <p:nvPr/>
          </p:nvCxnSpPr>
          <p:spPr>
            <a:xfrm>
              <a:off x="6551078" y="3339027"/>
              <a:ext cx="388489" cy="1098"/>
            </a:xfrm>
            <a:prstGeom prst="line">
              <a:avLst/>
            </a:prstGeom>
          </p:spPr>
          <p:style>
            <a:lnRef idx="2">
              <a:schemeClr val="dk1"/>
            </a:lnRef>
            <a:fillRef idx="0">
              <a:schemeClr val="dk1"/>
            </a:fillRef>
            <a:effectRef idx="1">
              <a:schemeClr val="dk1"/>
            </a:effectRef>
            <a:fontRef idx="minor">
              <a:schemeClr val="tx1"/>
            </a:fontRef>
          </p:style>
        </p:cxnSp>
        <p:pic>
          <p:nvPicPr>
            <p:cNvPr id="92" name="图片 91">
              <a:extLst>
                <a:ext uri="{FF2B5EF4-FFF2-40B4-BE49-F238E27FC236}">
                  <a16:creationId xmlns:a16="http://schemas.microsoft.com/office/drawing/2014/main" id="{BF4266DF-3C80-F111-FF6B-F671F7A1ED10}"/>
                </a:ext>
              </a:extLst>
            </p:cNvPr>
            <p:cNvPicPr>
              <a:picLocks noChangeAspect="1"/>
            </p:cNvPicPr>
            <p:nvPr/>
          </p:nvPicPr>
          <p:blipFill>
            <a:blip r:embed="rId3"/>
            <a:stretch>
              <a:fillRect/>
            </a:stretch>
          </p:blipFill>
          <p:spPr>
            <a:xfrm>
              <a:off x="993877" y="1305463"/>
              <a:ext cx="545644" cy="344310"/>
            </a:xfrm>
            <a:prstGeom prst="rect">
              <a:avLst/>
            </a:prstGeom>
          </p:spPr>
        </p:pic>
        <p:grpSp>
          <p:nvGrpSpPr>
            <p:cNvPr id="93" name="组合 92">
              <a:extLst>
                <a:ext uri="{FF2B5EF4-FFF2-40B4-BE49-F238E27FC236}">
                  <a16:creationId xmlns:a16="http://schemas.microsoft.com/office/drawing/2014/main" id="{FA21BB34-947D-F2B2-9EB3-10F343395FB4}"/>
                </a:ext>
              </a:extLst>
            </p:cNvPr>
            <p:cNvGrpSpPr/>
            <p:nvPr/>
          </p:nvGrpSpPr>
          <p:grpSpPr>
            <a:xfrm>
              <a:off x="6939567" y="1245752"/>
              <a:ext cx="1045703" cy="2322850"/>
              <a:chOff x="6646651" y="2100011"/>
              <a:chExt cx="1045703" cy="2322850"/>
            </a:xfrm>
          </p:grpSpPr>
          <p:sp>
            <p:nvSpPr>
              <p:cNvPr id="131" name="矩形 130">
                <a:extLst>
                  <a:ext uri="{FF2B5EF4-FFF2-40B4-BE49-F238E27FC236}">
                    <a16:creationId xmlns:a16="http://schemas.microsoft.com/office/drawing/2014/main" id="{EF99CC83-BE79-3344-5705-B0808A948559}"/>
                  </a:ext>
                </a:extLst>
              </p:cNvPr>
              <p:cNvSpPr/>
              <p:nvPr/>
            </p:nvSpPr>
            <p:spPr>
              <a:xfrm>
                <a:off x="6680541" y="2100011"/>
                <a:ext cx="397672" cy="2322850"/>
              </a:xfrm>
              <a:prstGeom prst="rect">
                <a:avLst/>
              </a:prstGeom>
              <a:solidFill>
                <a:srgbClr val="CBF3DE"/>
              </a:solidFill>
              <a:ln>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32" name="组合 131">
                <a:extLst>
                  <a:ext uri="{FF2B5EF4-FFF2-40B4-BE49-F238E27FC236}">
                    <a16:creationId xmlns:a16="http://schemas.microsoft.com/office/drawing/2014/main" id="{4FE769B1-631C-A9EA-C2D8-310CEFBE7070}"/>
                  </a:ext>
                </a:extLst>
              </p:cNvPr>
              <p:cNvGrpSpPr/>
              <p:nvPr/>
            </p:nvGrpSpPr>
            <p:grpSpPr>
              <a:xfrm>
                <a:off x="6706333" y="2246032"/>
                <a:ext cx="350175" cy="173886"/>
                <a:chOff x="7115292" y="2332975"/>
                <a:chExt cx="293687" cy="145836"/>
              </a:xfrm>
            </p:grpSpPr>
            <p:sp>
              <p:nvSpPr>
                <p:cNvPr id="183" name="等腰三角形 182">
                  <a:extLst>
                    <a:ext uri="{FF2B5EF4-FFF2-40B4-BE49-F238E27FC236}">
                      <a16:creationId xmlns:a16="http://schemas.microsoft.com/office/drawing/2014/main" id="{23C5BA28-DE81-1F10-A018-DE08CA4DC9B2}"/>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84" name="直接连接符 183">
                  <a:extLst>
                    <a:ext uri="{FF2B5EF4-FFF2-40B4-BE49-F238E27FC236}">
                      <a16:creationId xmlns:a16="http://schemas.microsoft.com/office/drawing/2014/main" id="{0B287F0A-9333-F6C9-39EA-62985EF5322C}"/>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5" name="直接连接符 184">
                  <a:extLst>
                    <a:ext uri="{FF2B5EF4-FFF2-40B4-BE49-F238E27FC236}">
                      <a16:creationId xmlns:a16="http://schemas.microsoft.com/office/drawing/2014/main" id="{24011355-C949-E35D-D361-E65FA7AFF50E}"/>
                    </a:ext>
                  </a:extLst>
                </p:cNvPr>
                <p:cNvCxnSpPr>
                  <a:stCxn id="183"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186" name="直接连接符 185">
                  <a:extLst>
                    <a:ext uri="{FF2B5EF4-FFF2-40B4-BE49-F238E27FC236}">
                      <a16:creationId xmlns:a16="http://schemas.microsoft.com/office/drawing/2014/main" id="{27FF7389-4312-7232-4464-654CB0809FEE}"/>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133" name="组合 132">
                <a:extLst>
                  <a:ext uri="{FF2B5EF4-FFF2-40B4-BE49-F238E27FC236}">
                    <a16:creationId xmlns:a16="http://schemas.microsoft.com/office/drawing/2014/main" id="{3917279D-B672-9B58-29C6-4C05DF2C8BCE}"/>
                  </a:ext>
                </a:extLst>
              </p:cNvPr>
              <p:cNvGrpSpPr/>
              <p:nvPr/>
            </p:nvGrpSpPr>
            <p:grpSpPr>
              <a:xfrm>
                <a:off x="6706333" y="2511306"/>
                <a:ext cx="350175" cy="173886"/>
                <a:chOff x="7115292" y="2332975"/>
                <a:chExt cx="293687" cy="145836"/>
              </a:xfrm>
            </p:grpSpPr>
            <p:sp>
              <p:nvSpPr>
                <p:cNvPr id="179" name="等腰三角形 178">
                  <a:extLst>
                    <a:ext uri="{FF2B5EF4-FFF2-40B4-BE49-F238E27FC236}">
                      <a16:creationId xmlns:a16="http://schemas.microsoft.com/office/drawing/2014/main" id="{57099745-277B-F536-E8AA-E65F55BF6A7F}"/>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80" name="直接连接符 179">
                  <a:extLst>
                    <a:ext uri="{FF2B5EF4-FFF2-40B4-BE49-F238E27FC236}">
                      <a16:creationId xmlns:a16="http://schemas.microsoft.com/office/drawing/2014/main" id="{91307D61-83C2-156E-3597-1C7C92F90226}"/>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1" name="直接连接符 180">
                  <a:extLst>
                    <a:ext uri="{FF2B5EF4-FFF2-40B4-BE49-F238E27FC236}">
                      <a16:creationId xmlns:a16="http://schemas.microsoft.com/office/drawing/2014/main" id="{812BD333-094D-76A3-ED8B-D47D7B627904}"/>
                    </a:ext>
                  </a:extLst>
                </p:cNvPr>
                <p:cNvCxnSpPr>
                  <a:stCxn id="179"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182" name="直接连接符 181">
                  <a:extLst>
                    <a:ext uri="{FF2B5EF4-FFF2-40B4-BE49-F238E27FC236}">
                      <a16:creationId xmlns:a16="http://schemas.microsoft.com/office/drawing/2014/main" id="{DA72E6FA-D70D-2712-1EAB-D4F8F3BEDCDC}"/>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134" name="组合 133">
                <a:extLst>
                  <a:ext uri="{FF2B5EF4-FFF2-40B4-BE49-F238E27FC236}">
                    <a16:creationId xmlns:a16="http://schemas.microsoft.com/office/drawing/2014/main" id="{7EEF52CC-2668-9386-2114-CC32A245C04A}"/>
                  </a:ext>
                </a:extLst>
              </p:cNvPr>
              <p:cNvGrpSpPr/>
              <p:nvPr/>
            </p:nvGrpSpPr>
            <p:grpSpPr>
              <a:xfrm>
                <a:off x="6706333" y="2776580"/>
                <a:ext cx="350175" cy="173886"/>
                <a:chOff x="7115292" y="2332975"/>
                <a:chExt cx="293687" cy="145836"/>
              </a:xfrm>
            </p:grpSpPr>
            <p:sp>
              <p:nvSpPr>
                <p:cNvPr id="175" name="等腰三角形 174">
                  <a:extLst>
                    <a:ext uri="{FF2B5EF4-FFF2-40B4-BE49-F238E27FC236}">
                      <a16:creationId xmlns:a16="http://schemas.microsoft.com/office/drawing/2014/main" id="{9DD5135F-F251-EE56-9B0C-F36F47D9FD7C}"/>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76" name="直接连接符 175">
                  <a:extLst>
                    <a:ext uri="{FF2B5EF4-FFF2-40B4-BE49-F238E27FC236}">
                      <a16:creationId xmlns:a16="http://schemas.microsoft.com/office/drawing/2014/main" id="{0202FC42-8861-9057-CEA6-B712A5FC6D16}"/>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7" name="直接连接符 176">
                  <a:extLst>
                    <a:ext uri="{FF2B5EF4-FFF2-40B4-BE49-F238E27FC236}">
                      <a16:creationId xmlns:a16="http://schemas.microsoft.com/office/drawing/2014/main" id="{9DEDFB5E-AB1F-2F40-B4BA-FCC8A70137AD}"/>
                    </a:ext>
                  </a:extLst>
                </p:cNvPr>
                <p:cNvCxnSpPr>
                  <a:stCxn id="175"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178" name="直接连接符 177">
                  <a:extLst>
                    <a:ext uri="{FF2B5EF4-FFF2-40B4-BE49-F238E27FC236}">
                      <a16:creationId xmlns:a16="http://schemas.microsoft.com/office/drawing/2014/main" id="{E929EEB5-9908-3EBC-DB7D-A2621DC9D935}"/>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135" name="组合 134">
                <a:extLst>
                  <a:ext uri="{FF2B5EF4-FFF2-40B4-BE49-F238E27FC236}">
                    <a16:creationId xmlns:a16="http://schemas.microsoft.com/office/drawing/2014/main" id="{59FA19E1-1583-FCA0-D1DE-54C5339AE917}"/>
                  </a:ext>
                </a:extLst>
              </p:cNvPr>
              <p:cNvGrpSpPr/>
              <p:nvPr/>
            </p:nvGrpSpPr>
            <p:grpSpPr>
              <a:xfrm>
                <a:off x="6706333" y="3041854"/>
                <a:ext cx="350175" cy="173886"/>
                <a:chOff x="7115292" y="2332975"/>
                <a:chExt cx="293687" cy="145836"/>
              </a:xfrm>
            </p:grpSpPr>
            <p:sp>
              <p:nvSpPr>
                <p:cNvPr id="171" name="等腰三角形 170">
                  <a:extLst>
                    <a:ext uri="{FF2B5EF4-FFF2-40B4-BE49-F238E27FC236}">
                      <a16:creationId xmlns:a16="http://schemas.microsoft.com/office/drawing/2014/main" id="{17FB7658-BB0F-16E3-57B2-36F08BD8E411}"/>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72" name="直接连接符 171">
                  <a:extLst>
                    <a:ext uri="{FF2B5EF4-FFF2-40B4-BE49-F238E27FC236}">
                      <a16:creationId xmlns:a16="http://schemas.microsoft.com/office/drawing/2014/main" id="{B1695E04-2128-E4F2-C527-45B99F77F3EF}"/>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3" name="直接连接符 172">
                  <a:extLst>
                    <a:ext uri="{FF2B5EF4-FFF2-40B4-BE49-F238E27FC236}">
                      <a16:creationId xmlns:a16="http://schemas.microsoft.com/office/drawing/2014/main" id="{D9636D38-7DAE-65D7-B4C1-DE6A37B97E0F}"/>
                    </a:ext>
                  </a:extLst>
                </p:cNvPr>
                <p:cNvCxnSpPr>
                  <a:stCxn id="171"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174" name="直接连接符 173">
                  <a:extLst>
                    <a:ext uri="{FF2B5EF4-FFF2-40B4-BE49-F238E27FC236}">
                      <a16:creationId xmlns:a16="http://schemas.microsoft.com/office/drawing/2014/main" id="{136B52DD-D59B-1062-C2D7-12BA5E387C95}"/>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136" name="组合 135">
                <a:extLst>
                  <a:ext uri="{FF2B5EF4-FFF2-40B4-BE49-F238E27FC236}">
                    <a16:creationId xmlns:a16="http://schemas.microsoft.com/office/drawing/2014/main" id="{AC39C282-89C6-D02A-87BF-9AC6DCD97CB9}"/>
                  </a:ext>
                </a:extLst>
              </p:cNvPr>
              <p:cNvGrpSpPr/>
              <p:nvPr/>
            </p:nvGrpSpPr>
            <p:grpSpPr>
              <a:xfrm>
                <a:off x="6706333" y="3309733"/>
                <a:ext cx="350175" cy="173886"/>
                <a:chOff x="7115292" y="2332975"/>
                <a:chExt cx="293687" cy="145836"/>
              </a:xfrm>
            </p:grpSpPr>
            <p:sp>
              <p:nvSpPr>
                <p:cNvPr id="167" name="等腰三角形 166">
                  <a:extLst>
                    <a:ext uri="{FF2B5EF4-FFF2-40B4-BE49-F238E27FC236}">
                      <a16:creationId xmlns:a16="http://schemas.microsoft.com/office/drawing/2014/main" id="{DE8A0C80-E0E0-72AE-07D5-893D62FDC808}"/>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68" name="直接连接符 167">
                  <a:extLst>
                    <a:ext uri="{FF2B5EF4-FFF2-40B4-BE49-F238E27FC236}">
                      <a16:creationId xmlns:a16="http://schemas.microsoft.com/office/drawing/2014/main" id="{C6CC5026-B509-F570-6FB0-4663829E3980}"/>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9" name="直接连接符 168">
                  <a:extLst>
                    <a:ext uri="{FF2B5EF4-FFF2-40B4-BE49-F238E27FC236}">
                      <a16:creationId xmlns:a16="http://schemas.microsoft.com/office/drawing/2014/main" id="{627E237A-73E1-234D-62D8-A289867B1997}"/>
                    </a:ext>
                  </a:extLst>
                </p:cNvPr>
                <p:cNvCxnSpPr>
                  <a:stCxn id="167"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170" name="直接连接符 169">
                  <a:extLst>
                    <a:ext uri="{FF2B5EF4-FFF2-40B4-BE49-F238E27FC236}">
                      <a16:creationId xmlns:a16="http://schemas.microsoft.com/office/drawing/2014/main" id="{123556F6-0915-78D8-61BD-CA6463CF1EB2}"/>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137" name="组合 136">
                <a:extLst>
                  <a:ext uri="{FF2B5EF4-FFF2-40B4-BE49-F238E27FC236}">
                    <a16:creationId xmlns:a16="http://schemas.microsoft.com/office/drawing/2014/main" id="{EBEE3A50-DADD-3714-4D74-7DA14E2523BD}"/>
                  </a:ext>
                </a:extLst>
              </p:cNvPr>
              <p:cNvGrpSpPr/>
              <p:nvPr/>
            </p:nvGrpSpPr>
            <p:grpSpPr>
              <a:xfrm>
                <a:off x="6706333" y="3842886"/>
                <a:ext cx="350175" cy="173886"/>
                <a:chOff x="7115292" y="2332975"/>
                <a:chExt cx="293687" cy="145836"/>
              </a:xfrm>
            </p:grpSpPr>
            <p:sp>
              <p:nvSpPr>
                <p:cNvPr id="163" name="等腰三角形 162">
                  <a:extLst>
                    <a:ext uri="{FF2B5EF4-FFF2-40B4-BE49-F238E27FC236}">
                      <a16:creationId xmlns:a16="http://schemas.microsoft.com/office/drawing/2014/main" id="{8B33D086-493A-B3B1-1DC6-C6D4129612B9}"/>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64" name="直接连接符 163">
                  <a:extLst>
                    <a:ext uri="{FF2B5EF4-FFF2-40B4-BE49-F238E27FC236}">
                      <a16:creationId xmlns:a16="http://schemas.microsoft.com/office/drawing/2014/main" id="{3AC67818-1BC9-6C62-5B0D-9BCA21373429}"/>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直接连接符 164">
                  <a:extLst>
                    <a:ext uri="{FF2B5EF4-FFF2-40B4-BE49-F238E27FC236}">
                      <a16:creationId xmlns:a16="http://schemas.microsoft.com/office/drawing/2014/main" id="{21196ED0-0299-1337-5884-F36879DF2B7B}"/>
                    </a:ext>
                  </a:extLst>
                </p:cNvPr>
                <p:cNvCxnSpPr>
                  <a:stCxn id="163"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166" name="直接连接符 165">
                  <a:extLst>
                    <a:ext uri="{FF2B5EF4-FFF2-40B4-BE49-F238E27FC236}">
                      <a16:creationId xmlns:a16="http://schemas.microsoft.com/office/drawing/2014/main" id="{195E1761-22A4-B403-571E-0629EE99C3AE}"/>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138" name="组合 137">
                <a:extLst>
                  <a:ext uri="{FF2B5EF4-FFF2-40B4-BE49-F238E27FC236}">
                    <a16:creationId xmlns:a16="http://schemas.microsoft.com/office/drawing/2014/main" id="{21BD4684-AB12-BE70-DCA4-E16882DF1642}"/>
                  </a:ext>
                </a:extLst>
              </p:cNvPr>
              <p:cNvGrpSpPr/>
              <p:nvPr/>
            </p:nvGrpSpPr>
            <p:grpSpPr>
              <a:xfrm>
                <a:off x="6706333" y="4102953"/>
                <a:ext cx="350175" cy="173886"/>
                <a:chOff x="7115292" y="2332975"/>
                <a:chExt cx="293687" cy="145836"/>
              </a:xfrm>
            </p:grpSpPr>
            <p:sp>
              <p:nvSpPr>
                <p:cNvPr id="159" name="等腰三角形 158">
                  <a:extLst>
                    <a:ext uri="{FF2B5EF4-FFF2-40B4-BE49-F238E27FC236}">
                      <a16:creationId xmlns:a16="http://schemas.microsoft.com/office/drawing/2014/main" id="{338665E1-9E41-F222-E06C-2C21B2110918}"/>
                    </a:ext>
                  </a:extLst>
                </p:cNvPr>
                <p:cNvSpPr/>
                <p:nvPr/>
              </p:nvSpPr>
              <p:spPr>
                <a:xfrm rot="5400000">
                  <a:off x="7192132" y="2343032"/>
                  <a:ext cx="145836" cy="125721"/>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60" name="直接连接符 159">
                  <a:extLst>
                    <a:ext uri="{FF2B5EF4-FFF2-40B4-BE49-F238E27FC236}">
                      <a16:creationId xmlns:a16="http://schemas.microsoft.com/office/drawing/2014/main" id="{D7195434-6435-8032-9835-5D073613AB6F}"/>
                    </a:ext>
                  </a:extLst>
                </p:cNvPr>
                <p:cNvCxnSpPr>
                  <a:cxnSpLocks/>
                </p:cNvCxnSpPr>
                <p:nvPr/>
              </p:nvCxnSpPr>
              <p:spPr>
                <a:xfrm>
                  <a:off x="7324736" y="2405892"/>
                  <a:ext cx="8424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1" name="直接连接符 160">
                  <a:extLst>
                    <a:ext uri="{FF2B5EF4-FFF2-40B4-BE49-F238E27FC236}">
                      <a16:creationId xmlns:a16="http://schemas.microsoft.com/office/drawing/2014/main" id="{B64A3583-3CCD-5879-BD67-C08AC92B2DF6}"/>
                    </a:ext>
                  </a:extLst>
                </p:cNvPr>
                <p:cNvCxnSpPr>
                  <a:stCxn id="159" idx="3"/>
                </p:cNvCxnSpPr>
                <p:nvPr/>
              </p:nvCxnSpPr>
              <p:spPr>
                <a:xfrm flipH="1">
                  <a:off x="7115292" y="2405893"/>
                  <a:ext cx="86898" cy="0"/>
                </a:xfrm>
                <a:prstGeom prst="line">
                  <a:avLst/>
                </a:prstGeom>
              </p:spPr>
              <p:style>
                <a:lnRef idx="2">
                  <a:schemeClr val="dk1"/>
                </a:lnRef>
                <a:fillRef idx="0">
                  <a:schemeClr val="dk1"/>
                </a:fillRef>
                <a:effectRef idx="1">
                  <a:schemeClr val="dk1"/>
                </a:effectRef>
                <a:fontRef idx="minor">
                  <a:schemeClr val="tx1"/>
                </a:fontRef>
              </p:style>
            </p:cxnSp>
            <p:cxnSp>
              <p:nvCxnSpPr>
                <p:cNvPr id="162" name="直接连接符 161">
                  <a:extLst>
                    <a:ext uri="{FF2B5EF4-FFF2-40B4-BE49-F238E27FC236}">
                      <a16:creationId xmlns:a16="http://schemas.microsoft.com/office/drawing/2014/main" id="{C483FFD0-5062-5F16-50EC-9F1013BE08C7}"/>
                    </a:ext>
                  </a:extLst>
                </p:cNvPr>
                <p:cNvCxnSpPr/>
                <p:nvPr/>
              </p:nvCxnSpPr>
              <p:spPr>
                <a:xfrm>
                  <a:off x="7323138" y="2346325"/>
                  <a:ext cx="0" cy="111125"/>
                </a:xfrm>
                <a:prstGeom prst="line">
                  <a:avLst/>
                </a:prstGeom>
              </p:spPr>
              <p:style>
                <a:lnRef idx="2">
                  <a:schemeClr val="dk1"/>
                </a:lnRef>
                <a:fillRef idx="0">
                  <a:schemeClr val="dk1"/>
                </a:fillRef>
                <a:effectRef idx="1">
                  <a:schemeClr val="dk1"/>
                </a:effectRef>
                <a:fontRef idx="minor">
                  <a:schemeClr val="tx1"/>
                </a:fontRef>
              </p:style>
            </p:cxnSp>
          </p:grpSp>
          <p:grpSp>
            <p:nvGrpSpPr>
              <p:cNvPr id="139" name="组合 138">
                <a:extLst>
                  <a:ext uri="{FF2B5EF4-FFF2-40B4-BE49-F238E27FC236}">
                    <a16:creationId xmlns:a16="http://schemas.microsoft.com/office/drawing/2014/main" id="{9DED750C-AFF8-62BE-0AE6-4EC7D0856053}"/>
                  </a:ext>
                </a:extLst>
              </p:cNvPr>
              <p:cNvGrpSpPr/>
              <p:nvPr/>
            </p:nvGrpSpPr>
            <p:grpSpPr>
              <a:xfrm>
                <a:off x="6646651" y="2309413"/>
                <a:ext cx="61899" cy="1913021"/>
                <a:chOff x="4426572" y="2205699"/>
                <a:chExt cx="61899" cy="1913021"/>
              </a:xfrm>
            </p:grpSpPr>
            <p:sp>
              <p:nvSpPr>
                <p:cNvPr id="151" name="椭圆 150">
                  <a:extLst>
                    <a:ext uri="{FF2B5EF4-FFF2-40B4-BE49-F238E27FC236}">
                      <a16:creationId xmlns:a16="http://schemas.microsoft.com/office/drawing/2014/main" id="{3E7BE1F7-3756-BAB1-2951-C023286A9A71}"/>
                    </a:ext>
                  </a:extLst>
                </p:cNvPr>
                <p:cNvSpPr/>
                <p:nvPr/>
              </p:nvSpPr>
              <p:spPr>
                <a:xfrm>
                  <a:off x="4429943" y="220569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a:extLst>
                    <a:ext uri="{FF2B5EF4-FFF2-40B4-BE49-F238E27FC236}">
                      <a16:creationId xmlns:a16="http://schemas.microsoft.com/office/drawing/2014/main" id="{0A62C630-FC7F-5BE8-BA64-DF26A0980F04}"/>
                    </a:ext>
                  </a:extLst>
                </p:cNvPr>
                <p:cNvSpPr/>
                <p:nvPr/>
              </p:nvSpPr>
              <p:spPr>
                <a:xfrm>
                  <a:off x="4428091" y="24667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a:extLst>
                    <a:ext uri="{FF2B5EF4-FFF2-40B4-BE49-F238E27FC236}">
                      <a16:creationId xmlns:a16="http://schemas.microsoft.com/office/drawing/2014/main" id="{F1261D49-917C-F3AE-24AD-696898BEF4C0}"/>
                    </a:ext>
                  </a:extLst>
                </p:cNvPr>
                <p:cNvSpPr/>
                <p:nvPr/>
              </p:nvSpPr>
              <p:spPr>
                <a:xfrm>
                  <a:off x="4428091" y="273586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椭圆 153">
                  <a:extLst>
                    <a:ext uri="{FF2B5EF4-FFF2-40B4-BE49-F238E27FC236}">
                      <a16:creationId xmlns:a16="http://schemas.microsoft.com/office/drawing/2014/main" id="{0F43FA29-54FC-C79D-FB43-F94FD4561CF1}"/>
                    </a:ext>
                  </a:extLst>
                </p:cNvPr>
                <p:cNvSpPr/>
                <p:nvPr/>
              </p:nvSpPr>
              <p:spPr>
                <a:xfrm>
                  <a:off x="4432371" y="299958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a:extLst>
                    <a:ext uri="{FF2B5EF4-FFF2-40B4-BE49-F238E27FC236}">
                      <a16:creationId xmlns:a16="http://schemas.microsoft.com/office/drawing/2014/main" id="{70E89E0A-FEDB-E25E-828B-B308FF1F033C}"/>
                    </a:ext>
                  </a:extLst>
                </p:cNvPr>
                <p:cNvSpPr/>
                <p:nvPr/>
              </p:nvSpPr>
              <p:spPr>
                <a:xfrm>
                  <a:off x="4428091" y="326873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a:extLst>
                    <a:ext uri="{FF2B5EF4-FFF2-40B4-BE49-F238E27FC236}">
                      <a16:creationId xmlns:a16="http://schemas.microsoft.com/office/drawing/2014/main" id="{CA501419-32AC-2D43-424D-B10170953F3B}"/>
                    </a:ext>
                  </a:extLst>
                </p:cNvPr>
                <p:cNvSpPr/>
                <p:nvPr/>
              </p:nvSpPr>
              <p:spPr>
                <a:xfrm>
                  <a:off x="4428091" y="3534128"/>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7" name="椭圆 156">
                  <a:extLst>
                    <a:ext uri="{FF2B5EF4-FFF2-40B4-BE49-F238E27FC236}">
                      <a16:creationId xmlns:a16="http://schemas.microsoft.com/office/drawing/2014/main" id="{0D8C1EDB-015F-A437-0E24-2B593C74C361}"/>
                    </a:ext>
                  </a:extLst>
                </p:cNvPr>
                <p:cNvSpPr/>
                <p:nvPr/>
              </p:nvSpPr>
              <p:spPr>
                <a:xfrm>
                  <a:off x="4426572" y="380160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a:extLst>
                    <a:ext uri="{FF2B5EF4-FFF2-40B4-BE49-F238E27FC236}">
                      <a16:creationId xmlns:a16="http://schemas.microsoft.com/office/drawing/2014/main" id="{34D6818E-950C-6EA9-64A7-F4BA3826B9CA}"/>
                    </a:ext>
                  </a:extLst>
                </p:cNvPr>
                <p:cNvSpPr/>
                <p:nvPr/>
              </p:nvSpPr>
              <p:spPr>
                <a:xfrm>
                  <a:off x="4426572" y="406262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0" name="组合 139">
                <a:extLst>
                  <a:ext uri="{FF2B5EF4-FFF2-40B4-BE49-F238E27FC236}">
                    <a16:creationId xmlns:a16="http://schemas.microsoft.com/office/drawing/2014/main" id="{68C5C30D-6CAD-3EE4-7B23-A6D6876E3E03}"/>
                  </a:ext>
                </a:extLst>
              </p:cNvPr>
              <p:cNvGrpSpPr/>
              <p:nvPr/>
            </p:nvGrpSpPr>
            <p:grpSpPr>
              <a:xfrm>
                <a:off x="7044334" y="2307825"/>
                <a:ext cx="61899" cy="1913021"/>
                <a:chOff x="4426572" y="2205699"/>
                <a:chExt cx="61899" cy="1913021"/>
              </a:xfrm>
            </p:grpSpPr>
            <p:sp>
              <p:nvSpPr>
                <p:cNvPr id="143" name="椭圆 142">
                  <a:extLst>
                    <a:ext uri="{FF2B5EF4-FFF2-40B4-BE49-F238E27FC236}">
                      <a16:creationId xmlns:a16="http://schemas.microsoft.com/office/drawing/2014/main" id="{1053348D-480D-D712-31E0-FE179F902E02}"/>
                    </a:ext>
                  </a:extLst>
                </p:cNvPr>
                <p:cNvSpPr/>
                <p:nvPr/>
              </p:nvSpPr>
              <p:spPr>
                <a:xfrm>
                  <a:off x="4429943" y="2205699"/>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a:extLst>
                    <a:ext uri="{FF2B5EF4-FFF2-40B4-BE49-F238E27FC236}">
                      <a16:creationId xmlns:a16="http://schemas.microsoft.com/office/drawing/2014/main" id="{F6EE4009-F87A-337F-06D0-EF83A09A25E6}"/>
                    </a:ext>
                  </a:extLst>
                </p:cNvPr>
                <p:cNvSpPr/>
                <p:nvPr/>
              </p:nvSpPr>
              <p:spPr>
                <a:xfrm>
                  <a:off x="4428091" y="246671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a:extLst>
                    <a:ext uri="{FF2B5EF4-FFF2-40B4-BE49-F238E27FC236}">
                      <a16:creationId xmlns:a16="http://schemas.microsoft.com/office/drawing/2014/main" id="{7CB355DA-DAC3-5B11-C2CA-A4A87D63BD21}"/>
                    </a:ext>
                  </a:extLst>
                </p:cNvPr>
                <p:cNvSpPr/>
                <p:nvPr/>
              </p:nvSpPr>
              <p:spPr>
                <a:xfrm>
                  <a:off x="4428091" y="273586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a:extLst>
                    <a:ext uri="{FF2B5EF4-FFF2-40B4-BE49-F238E27FC236}">
                      <a16:creationId xmlns:a16="http://schemas.microsoft.com/office/drawing/2014/main" id="{676D5B90-3A42-294B-4F44-E3AEB022C4D2}"/>
                    </a:ext>
                  </a:extLst>
                </p:cNvPr>
                <p:cNvSpPr/>
                <p:nvPr/>
              </p:nvSpPr>
              <p:spPr>
                <a:xfrm>
                  <a:off x="4432371" y="299958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a:extLst>
                    <a:ext uri="{FF2B5EF4-FFF2-40B4-BE49-F238E27FC236}">
                      <a16:creationId xmlns:a16="http://schemas.microsoft.com/office/drawing/2014/main" id="{52CAA44D-521B-287B-BFF1-3A1521A4A158}"/>
                    </a:ext>
                  </a:extLst>
                </p:cNvPr>
                <p:cNvSpPr/>
                <p:nvPr/>
              </p:nvSpPr>
              <p:spPr>
                <a:xfrm>
                  <a:off x="4428091" y="3268733"/>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a:extLst>
                    <a:ext uri="{FF2B5EF4-FFF2-40B4-BE49-F238E27FC236}">
                      <a16:creationId xmlns:a16="http://schemas.microsoft.com/office/drawing/2014/main" id="{DC8DD0FB-9E14-4894-0A7C-2AAA0A00709C}"/>
                    </a:ext>
                  </a:extLst>
                </p:cNvPr>
                <p:cNvSpPr/>
                <p:nvPr/>
              </p:nvSpPr>
              <p:spPr>
                <a:xfrm>
                  <a:off x="4428091" y="3534128"/>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9" name="椭圆 148">
                  <a:extLst>
                    <a:ext uri="{FF2B5EF4-FFF2-40B4-BE49-F238E27FC236}">
                      <a16:creationId xmlns:a16="http://schemas.microsoft.com/office/drawing/2014/main" id="{3BD8417D-9D13-1491-BAAF-47D997A6FF09}"/>
                    </a:ext>
                  </a:extLst>
                </p:cNvPr>
                <p:cNvSpPr/>
                <p:nvPr/>
              </p:nvSpPr>
              <p:spPr>
                <a:xfrm>
                  <a:off x="4426572" y="3801606"/>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7438B819-BC5A-D568-7081-CE7B10DCA409}"/>
                    </a:ext>
                  </a:extLst>
                </p:cNvPr>
                <p:cNvSpPr/>
                <p:nvPr/>
              </p:nvSpPr>
              <p:spPr>
                <a:xfrm>
                  <a:off x="4426572" y="4062620"/>
                  <a:ext cx="56100" cy="561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1" name="图片 140">
                <a:extLst>
                  <a:ext uri="{FF2B5EF4-FFF2-40B4-BE49-F238E27FC236}">
                    <a16:creationId xmlns:a16="http://schemas.microsoft.com/office/drawing/2014/main" id="{B5E4ED6A-2520-D5E1-6065-5B14BA38249B}"/>
                  </a:ext>
                </a:extLst>
              </p:cNvPr>
              <p:cNvPicPr>
                <a:picLocks noChangeAspect="1"/>
              </p:cNvPicPr>
              <p:nvPr/>
            </p:nvPicPr>
            <p:blipFill>
              <a:blip r:embed="rId4"/>
              <a:stretch>
                <a:fillRect/>
              </a:stretch>
            </p:blipFill>
            <p:spPr>
              <a:xfrm>
                <a:off x="7166013" y="2174043"/>
                <a:ext cx="526341" cy="261763"/>
              </a:xfrm>
              <a:prstGeom prst="rect">
                <a:avLst/>
              </a:prstGeom>
            </p:spPr>
          </p:pic>
          <p:sp>
            <p:nvSpPr>
              <p:cNvPr id="142" name="文本框 141">
                <a:extLst>
                  <a:ext uri="{FF2B5EF4-FFF2-40B4-BE49-F238E27FC236}">
                    <a16:creationId xmlns:a16="http://schemas.microsoft.com/office/drawing/2014/main" id="{46EFA05B-2330-D2A7-5269-4117BD631340}"/>
                  </a:ext>
                </a:extLst>
              </p:cNvPr>
              <p:cNvSpPr txBox="1"/>
              <p:nvPr/>
            </p:nvSpPr>
            <p:spPr>
              <a:xfrm rot="5400000">
                <a:off x="6490334" y="3209192"/>
                <a:ext cx="1848583"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Output DC signals</a:t>
                </a:r>
                <a:endParaRPr lang="zh-CN" altLang="en-US" sz="1600" dirty="0">
                  <a:latin typeface="Arial" panose="020B0604020202020204" pitchFamily="34" charset="0"/>
                  <a:cs typeface="Arial" panose="020B0604020202020204" pitchFamily="34" charset="0"/>
                </a:endParaRPr>
              </a:p>
            </p:txBody>
          </p:sp>
        </p:grpSp>
        <p:sp>
          <p:nvSpPr>
            <p:cNvPr id="94" name="文本框 93">
              <a:extLst>
                <a:ext uri="{FF2B5EF4-FFF2-40B4-BE49-F238E27FC236}">
                  <a16:creationId xmlns:a16="http://schemas.microsoft.com/office/drawing/2014/main" id="{917BF5C5-8764-AE58-2A0D-B1B52BBF934C}"/>
                </a:ext>
              </a:extLst>
            </p:cNvPr>
            <p:cNvSpPr txBox="1"/>
            <p:nvPr/>
          </p:nvSpPr>
          <p:spPr>
            <a:xfrm>
              <a:off x="1162342" y="896965"/>
              <a:ext cx="1284729" cy="338554"/>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Input layer </a:t>
              </a:r>
            </a:p>
          </p:txBody>
        </p:sp>
        <p:sp>
          <p:nvSpPr>
            <p:cNvPr id="95" name="文本框 94">
              <a:extLst>
                <a:ext uri="{FF2B5EF4-FFF2-40B4-BE49-F238E27FC236}">
                  <a16:creationId xmlns:a16="http://schemas.microsoft.com/office/drawing/2014/main" id="{D71F4658-28F6-B15E-9BAF-B515AFD8D569}"/>
                </a:ext>
              </a:extLst>
            </p:cNvPr>
            <p:cNvSpPr txBox="1"/>
            <p:nvPr/>
          </p:nvSpPr>
          <p:spPr>
            <a:xfrm>
              <a:off x="6397070" y="899743"/>
              <a:ext cx="1642581" cy="338554"/>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Output layer </a:t>
              </a:r>
            </a:p>
          </p:txBody>
        </p:sp>
        <p:cxnSp>
          <p:nvCxnSpPr>
            <p:cNvPr id="96" name="直接连接符 95">
              <a:extLst>
                <a:ext uri="{FF2B5EF4-FFF2-40B4-BE49-F238E27FC236}">
                  <a16:creationId xmlns:a16="http://schemas.microsoft.com/office/drawing/2014/main" id="{7896A60F-5CF6-FCE2-D681-FF5E88348DC4}"/>
                </a:ext>
              </a:extLst>
            </p:cNvPr>
            <p:cNvCxnSpPr>
              <a:stCxn id="205" idx="6"/>
              <a:endCxn id="62" idx="2"/>
            </p:cNvCxnSpPr>
            <p:nvPr/>
          </p:nvCxnSpPr>
          <p:spPr>
            <a:xfrm flipV="1">
              <a:off x="4685088" y="1482106"/>
              <a:ext cx="454114" cy="905"/>
            </a:xfrm>
            <a:prstGeom prst="line">
              <a:avLst/>
            </a:prstGeom>
          </p:spPr>
          <p:style>
            <a:lnRef idx="2">
              <a:schemeClr val="dk1"/>
            </a:lnRef>
            <a:fillRef idx="0">
              <a:schemeClr val="dk1"/>
            </a:fillRef>
            <a:effectRef idx="1">
              <a:schemeClr val="dk1"/>
            </a:effectRef>
            <a:fontRef idx="minor">
              <a:schemeClr val="tx1"/>
            </a:fontRef>
          </p:style>
        </p:cxnSp>
        <p:cxnSp>
          <p:nvCxnSpPr>
            <p:cNvPr id="97" name="直接连接符 96">
              <a:extLst>
                <a:ext uri="{FF2B5EF4-FFF2-40B4-BE49-F238E27FC236}">
                  <a16:creationId xmlns:a16="http://schemas.microsoft.com/office/drawing/2014/main" id="{7E0515FE-6D15-C100-C2B2-2399F4778332}"/>
                </a:ext>
              </a:extLst>
            </p:cNvPr>
            <p:cNvCxnSpPr>
              <a:stCxn id="206" idx="6"/>
              <a:endCxn id="63" idx="2"/>
            </p:cNvCxnSpPr>
            <p:nvPr/>
          </p:nvCxnSpPr>
          <p:spPr>
            <a:xfrm flipV="1">
              <a:off x="4683236" y="1743120"/>
              <a:ext cx="454114" cy="905"/>
            </a:xfrm>
            <a:prstGeom prst="line">
              <a:avLst/>
            </a:prstGeom>
          </p:spPr>
          <p:style>
            <a:lnRef idx="2">
              <a:schemeClr val="dk1"/>
            </a:lnRef>
            <a:fillRef idx="0">
              <a:schemeClr val="dk1"/>
            </a:fillRef>
            <a:effectRef idx="1">
              <a:schemeClr val="dk1"/>
            </a:effectRef>
            <a:fontRef idx="minor">
              <a:schemeClr val="tx1"/>
            </a:fontRef>
          </p:style>
        </p:cxnSp>
        <p:cxnSp>
          <p:nvCxnSpPr>
            <p:cNvPr id="98" name="直接连接符 97">
              <a:extLst>
                <a:ext uri="{FF2B5EF4-FFF2-40B4-BE49-F238E27FC236}">
                  <a16:creationId xmlns:a16="http://schemas.microsoft.com/office/drawing/2014/main" id="{BEAC6213-2AAD-6F6E-DC45-7ECA05B9E58F}"/>
                </a:ext>
              </a:extLst>
            </p:cNvPr>
            <p:cNvCxnSpPr>
              <a:stCxn id="207" idx="6"/>
              <a:endCxn id="64" idx="2"/>
            </p:cNvCxnSpPr>
            <p:nvPr/>
          </p:nvCxnSpPr>
          <p:spPr>
            <a:xfrm flipV="1">
              <a:off x="4683236" y="2012267"/>
              <a:ext cx="454114" cy="905"/>
            </a:xfrm>
            <a:prstGeom prst="line">
              <a:avLst/>
            </a:prstGeom>
          </p:spPr>
          <p:style>
            <a:lnRef idx="2">
              <a:schemeClr val="dk1"/>
            </a:lnRef>
            <a:fillRef idx="0">
              <a:schemeClr val="dk1"/>
            </a:fillRef>
            <a:effectRef idx="1">
              <a:schemeClr val="dk1"/>
            </a:effectRef>
            <a:fontRef idx="minor">
              <a:schemeClr val="tx1"/>
            </a:fontRef>
          </p:style>
        </p:cxnSp>
        <p:cxnSp>
          <p:nvCxnSpPr>
            <p:cNvPr id="99" name="直接连接符 98">
              <a:extLst>
                <a:ext uri="{FF2B5EF4-FFF2-40B4-BE49-F238E27FC236}">
                  <a16:creationId xmlns:a16="http://schemas.microsoft.com/office/drawing/2014/main" id="{B1C3559C-A750-37E5-3287-74605920C69C}"/>
                </a:ext>
              </a:extLst>
            </p:cNvPr>
            <p:cNvCxnSpPr>
              <a:stCxn id="208" idx="6"/>
              <a:endCxn id="65" idx="2"/>
            </p:cNvCxnSpPr>
            <p:nvPr/>
          </p:nvCxnSpPr>
          <p:spPr>
            <a:xfrm flipV="1">
              <a:off x="4687516" y="2275993"/>
              <a:ext cx="454114" cy="905"/>
            </a:xfrm>
            <a:prstGeom prst="line">
              <a:avLst/>
            </a:prstGeom>
          </p:spPr>
          <p:style>
            <a:lnRef idx="2">
              <a:schemeClr val="dk1"/>
            </a:lnRef>
            <a:fillRef idx="0">
              <a:schemeClr val="dk1"/>
            </a:fillRef>
            <a:effectRef idx="1">
              <a:schemeClr val="dk1"/>
            </a:effectRef>
            <a:fontRef idx="minor">
              <a:schemeClr val="tx1"/>
            </a:fontRef>
          </p:style>
        </p:cxnSp>
        <p:cxnSp>
          <p:nvCxnSpPr>
            <p:cNvPr id="100" name="直接连接符 99">
              <a:extLst>
                <a:ext uri="{FF2B5EF4-FFF2-40B4-BE49-F238E27FC236}">
                  <a16:creationId xmlns:a16="http://schemas.microsoft.com/office/drawing/2014/main" id="{0276DFD5-AE4B-A4C5-BEF8-0FA555BE98C9}"/>
                </a:ext>
              </a:extLst>
            </p:cNvPr>
            <p:cNvCxnSpPr>
              <a:stCxn id="209" idx="6"/>
              <a:endCxn id="66" idx="2"/>
            </p:cNvCxnSpPr>
            <p:nvPr/>
          </p:nvCxnSpPr>
          <p:spPr>
            <a:xfrm flipV="1">
              <a:off x="4683236" y="2545140"/>
              <a:ext cx="454114" cy="905"/>
            </a:xfrm>
            <a:prstGeom prst="line">
              <a:avLst/>
            </a:prstGeom>
          </p:spPr>
          <p:style>
            <a:lnRef idx="2">
              <a:schemeClr val="dk1"/>
            </a:lnRef>
            <a:fillRef idx="0">
              <a:schemeClr val="dk1"/>
            </a:fillRef>
            <a:effectRef idx="1">
              <a:schemeClr val="dk1"/>
            </a:effectRef>
            <a:fontRef idx="minor">
              <a:schemeClr val="tx1"/>
            </a:fontRef>
          </p:style>
        </p:cxnSp>
        <p:cxnSp>
          <p:nvCxnSpPr>
            <p:cNvPr id="101" name="直接连接符 100">
              <a:extLst>
                <a:ext uri="{FF2B5EF4-FFF2-40B4-BE49-F238E27FC236}">
                  <a16:creationId xmlns:a16="http://schemas.microsoft.com/office/drawing/2014/main" id="{1C75E6C4-E9FC-580A-2836-73C17F378E51}"/>
                </a:ext>
              </a:extLst>
            </p:cNvPr>
            <p:cNvCxnSpPr>
              <a:stCxn id="211" idx="6"/>
              <a:endCxn id="68" idx="2"/>
            </p:cNvCxnSpPr>
            <p:nvPr/>
          </p:nvCxnSpPr>
          <p:spPr>
            <a:xfrm flipV="1">
              <a:off x="4681717" y="3078013"/>
              <a:ext cx="454114" cy="905"/>
            </a:xfrm>
            <a:prstGeom prst="line">
              <a:avLst/>
            </a:prstGeom>
          </p:spPr>
          <p:style>
            <a:lnRef idx="2">
              <a:schemeClr val="dk1"/>
            </a:lnRef>
            <a:fillRef idx="0">
              <a:schemeClr val="dk1"/>
            </a:fillRef>
            <a:effectRef idx="1">
              <a:schemeClr val="dk1"/>
            </a:effectRef>
            <a:fontRef idx="minor">
              <a:schemeClr val="tx1"/>
            </a:fontRef>
          </p:style>
        </p:cxnSp>
        <p:cxnSp>
          <p:nvCxnSpPr>
            <p:cNvPr id="102" name="直接连接符 101">
              <a:extLst>
                <a:ext uri="{FF2B5EF4-FFF2-40B4-BE49-F238E27FC236}">
                  <a16:creationId xmlns:a16="http://schemas.microsoft.com/office/drawing/2014/main" id="{A580E550-7EF3-B92D-8B5F-4689F699CF67}"/>
                </a:ext>
              </a:extLst>
            </p:cNvPr>
            <p:cNvCxnSpPr>
              <a:stCxn id="212" idx="6"/>
              <a:endCxn id="69" idx="2"/>
            </p:cNvCxnSpPr>
            <p:nvPr/>
          </p:nvCxnSpPr>
          <p:spPr>
            <a:xfrm flipV="1">
              <a:off x="4681717" y="3339027"/>
              <a:ext cx="454114" cy="905"/>
            </a:xfrm>
            <a:prstGeom prst="line">
              <a:avLst/>
            </a:prstGeom>
          </p:spPr>
          <p:style>
            <a:lnRef idx="2">
              <a:schemeClr val="dk1"/>
            </a:lnRef>
            <a:fillRef idx="0">
              <a:schemeClr val="dk1"/>
            </a:fillRef>
            <a:effectRef idx="1">
              <a:schemeClr val="dk1"/>
            </a:effectRef>
            <a:fontRef idx="minor">
              <a:schemeClr val="tx1"/>
            </a:fontRef>
          </p:style>
        </p:cxnSp>
        <p:cxnSp>
          <p:nvCxnSpPr>
            <p:cNvPr id="103" name="直接连接符 102">
              <a:extLst>
                <a:ext uri="{FF2B5EF4-FFF2-40B4-BE49-F238E27FC236}">
                  <a16:creationId xmlns:a16="http://schemas.microsoft.com/office/drawing/2014/main" id="{DB31F959-E5C5-E862-6D69-0AED92467323}"/>
                </a:ext>
              </a:extLst>
            </p:cNvPr>
            <p:cNvCxnSpPr>
              <a:stCxn id="17" idx="6"/>
              <a:endCxn id="29" idx="2"/>
            </p:cNvCxnSpPr>
            <p:nvPr/>
          </p:nvCxnSpPr>
          <p:spPr>
            <a:xfrm>
              <a:off x="2036965" y="1477618"/>
              <a:ext cx="423010" cy="0"/>
            </a:xfrm>
            <a:prstGeom prst="line">
              <a:avLst/>
            </a:prstGeom>
          </p:spPr>
          <p:style>
            <a:lnRef idx="2">
              <a:schemeClr val="dk1"/>
            </a:lnRef>
            <a:fillRef idx="0">
              <a:schemeClr val="dk1"/>
            </a:fillRef>
            <a:effectRef idx="1">
              <a:schemeClr val="dk1"/>
            </a:effectRef>
            <a:fontRef idx="minor">
              <a:schemeClr val="tx1"/>
            </a:fontRef>
          </p:style>
        </p:cxnSp>
        <p:cxnSp>
          <p:nvCxnSpPr>
            <p:cNvPr id="104" name="直接连接符 103">
              <a:extLst>
                <a:ext uri="{FF2B5EF4-FFF2-40B4-BE49-F238E27FC236}">
                  <a16:creationId xmlns:a16="http://schemas.microsoft.com/office/drawing/2014/main" id="{6F4CFA0B-5BD5-ACD9-7316-E9424E715D4D}"/>
                </a:ext>
              </a:extLst>
            </p:cNvPr>
            <p:cNvCxnSpPr>
              <a:stCxn id="18" idx="6"/>
              <a:endCxn id="30" idx="2"/>
            </p:cNvCxnSpPr>
            <p:nvPr/>
          </p:nvCxnSpPr>
          <p:spPr>
            <a:xfrm>
              <a:off x="2036965" y="1738632"/>
              <a:ext cx="421158" cy="0"/>
            </a:xfrm>
            <a:prstGeom prst="line">
              <a:avLst/>
            </a:prstGeom>
          </p:spPr>
          <p:style>
            <a:lnRef idx="2">
              <a:schemeClr val="dk1"/>
            </a:lnRef>
            <a:fillRef idx="0">
              <a:schemeClr val="dk1"/>
            </a:fillRef>
            <a:effectRef idx="1">
              <a:schemeClr val="dk1"/>
            </a:effectRef>
            <a:fontRef idx="minor">
              <a:schemeClr val="tx1"/>
            </a:fontRef>
          </p:style>
        </p:cxnSp>
        <p:cxnSp>
          <p:nvCxnSpPr>
            <p:cNvPr id="105" name="直接连接符 104">
              <a:extLst>
                <a:ext uri="{FF2B5EF4-FFF2-40B4-BE49-F238E27FC236}">
                  <a16:creationId xmlns:a16="http://schemas.microsoft.com/office/drawing/2014/main" id="{87DA7763-AC78-0527-F43E-BE50A64FAE66}"/>
                </a:ext>
              </a:extLst>
            </p:cNvPr>
            <p:cNvCxnSpPr>
              <a:stCxn id="19" idx="6"/>
              <a:endCxn id="31" idx="2"/>
            </p:cNvCxnSpPr>
            <p:nvPr/>
          </p:nvCxnSpPr>
          <p:spPr>
            <a:xfrm>
              <a:off x="2036965" y="2007779"/>
              <a:ext cx="421158" cy="0"/>
            </a:xfrm>
            <a:prstGeom prst="line">
              <a:avLst/>
            </a:prstGeom>
          </p:spPr>
          <p:style>
            <a:lnRef idx="2">
              <a:schemeClr val="dk1"/>
            </a:lnRef>
            <a:fillRef idx="0">
              <a:schemeClr val="dk1"/>
            </a:fillRef>
            <a:effectRef idx="1">
              <a:schemeClr val="dk1"/>
            </a:effectRef>
            <a:fontRef idx="minor">
              <a:schemeClr val="tx1"/>
            </a:fontRef>
          </p:style>
        </p:cxnSp>
        <p:cxnSp>
          <p:nvCxnSpPr>
            <p:cNvPr id="106" name="直接连接符 105">
              <a:extLst>
                <a:ext uri="{FF2B5EF4-FFF2-40B4-BE49-F238E27FC236}">
                  <a16:creationId xmlns:a16="http://schemas.microsoft.com/office/drawing/2014/main" id="{B3C4350E-EE2E-B65D-C9D2-EECBC0B95989}"/>
                </a:ext>
              </a:extLst>
            </p:cNvPr>
            <p:cNvCxnSpPr>
              <a:stCxn id="20" idx="6"/>
              <a:endCxn id="32" idx="2"/>
            </p:cNvCxnSpPr>
            <p:nvPr/>
          </p:nvCxnSpPr>
          <p:spPr>
            <a:xfrm>
              <a:off x="2036965" y="2271505"/>
              <a:ext cx="425438" cy="0"/>
            </a:xfrm>
            <a:prstGeom prst="line">
              <a:avLst/>
            </a:prstGeom>
          </p:spPr>
          <p:style>
            <a:lnRef idx="2">
              <a:schemeClr val="dk1"/>
            </a:lnRef>
            <a:fillRef idx="0">
              <a:schemeClr val="dk1"/>
            </a:fillRef>
            <a:effectRef idx="1">
              <a:schemeClr val="dk1"/>
            </a:effectRef>
            <a:fontRef idx="minor">
              <a:schemeClr val="tx1"/>
            </a:fontRef>
          </p:style>
        </p:cxnSp>
        <p:cxnSp>
          <p:nvCxnSpPr>
            <p:cNvPr id="107" name="直接连接符 106">
              <a:extLst>
                <a:ext uri="{FF2B5EF4-FFF2-40B4-BE49-F238E27FC236}">
                  <a16:creationId xmlns:a16="http://schemas.microsoft.com/office/drawing/2014/main" id="{E5D8E454-6A20-B4E8-95CA-0F271421B3A3}"/>
                </a:ext>
              </a:extLst>
            </p:cNvPr>
            <p:cNvCxnSpPr>
              <a:stCxn id="21" idx="6"/>
              <a:endCxn id="33" idx="2"/>
            </p:cNvCxnSpPr>
            <p:nvPr/>
          </p:nvCxnSpPr>
          <p:spPr>
            <a:xfrm>
              <a:off x="2039235" y="2540652"/>
              <a:ext cx="418888" cy="0"/>
            </a:xfrm>
            <a:prstGeom prst="line">
              <a:avLst/>
            </a:prstGeom>
          </p:spPr>
          <p:style>
            <a:lnRef idx="2">
              <a:schemeClr val="dk1"/>
            </a:lnRef>
            <a:fillRef idx="0">
              <a:schemeClr val="dk1"/>
            </a:fillRef>
            <a:effectRef idx="1">
              <a:schemeClr val="dk1"/>
            </a:effectRef>
            <a:fontRef idx="minor">
              <a:schemeClr val="tx1"/>
            </a:fontRef>
          </p:style>
        </p:cxnSp>
        <p:cxnSp>
          <p:nvCxnSpPr>
            <p:cNvPr id="108" name="直接连接符 107">
              <a:extLst>
                <a:ext uri="{FF2B5EF4-FFF2-40B4-BE49-F238E27FC236}">
                  <a16:creationId xmlns:a16="http://schemas.microsoft.com/office/drawing/2014/main" id="{385968F8-0315-D651-C97E-540A26EE5F3F}"/>
                </a:ext>
              </a:extLst>
            </p:cNvPr>
            <p:cNvCxnSpPr>
              <a:stCxn id="22" idx="6"/>
              <a:endCxn id="35" idx="2"/>
            </p:cNvCxnSpPr>
            <p:nvPr/>
          </p:nvCxnSpPr>
          <p:spPr>
            <a:xfrm>
              <a:off x="2035436" y="3073525"/>
              <a:ext cx="421168" cy="0"/>
            </a:xfrm>
            <a:prstGeom prst="line">
              <a:avLst/>
            </a:prstGeom>
          </p:spPr>
          <p:style>
            <a:lnRef idx="2">
              <a:schemeClr val="dk1"/>
            </a:lnRef>
            <a:fillRef idx="0">
              <a:schemeClr val="dk1"/>
            </a:fillRef>
            <a:effectRef idx="1">
              <a:schemeClr val="dk1"/>
            </a:effectRef>
            <a:fontRef idx="minor">
              <a:schemeClr val="tx1"/>
            </a:fontRef>
          </p:style>
        </p:cxnSp>
        <p:cxnSp>
          <p:nvCxnSpPr>
            <p:cNvPr id="109" name="直接连接符 108">
              <a:extLst>
                <a:ext uri="{FF2B5EF4-FFF2-40B4-BE49-F238E27FC236}">
                  <a16:creationId xmlns:a16="http://schemas.microsoft.com/office/drawing/2014/main" id="{2A2C4A34-4880-0921-882C-332E8BCA1F0A}"/>
                </a:ext>
              </a:extLst>
            </p:cNvPr>
            <p:cNvCxnSpPr>
              <a:stCxn id="23" idx="6"/>
              <a:endCxn id="36" idx="2"/>
            </p:cNvCxnSpPr>
            <p:nvPr/>
          </p:nvCxnSpPr>
          <p:spPr>
            <a:xfrm>
              <a:off x="2035436" y="3334539"/>
              <a:ext cx="421168"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15" name="文本框 114">
                  <a:extLst>
                    <a:ext uri="{FF2B5EF4-FFF2-40B4-BE49-F238E27FC236}">
                      <a16:creationId xmlns:a16="http://schemas.microsoft.com/office/drawing/2014/main" id="{E6F7E119-DEA1-C064-01CD-428A8E157107}"/>
                    </a:ext>
                  </a:extLst>
                </p:cNvPr>
                <p:cNvSpPr txBox="1"/>
                <p:nvPr/>
              </p:nvSpPr>
              <p:spPr>
                <a:xfrm>
                  <a:off x="2467124" y="1056553"/>
                  <a:ext cx="35973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𝑊</m:t>
                            </m:r>
                          </m:e>
                          <m:sub>
                            <m:r>
                              <a:rPr lang="en-US" altLang="zh-CN" sz="1800" b="0" i="1" smtClean="0">
                                <a:latin typeface="Cambria Math" panose="02040503050406030204" pitchFamily="18" charset="0"/>
                              </a:rPr>
                              <m:t>𝑖</m:t>
                            </m:r>
                          </m:sub>
                        </m:sSub>
                      </m:oMath>
                    </m:oMathPara>
                  </a14:m>
                  <a:endParaRPr lang="zh-CN" altLang="en-US" dirty="0"/>
                </a:p>
              </p:txBody>
            </p:sp>
          </mc:Choice>
          <mc:Fallback xmlns="">
            <p:sp>
              <p:nvSpPr>
                <p:cNvPr id="115" name="文本框 114">
                  <a:extLst>
                    <a:ext uri="{FF2B5EF4-FFF2-40B4-BE49-F238E27FC236}">
                      <a16:creationId xmlns:a16="http://schemas.microsoft.com/office/drawing/2014/main" id="{E6F7E119-DEA1-C064-01CD-428A8E157107}"/>
                    </a:ext>
                  </a:extLst>
                </p:cNvPr>
                <p:cNvSpPr txBox="1">
                  <a:spLocks noRot="1" noChangeAspect="1" noMove="1" noResize="1" noEditPoints="1" noAdjustHandles="1" noChangeArrowheads="1" noChangeShapeType="1" noTextEdit="1"/>
                </p:cNvSpPr>
                <p:nvPr/>
              </p:nvSpPr>
              <p:spPr>
                <a:xfrm>
                  <a:off x="2467124" y="1056553"/>
                  <a:ext cx="359739" cy="369332"/>
                </a:xfrm>
                <a:prstGeom prst="rect">
                  <a:avLst/>
                </a:prstGeom>
                <a:blipFill>
                  <a:blip r:embed="rId5"/>
                  <a:stretch>
                    <a:fillRect r="-84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6" name="文本框 115">
                  <a:extLst>
                    <a:ext uri="{FF2B5EF4-FFF2-40B4-BE49-F238E27FC236}">
                      <a16:creationId xmlns:a16="http://schemas.microsoft.com/office/drawing/2014/main" id="{50C5C457-E990-B6FF-65D9-4D4972D0DCDB}"/>
                    </a:ext>
                  </a:extLst>
                </p:cNvPr>
                <p:cNvSpPr txBox="1"/>
                <p:nvPr/>
              </p:nvSpPr>
              <p:spPr>
                <a:xfrm>
                  <a:off x="3872928" y="1088038"/>
                  <a:ext cx="35973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𝐵</m:t>
                            </m:r>
                          </m:e>
                          <m:sub>
                            <m:r>
                              <a:rPr lang="en-US" altLang="zh-CN" sz="1800" b="0" i="1" smtClean="0">
                                <a:latin typeface="Cambria Math" panose="02040503050406030204" pitchFamily="18" charset="0"/>
                              </a:rPr>
                              <m:t>𝑖</m:t>
                            </m:r>
                          </m:sub>
                        </m:sSub>
                      </m:oMath>
                    </m:oMathPara>
                  </a14:m>
                  <a:endParaRPr lang="zh-CN" altLang="en-US" dirty="0"/>
                </a:p>
              </p:txBody>
            </p:sp>
          </mc:Choice>
          <mc:Fallback xmlns="">
            <p:sp>
              <p:nvSpPr>
                <p:cNvPr id="116" name="文本框 115">
                  <a:extLst>
                    <a:ext uri="{FF2B5EF4-FFF2-40B4-BE49-F238E27FC236}">
                      <a16:creationId xmlns:a16="http://schemas.microsoft.com/office/drawing/2014/main" id="{50C5C457-E990-B6FF-65D9-4D4972D0DCDB}"/>
                    </a:ext>
                  </a:extLst>
                </p:cNvPr>
                <p:cNvSpPr txBox="1">
                  <a:spLocks noRot="1" noChangeAspect="1" noMove="1" noResize="1" noEditPoints="1" noAdjustHandles="1" noChangeArrowheads="1" noChangeShapeType="1" noTextEdit="1"/>
                </p:cNvSpPr>
                <p:nvPr/>
              </p:nvSpPr>
              <p:spPr>
                <a:xfrm>
                  <a:off x="3872928" y="1088038"/>
                  <a:ext cx="359739"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 name="文本框 116">
                  <a:extLst>
                    <a:ext uri="{FF2B5EF4-FFF2-40B4-BE49-F238E27FC236}">
                      <a16:creationId xmlns:a16="http://schemas.microsoft.com/office/drawing/2014/main" id="{C4020B3F-4329-689C-F3AE-EC5262C1F18F}"/>
                    </a:ext>
                  </a:extLst>
                </p:cNvPr>
                <p:cNvSpPr txBox="1"/>
                <p:nvPr/>
              </p:nvSpPr>
              <p:spPr>
                <a:xfrm>
                  <a:off x="5139202" y="1051593"/>
                  <a:ext cx="61417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𝑊</m:t>
                            </m:r>
                          </m:e>
                          <m:sub>
                            <m:r>
                              <a:rPr lang="en-US" altLang="zh-CN" sz="1800" b="0" i="1" smtClean="0">
                                <a:latin typeface="Cambria Math" panose="02040503050406030204" pitchFamily="18" charset="0"/>
                              </a:rPr>
                              <m:t>𝑖</m:t>
                            </m:r>
                            <m:r>
                              <a:rPr lang="en-US" altLang="zh-CN" sz="1800" b="0" i="1" smtClean="0">
                                <a:latin typeface="Cambria Math" panose="02040503050406030204" pitchFamily="18" charset="0"/>
                              </a:rPr>
                              <m:t>+1</m:t>
                            </m:r>
                          </m:sub>
                        </m:sSub>
                      </m:oMath>
                    </m:oMathPara>
                  </a14:m>
                  <a:endParaRPr lang="zh-CN" altLang="en-US" dirty="0"/>
                </a:p>
              </p:txBody>
            </p:sp>
          </mc:Choice>
          <mc:Fallback xmlns="">
            <p:sp>
              <p:nvSpPr>
                <p:cNvPr id="117" name="文本框 116">
                  <a:extLst>
                    <a:ext uri="{FF2B5EF4-FFF2-40B4-BE49-F238E27FC236}">
                      <a16:creationId xmlns:a16="http://schemas.microsoft.com/office/drawing/2014/main" id="{C4020B3F-4329-689C-F3AE-EC5262C1F18F}"/>
                    </a:ext>
                  </a:extLst>
                </p:cNvPr>
                <p:cNvSpPr txBox="1">
                  <a:spLocks noRot="1" noChangeAspect="1" noMove="1" noResize="1" noEditPoints="1" noAdjustHandles="1" noChangeArrowheads="1" noChangeShapeType="1" noTextEdit="1"/>
                </p:cNvSpPr>
                <p:nvPr/>
              </p:nvSpPr>
              <p:spPr>
                <a:xfrm>
                  <a:off x="5139202" y="1051593"/>
                  <a:ext cx="614173" cy="369332"/>
                </a:xfrm>
                <a:prstGeom prst="rect">
                  <a:avLst/>
                </a:prstGeom>
                <a:blipFill>
                  <a:blip r:embed="rId7"/>
                  <a:stretch>
                    <a:fillRect/>
                  </a:stretch>
                </a:blipFill>
              </p:spPr>
              <p:txBody>
                <a:bodyPr/>
                <a:lstStyle/>
                <a:p>
                  <a:r>
                    <a:rPr lang="zh-CN" altLang="en-US">
                      <a:noFill/>
                    </a:rPr>
                    <a:t> </a:t>
                  </a:r>
                </a:p>
              </p:txBody>
            </p:sp>
          </mc:Fallback>
        </mc:AlternateContent>
        <p:sp>
          <p:nvSpPr>
            <p:cNvPr id="120" name="文本框 119">
              <a:extLst>
                <a:ext uri="{FF2B5EF4-FFF2-40B4-BE49-F238E27FC236}">
                  <a16:creationId xmlns:a16="http://schemas.microsoft.com/office/drawing/2014/main" id="{69FD2EB2-7790-AEAC-F5E2-BEDD6E8A7122}"/>
                </a:ext>
              </a:extLst>
            </p:cNvPr>
            <p:cNvSpPr txBox="1"/>
            <p:nvPr/>
          </p:nvSpPr>
          <p:spPr>
            <a:xfrm>
              <a:off x="818622" y="3712494"/>
              <a:ext cx="1000909" cy="338554"/>
            </a:xfrm>
            <a:prstGeom prst="rect">
              <a:avLst/>
            </a:prstGeom>
            <a:noFill/>
          </p:spPr>
          <p:txBody>
            <a:bodyPr wrap="square">
              <a:spAutoFit/>
            </a:bodyPr>
            <a:lstStyle/>
            <a:p>
              <a:pPr algn="ctr"/>
              <a:r>
                <a:rPr lang="en-US" altLang="zh-CN" sz="1600" dirty="0">
                  <a:latin typeface="Arial" panose="020B0604020202020204" pitchFamily="34" charset="0"/>
                  <a:cs typeface="Arial" panose="020B0604020202020204" pitchFamily="34" charset="0"/>
                </a:rPr>
                <a:t>Antenna</a:t>
              </a:r>
              <a:endParaRPr lang="zh-CN" altLang="en-US" sz="1600" dirty="0">
                <a:latin typeface="Arial" panose="020B0604020202020204" pitchFamily="34" charset="0"/>
                <a:cs typeface="Arial" panose="020B0604020202020204" pitchFamily="34" charset="0"/>
              </a:endParaRPr>
            </a:p>
          </p:txBody>
        </p:sp>
        <p:cxnSp>
          <p:nvCxnSpPr>
            <p:cNvPr id="121" name="直接箭头连接符 120">
              <a:extLst>
                <a:ext uri="{FF2B5EF4-FFF2-40B4-BE49-F238E27FC236}">
                  <a16:creationId xmlns:a16="http://schemas.microsoft.com/office/drawing/2014/main" id="{243E37C5-6A43-2B14-57D2-1B2A632337F4}"/>
                </a:ext>
              </a:extLst>
            </p:cNvPr>
            <p:cNvCxnSpPr>
              <a:cxnSpLocks/>
            </p:cNvCxnSpPr>
            <p:nvPr/>
          </p:nvCxnSpPr>
          <p:spPr>
            <a:xfrm flipH="1">
              <a:off x="1463238" y="3446678"/>
              <a:ext cx="209346" cy="3074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2" name="文本框 121">
              <a:extLst>
                <a:ext uri="{FF2B5EF4-FFF2-40B4-BE49-F238E27FC236}">
                  <a16:creationId xmlns:a16="http://schemas.microsoft.com/office/drawing/2014/main" id="{ACFB013B-FC85-F835-EDC7-8BEB29BD5744}"/>
                </a:ext>
              </a:extLst>
            </p:cNvPr>
            <p:cNvSpPr txBox="1"/>
            <p:nvPr/>
          </p:nvSpPr>
          <p:spPr>
            <a:xfrm>
              <a:off x="5957434" y="982981"/>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23" name="文本框 122">
              <a:extLst>
                <a:ext uri="{FF2B5EF4-FFF2-40B4-BE49-F238E27FC236}">
                  <a16:creationId xmlns:a16="http://schemas.microsoft.com/office/drawing/2014/main" id="{962A5871-3CFA-0A1E-18EA-9B0EA0CC862A}"/>
                </a:ext>
              </a:extLst>
            </p:cNvPr>
            <p:cNvSpPr txBox="1"/>
            <p:nvPr/>
          </p:nvSpPr>
          <p:spPr>
            <a:xfrm rot="16200000">
              <a:off x="1552700" y="2593983"/>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24" name="文本框 123">
              <a:extLst>
                <a:ext uri="{FF2B5EF4-FFF2-40B4-BE49-F238E27FC236}">
                  <a16:creationId xmlns:a16="http://schemas.microsoft.com/office/drawing/2014/main" id="{57DA1193-9B37-E6F4-A453-27641E47BCF9}"/>
                </a:ext>
              </a:extLst>
            </p:cNvPr>
            <p:cNvSpPr txBox="1"/>
            <p:nvPr/>
          </p:nvSpPr>
          <p:spPr>
            <a:xfrm rot="16200000">
              <a:off x="2870589" y="2754760"/>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25" name="文本框 124">
              <a:extLst>
                <a:ext uri="{FF2B5EF4-FFF2-40B4-BE49-F238E27FC236}">
                  <a16:creationId xmlns:a16="http://schemas.microsoft.com/office/drawing/2014/main" id="{BEA558FF-37EF-9C53-C345-B51FF19DECA6}"/>
                </a:ext>
              </a:extLst>
            </p:cNvPr>
            <p:cNvSpPr txBox="1"/>
            <p:nvPr/>
          </p:nvSpPr>
          <p:spPr>
            <a:xfrm rot="16200000">
              <a:off x="1963756" y="2593983"/>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26" name="文本框 125">
              <a:extLst>
                <a:ext uri="{FF2B5EF4-FFF2-40B4-BE49-F238E27FC236}">
                  <a16:creationId xmlns:a16="http://schemas.microsoft.com/office/drawing/2014/main" id="{51D87E60-0086-EF80-269B-0A8D234DBABC}"/>
                </a:ext>
              </a:extLst>
            </p:cNvPr>
            <p:cNvSpPr txBox="1"/>
            <p:nvPr/>
          </p:nvSpPr>
          <p:spPr>
            <a:xfrm rot="16200000">
              <a:off x="3788911" y="2593982"/>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27" name="文本框 126">
              <a:extLst>
                <a:ext uri="{FF2B5EF4-FFF2-40B4-BE49-F238E27FC236}">
                  <a16:creationId xmlns:a16="http://schemas.microsoft.com/office/drawing/2014/main" id="{15D6848B-8A9F-4D6C-52EF-819E92721813}"/>
                </a:ext>
              </a:extLst>
            </p:cNvPr>
            <p:cNvSpPr txBox="1"/>
            <p:nvPr/>
          </p:nvSpPr>
          <p:spPr>
            <a:xfrm rot="16200000">
              <a:off x="4670180" y="2593982"/>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28" name="文本框 127">
              <a:extLst>
                <a:ext uri="{FF2B5EF4-FFF2-40B4-BE49-F238E27FC236}">
                  <a16:creationId xmlns:a16="http://schemas.microsoft.com/office/drawing/2014/main" id="{71244ADA-3F65-C83B-7C9D-177A24A83174}"/>
                </a:ext>
              </a:extLst>
            </p:cNvPr>
            <p:cNvSpPr txBox="1"/>
            <p:nvPr/>
          </p:nvSpPr>
          <p:spPr>
            <a:xfrm rot="16200000">
              <a:off x="6471895" y="2593982"/>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29" name="文本框 128">
              <a:extLst>
                <a:ext uri="{FF2B5EF4-FFF2-40B4-BE49-F238E27FC236}">
                  <a16:creationId xmlns:a16="http://schemas.microsoft.com/office/drawing/2014/main" id="{1764105C-7982-223D-2A62-99348A7174F1}"/>
                </a:ext>
              </a:extLst>
            </p:cNvPr>
            <p:cNvSpPr txBox="1"/>
            <p:nvPr/>
          </p:nvSpPr>
          <p:spPr>
            <a:xfrm rot="16200000">
              <a:off x="5558235" y="2754760"/>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130" name="文本框 129">
              <a:extLst>
                <a:ext uri="{FF2B5EF4-FFF2-40B4-BE49-F238E27FC236}">
                  <a16:creationId xmlns:a16="http://schemas.microsoft.com/office/drawing/2014/main" id="{455309DE-D480-324D-4E32-3B72BA83ED85}"/>
                </a:ext>
              </a:extLst>
            </p:cNvPr>
            <p:cNvSpPr txBox="1"/>
            <p:nvPr/>
          </p:nvSpPr>
          <p:spPr>
            <a:xfrm rot="16200000">
              <a:off x="6911836" y="2593982"/>
              <a:ext cx="415498"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grpSp>
        <p:nvGrpSpPr>
          <p:cNvPr id="9" name="组合 8">
            <a:extLst>
              <a:ext uri="{FF2B5EF4-FFF2-40B4-BE49-F238E27FC236}">
                <a16:creationId xmlns:a16="http://schemas.microsoft.com/office/drawing/2014/main" id="{87D13013-7AEF-34C8-51A8-5E60A35D10D9}"/>
              </a:ext>
            </a:extLst>
          </p:cNvPr>
          <p:cNvGrpSpPr/>
          <p:nvPr/>
        </p:nvGrpSpPr>
        <p:grpSpPr>
          <a:xfrm>
            <a:off x="700793" y="3479360"/>
            <a:ext cx="4218815" cy="1995024"/>
            <a:chOff x="700793" y="3479360"/>
            <a:chExt cx="4218815" cy="1995024"/>
          </a:xfrm>
        </p:grpSpPr>
        <p:cxnSp>
          <p:nvCxnSpPr>
            <p:cNvPr id="111" name="直接箭头连接符 110">
              <a:extLst>
                <a:ext uri="{FF2B5EF4-FFF2-40B4-BE49-F238E27FC236}">
                  <a16:creationId xmlns:a16="http://schemas.microsoft.com/office/drawing/2014/main" id="{C529077C-74DE-690E-80CA-1DF78B22A4FF}"/>
                </a:ext>
              </a:extLst>
            </p:cNvPr>
            <p:cNvCxnSpPr>
              <a:cxnSpLocks/>
            </p:cNvCxnSpPr>
            <p:nvPr/>
          </p:nvCxnSpPr>
          <p:spPr>
            <a:xfrm>
              <a:off x="2861077" y="3479360"/>
              <a:ext cx="201297" cy="2199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3" name="文本框 112">
              <a:extLst>
                <a:ext uri="{FF2B5EF4-FFF2-40B4-BE49-F238E27FC236}">
                  <a16:creationId xmlns:a16="http://schemas.microsoft.com/office/drawing/2014/main" id="{04B8DD4C-72A6-0D81-A1C9-539827C3E6B0}"/>
                </a:ext>
              </a:extLst>
            </p:cNvPr>
            <p:cNvSpPr txBox="1"/>
            <p:nvPr/>
          </p:nvSpPr>
          <p:spPr>
            <a:xfrm>
              <a:off x="1915867" y="3704180"/>
              <a:ext cx="2251776" cy="584775"/>
            </a:xfrm>
            <a:prstGeom prst="rect">
              <a:avLst/>
            </a:prstGeom>
            <a:noFill/>
          </p:spPr>
          <p:txBody>
            <a:bodyPr wrap="square" rtlCol="0">
              <a:spAutoFit/>
            </a:bodyPr>
            <a:lstStyle/>
            <a:p>
              <a:pPr algn="ctr"/>
              <a:r>
                <a:rPr lang="en-US" altLang="zh-CN" sz="1600" b="1" dirty="0">
                  <a:solidFill>
                    <a:schemeClr val="bg1"/>
                  </a:solidFill>
                  <a:highlight>
                    <a:srgbClr val="000080"/>
                  </a:highlight>
                  <a:latin typeface="Arial" panose="020B0604020202020204" pitchFamily="34" charset="0"/>
                  <a:cs typeface="Arial" panose="020B0604020202020204" pitchFamily="34" charset="0"/>
                </a:rPr>
                <a:t>Propagation module:</a:t>
              </a:r>
              <a:br>
                <a:rPr lang="en-US" altLang="zh-CN" sz="1600" b="1" dirty="0">
                  <a:solidFill>
                    <a:schemeClr val="bg1"/>
                  </a:solidFill>
                  <a:highlight>
                    <a:srgbClr val="000080"/>
                  </a:highlight>
                  <a:latin typeface="Arial" panose="020B0604020202020204" pitchFamily="34" charset="0"/>
                  <a:cs typeface="Arial" panose="020B0604020202020204" pitchFamily="34" charset="0"/>
                </a:rPr>
              </a:br>
              <a:r>
                <a:rPr lang="en-US" altLang="zh-CN" sz="1600" b="1" dirty="0">
                  <a:solidFill>
                    <a:schemeClr val="bg1"/>
                  </a:solidFill>
                  <a:highlight>
                    <a:srgbClr val="000080"/>
                  </a:highlight>
                  <a:latin typeface="Arial" panose="020B0604020202020204" pitchFamily="34" charset="0"/>
                  <a:cs typeface="Arial" panose="020B0604020202020204" pitchFamily="34" charset="0"/>
                </a:rPr>
                <a:t>RF coupler network</a:t>
              </a:r>
              <a:endParaRPr lang="zh-CN" altLang="en-US" sz="1600" b="1" dirty="0">
                <a:solidFill>
                  <a:schemeClr val="bg1"/>
                </a:solidFill>
                <a:highlight>
                  <a:srgbClr val="000080"/>
                </a:highlight>
                <a:latin typeface="Arial" panose="020B0604020202020204" pitchFamily="34" charset="0"/>
                <a:cs typeface="Arial" panose="020B0604020202020204" pitchFamily="34" charset="0"/>
              </a:endParaRPr>
            </a:p>
          </p:txBody>
        </p:sp>
        <p:grpSp>
          <p:nvGrpSpPr>
            <p:cNvPr id="306" name="组合 305">
              <a:extLst>
                <a:ext uri="{FF2B5EF4-FFF2-40B4-BE49-F238E27FC236}">
                  <a16:creationId xmlns:a16="http://schemas.microsoft.com/office/drawing/2014/main" id="{57C238F6-0109-5D18-7B96-2080ADE16451}"/>
                </a:ext>
              </a:extLst>
            </p:cNvPr>
            <p:cNvGrpSpPr/>
            <p:nvPr/>
          </p:nvGrpSpPr>
          <p:grpSpPr>
            <a:xfrm>
              <a:off x="700793" y="4513157"/>
              <a:ext cx="4218815" cy="961227"/>
              <a:chOff x="406325" y="4466665"/>
              <a:chExt cx="4218815" cy="961227"/>
            </a:xfrm>
          </p:grpSpPr>
          <p:grpSp>
            <p:nvGrpSpPr>
              <p:cNvPr id="268" name="组合 267">
                <a:extLst>
                  <a:ext uri="{FF2B5EF4-FFF2-40B4-BE49-F238E27FC236}">
                    <a16:creationId xmlns:a16="http://schemas.microsoft.com/office/drawing/2014/main" id="{302D2ECD-3EBC-6E1C-5207-DDA525261C96}"/>
                  </a:ext>
                </a:extLst>
              </p:cNvPr>
              <p:cNvGrpSpPr/>
              <p:nvPr/>
            </p:nvGrpSpPr>
            <p:grpSpPr>
              <a:xfrm>
                <a:off x="2084064" y="4466665"/>
                <a:ext cx="2541076" cy="961227"/>
                <a:chOff x="750528" y="4142332"/>
                <a:chExt cx="3476949" cy="1315245"/>
              </a:xfrm>
            </p:grpSpPr>
            <p:grpSp>
              <p:nvGrpSpPr>
                <p:cNvPr id="294" name="组合 293">
                  <a:extLst>
                    <a:ext uri="{FF2B5EF4-FFF2-40B4-BE49-F238E27FC236}">
                      <a16:creationId xmlns:a16="http://schemas.microsoft.com/office/drawing/2014/main" id="{CDAE3684-187C-BBD2-FA6B-CC0B643F0DCC}"/>
                    </a:ext>
                  </a:extLst>
                </p:cNvPr>
                <p:cNvGrpSpPr/>
                <p:nvPr/>
              </p:nvGrpSpPr>
              <p:grpSpPr>
                <a:xfrm>
                  <a:off x="1786253" y="4347506"/>
                  <a:ext cx="1365152" cy="865937"/>
                  <a:chOff x="1538888" y="4522574"/>
                  <a:chExt cx="1365152" cy="865937"/>
                </a:xfrm>
              </p:grpSpPr>
              <p:cxnSp>
                <p:nvCxnSpPr>
                  <p:cNvPr id="303" name="直接连接符 302">
                    <a:extLst>
                      <a:ext uri="{FF2B5EF4-FFF2-40B4-BE49-F238E27FC236}">
                        <a16:creationId xmlns:a16="http://schemas.microsoft.com/office/drawing/2014/main" id="{6C942559-AAFE-C7D6-58F8-E9BA01DD7D19}"/>
                      </a:ext>
                    </a:extLst>
                  </p:cNvPr>
                  <p:cNvCxnSpPr>
                    <a:cxnSpLocks/>
                  </p:cNvCxnSpPr>
                  <p:nvPr/>
                </p:nvCxnSpPr>
                <p:spPr>
                  <a:xfrm>
                    <a:off x="1538888" y="4556775"/>
                    <a:ext cx="1359391"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304" name="矩形 303">
                    <a:extLst>
                      <a:ext uri="{FF2B5EF4-FFF2-40B4-BE49-F238E27FC236}">
                        <a16:creationId xmlns:a16="http://schemas.microsoft.com/office/drawing/2014/main" id="{F01D62B8-F813-9C7B-BF40-0399205656D4}"/>
                      </a:ext>
                    </a:extLst>
                  </p:cNvPr>
                  <p:cNvSpPr/>
                  <p:nvPr/>
                </p:nvSpPr>
                <p:spPr>
                  <a:xfrm>
                    <a:off x="1796673" y="4522574"/>
                    <a:ext cx="865937" cy="865937"/>
                  </a:xfrm>
                  <a:prstGeom prst="rect">
                    <a:avLst/>
                  </a:prstGeom>
                  <a:noFill/>
                  <a:ln w="1270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cxnSp>
                <p:nvCxnSpPr>
                  <p:cNvPr id="305" name="直接连接符 304">
                    <a:extLst>
                      <a:ext uri="{FF2B5EF4-FFF2-40B4-BE49-F238E27FC236}">
                        <a16:creationId xmlns:a16="http://schemas.microsoft.com/office/drawing/2014/main" id="{4A3138E0-E034-5F90-72B1-4333CA6EEB9D}"/>
                      </a:ext>
                    </a:extLst>
                  </p:cNvPr>
                  <p:cNvCxnSpPr>
                    <a:cxnSpLocks/>
                  </p:cNvCxnSpPr>
                  <p:nvPr/>
                </p:nvCxnSpPr>
                <p:spPr>
                  <a:xfrm>
                    <a:off x="1544649" y="5359082"/>
                    <a:ext cx="1359391"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295" name="文本框 294">
                  <a:extLst>
                    <a:ext uri="{FF2B5EF4-FFF2-40B4-BE49-F238E27FC236}">
                      <a16:creationId xmlns:a16="http://schemas.microsoft.com/office/drawing/2014/main" id="{54E54370-78E6-3105-BE10-F56162F1E06C}"/>
                    </a:ext>
                  </a:extLst>
                </p:cNvPr>
                <p:cNvSpPr txBox="1"/>
                <p:nvPr/>
              </p:nvSpPr>
              <p:spPr>
                <a:xfrm>
                  <a:off x="750528" y="4142332"/>
                  <a:ext cx="917712" cy="463243"/>
                </a:xfrm>
                <a:prstGeom prst="rect">
                  <a:avLst/>
                </a:prstGeom>
                <a:noFill/>
              </p:spPr>
              <p:txBody>
                <a:bodyPr wrap="none" rtlCol="0">
                  <a:spAutoFit/>
                </a:bodyPr>
                <a:lstStyle/>
                <a:p>
                  <a:r>
                    <a:rPr lang="en-US" altLang="zh-CN" sz="1600" dirty="0">
                      <a:latin typeface="+mj-lt"/>
                      <a:cs typeface="Arial" panose="020B0604020202020204" pitchFamily="34" charset="0"/>
                    </a:rPr>
                    <a:t>Port 1</a:t>
                  </a:r>
                  <a:endParaRPr lang="zh-CN" altLang="en-US" sz="1600" dirty="0">
                    <a:latin typeface="+mj-lt"/>
                    <a:cs typeface="Arial" panose="020B0604020202020204" pitchFamily="34" charset="0"/>
                  </a:endParaRPr>
                </a:p>
              </p:txBody>
            </p:sp>
            <p:sp>
              <p:nvSpPr>
                <p:cNvPr id="296" name="文本框 295">
                  <a:extLst>
                    <a:ext uri="{FF2B5EF4-FFF2-40B4-BE49-F238E27FC236}">
                      <a16:creationId xmlns:a16="http://schemas.microsoft.com/office/drawing/2014/main" id="{02CF649C-1C48-D8C0-88B3-1017EE29886C}"/>
                    </a:ext>
                  </a:extLst>
                </p:cNvPr>
                <p:cNvSpPr txBox="1"/>
                <p:nvPr/>
              </p:nvSpPr>
              <p:spPr>
                <a:xfrm>
                  <a:off x="757287" y="4994334"/>
                  <a:ext cx="917712" cy="463243"/>
                </a:xfrm>
                <a:prstGeom prst="rect">
                  <a:avLst/>
                </a:prstGeom>
                <a:noFill/>
              </p:spPr>
              <p:txBody>
                <a:bodyPr wrap="none" rtlCol="0">
                  <a:spAutoFit/>
                </a:bodyPr>
                <a:lstStyle/>
                <a:p>
                  <a:r>
                    <a:rPr lang="en-US" altLang="zh-CN" sz="1600" dirty="0">
                      <a:latin typeface="+mj-lt"/>
                      <a:cs typeface="Arial" panose="020B0604020202020204" pitchFamily="34" charset="0"/>
                    </a:rPr>
                    <a:t>Port 4</a:t>
                  </a:r>
                  <a:endParaRPr lang="zh-CN" altLang="en-US" sz="1600" dirty="0">
                    <a:latin typeface="+mj-lt"/>
                    <a:cs typeface="Arial" panose="020B0604020202020204" pitchFamily="34" charset="0"/>
                  </a:endParaRPr>
                </a:p>
              </p:txBody>
            </p:sp>
            <p:sp>
              <p:nvSpPr>
                <p:cNvPr id="297" name="文本框 296">
                  <a:extLst>
                    <a:ext uri="{FF2B5EF4-FFF2-40B4-BE49-F238E27FC236}">
                      <a16:creationId xmlns:a16="http://schemas.microsoft.com/office/drawing/2014/main" id="{C2DE802E-F334-4583-68B4-13EBC5B9EC9C}"/>
                    </a:ext>
                  </a:extLst>
                </p:cNvPr>
                <p:cNvSpPr txBox="1"/>
                <p:nvPr/>
              </p:nvSpPr>
              <p:spPr>
                <a:xfrm>
                  <a:off x="3305866" y="4151398"/>
                  <a:ext cx="917712" cy="463243"/>
                </a:xfrm>
                <a:prstGeom prst="rect">
                  <a:avLst/>
                </a:prstGeom>
                <a:noFill/>
              </p:spPr>
              <p:txBody>
                <a:bodyPr wrap="none" rtlCol="0">
                  <a:spAutoFit/>
                </a:bodyPr>
                <a:lstStyle/>
                <a:p>
                  <a:r>
                    <a:rPr lang="en-US" altLang="zh-CN" sz="1600" dirty="0">
                      <a:latin typeface="+mj-lt"/>
                      <a:cs typeface="Arial" panose="020B0604020202020204" pitchFamily="34" charset="0"/>
                    </a:rPr>
                    <a:t>Port 2</a:t>
                  </a:r>
                  <a:endParaRPr lang="zh-CN" altLang="en-US" sz="1600" dirty="0">
                    <a:latin typeface="+mj-lt"/>
                    <a:cs typeface="Arial" panose="020B0604020202020204" pitchFamily="34" charset="0"/>
                  </a:endParaRPr>
                </a:p>
              </p:txBody>
            </p:sp>
            <p:sp>
              <p:nvSpPr>
                <p:cNvPr id="298" name="文本框 297">
                  <a:extLst>
                    <a:ext uri="{FF2B5EF4-FFF2-40B4-BE49-F238E27FC236}">
                      <a16:creationId xmlns:a16="http://schemas.microsoft.com/office/drawing/2014/main" id="{BC62C139-655D-0140-055F-ED9AADF9F4E0}"/>
                    </a:ext>
                  </a:extLst>
                </p:cNvPr>
                <p:cNvSpPr txBox="1"/>
                <p:nvPr/>
              </p:nvSpPr>
              <p:spPr>
                <a:xfrm>
                  <a:off x="3309765" y="4981885"/>
                  <a:ext cx="917712" cy="463243"/>
                </a:xfrm>
                <a:prstGeom prst="rect">
                  <a:avLst/>
                </a:prstGeom>
                <a:noFill/>
              </p:spPr>
              <p:txBody>
                <a:bodyPr wrap="none" rtlCol="0">
                  <a:spAutoFit/>
                </a:bodyPr>
                <a:lstStyle/>
                <a:p>
                  <a:r>
                    <a:rPr lang="en-US" altLang="zh-CN" sz="1600" dirty="0">
                      <a:latin typeface="+mj-lt"/>
                      <a:cs typeface="Arial" panose="020B0604020202020204" pitchFamily="34" charset="0"/>
                    </a:rPr>
                    <a:t>Port 3</a:t>
                  </a:r>
                  <a:endParaRPr lang="zh-CN" altLang="en-US" sz="1600" dirty="0">
                    <a:latin typeface="+mj-lt"/>
                    <a:cs typeface="Arial" panose="020B0604020202020204" pitchFamily="34" charset="0"/>
                  </a:endParaRPr>
                </a:p>
              </p:txBody>
            </p:sp>
            <p:sp>
              <p:nvSpPr>
                <p:cNvPr id="299" name="椭圆 298">
                  <a:extLst>
                    <a:ext uri="{FF2B5EF4-FFF2-40B4-BE49-F238E27FC236}">
                      <a16:creationId xmlns:a16="http://schemas.microsoft.com/office/drawing/2014/main" id="{27615F38-B060-D551-D245-366DD5E79142}"/>
                    </a:ext>
                  </a:extLst>
                </p:cNvPr>
                <p:cNvSpPr/>
                <p:nvPr/>
              </p:nvSpPr>
              <p:spPr>
                <a:xfrm>
                  <a:off x="1606723" y="4289271"/>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300" name="椭圆 299">
                  <a:extLst>
                    <a:ext uri="{FF2B5EF4-FFF2-40B4-BE49-F238E27FC236}">
                      <a16:creationId xmlns:a16="http://schemas.microsoft.com/office/drawing/2014/main" id="{6BB53C55-689E-DA1E-7A9F-CA34AC2CE80F}"/>
                    </a:ext>
                  </a:extLst>
                </p:cNvPr>
                <p:cNvSpPr/>
                <p:nvPr/>
              </p:nvSpPr>
              <p:spPr>
                <a:xfrm>
                  <a:off x="1608488" y="5101833"/>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301" name="椭圆 300">
                  <a:extLst>
                    <a:ext uri="{FF2B5EF4-FFF2-40B4-BE49-F238E27FC236}">
                      <a16:creationId xmlns:a16="http://schemas.microsoft.com/office/drawing/2014/main" id="{BA707AF8-D5B6-81BC-89EF-28BB8037FE18}"/>
                    </a:ext>
                  </a:extLst>
                </p:cNvPr>
                <p:cNvSpPr/>
                <p:nvPr/>
              </p:nvSpPr>
              <p:spPr>
                <a:xfrm>
                  <a:off x="3144295" y="4287735"/>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302" name="椭圆 301">
                  <a:extLst>
                    <a:ext uri="{FF2B5EF4-FFF2-40B4-BE49-F238E27FC236}">
                      <a16:creationId xmlns:a16="http://schemas.microsoft.com/office/drawing/2014/main" id="{D5308FEE-BBF2-BDD3-6DD6-94B6D09AECCD}"/>
                    </a:ext>
                  </a:extLst>
                </p:cNvPr>
                <p:cNvSpPr/>
                <p:nvPr/>
              </p:nvSpPr>
              <p:spPr>
                <a:xfrm>
                  <a:off x="3145644" y="5101833"/>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grpSp>
          <p:sp>
            <p:nvSpPr>
              <p:cNvPr id="270" name="文本框 269">
                <a:extLst>
                  <a:ext uri="{FF2B5EF4-FFF2-40B4-BE49-F238E27FC236}">
                    <a16:creationId xmlns:a16="http://schemas.microsoft.com/office/drawing/2014/main" id="{92E23EDB-28B8-E0A8-A00B-0E1247E942E8}"/>
                  </a:ext>
                </a:extLst>
              </p:cNvPr>
              <p:cNvSpPr txBox="1"/>
              <p:nvPr/>
            </p:nvSpPr>
            <p:spPr>
              <a:xfrm>
                <a:off x="406325" y="4600546"/>
                <a:ext cx="1337635" cy="584775"/>
              </a:xfrm>
              <a:prstGeom prst="rect">
                <a:avLst/>
              </a:prstGeom>
              <a:solidFill>
                <a:srgbClr val="000080"/>
              </a:solidFill>
            </p:spPr>
            <p:txBody>
              <a:bodyPr wrap="square" rtlCol="0">
                <a:spAutoFit/>
              </a:bodyPr>
              <a:lstStyle/>
              <a:p>
                <a:pPr algn="ctr"/>
                <a:r>
                  <a:rPr lang="en-US" altLang="zh-CN" sz="1600" b="1" dirty="0">
                    <a:solidFill>
                      <a:schemeClr val="bg1"/>
                    </a:solidFill>
                    <a:latin typeface="+mj-lt"/>
                    <a:cs typeface="Arial" panose="020B0604020202020204" pitchFamily="34" charset="0"/>
                  </a:rPr>
                  <a:t>RF Coupler</a:t>
                </a:r>
              </a:p>
              <a:p>
                <a:pPr algn="ctr"/>
                <a:r>
                  <a:rPr lang="en-US" altLang="zh-CN" sz="1600" b="1" dirty="0">
                    <a:solidFill>
                      <a:schemeClr val="bg1"/>
                    </a:solidFill>
                    <a:latin typeface="+mj-lt"/>
                    <a:cs typeface="Arial" panose="020B0604020202020204" pitchFamily="34" charset="0"/>
                  </a:rPr>
                  <a:t> Module</a:t>
                </a:r>
                <a:endParaRPr lang="zh-CN" altLang="en-US" sz="1600" b="1" dirty="0">
                  <a:solidFill>
                    <a:schemeClr val="bg1"/>
                  </a:solidFill>
                  <a:latin typeface="+mj-lt"/>
                  <a:cs typeface="Arial" panose="020B0604020202020204" pitchFamily="34" charset="0"/>
                </a:endParaRPr>
              </a:p>
            </p:txBody>
          </p:sp>
        </p:grpSp>
      </p:grpSp>
      <p:grpSp>
        <p:nvGrpSpPr>
          <p:cNvPr id="311" name="组合 310">
            <a:extLst>
              <a:ext uri="{FF2B5EF4-FFF2-40B4-BE49-F238E27FC236}">
                <a16:creationId xmlns:a16="http://schemas.microsoft.com/office/drawing/2014/main" id="{5BEE9CBA-B516-7CDF-39DF-4C3466B5DF49}"/>
              </a:ext>
            </a:extLst>
          </p:cNvPr>
          <p:cNvGrpSpPr/>
          <p:nvPr/>
        </p:nvGrpSpPr>
        <p:grpSpPr>
          <a:xfrm>
            <a:off x="8970217" y="1020906"/>
            <a:ext cx="3059792" cy="5588851"/>
            <a:chOff x="8970217" y="1020906"/>
            <a:chExt cx="3059792" cy="5588851"/>
          </a:xfrm>
        </p:grpSpPr>
        <p:pic>
          <p:nvPicPr>
            <p:cNvPr id="13" name="图片 12">
              <a:extLst>
                <a:ext uri="{FF2B5EF4-FFF2-40B4-BE49-F238E27FC236}">
                  <a16:creationId xmlns:a16="http://schemas.microsoft.com/office/drawing/2014/main" id="{125508F0-2D58-4712-9028-D821CDA657BF}"/>
                </a:ext>
              </a:extLst>
            </p:cNvPr>
            <p:cNvPicPr>
              <a:picLocks noChangeAspect="1"/>
            </p:cNvPicPr>
            <p:nvPr/>
          </p:nvPicPr>
          <p:blipFill>
            <a:blip r:embed="rId8"/>
            <a:srcRect l="51277"/>
            <a:stretch>
              <a:fillRect/>
            </a:stretch>
          </p:blipFill>
          <p:spPr>
            <a:xfrm>
              <a:off x="9094428" y="1337371"/>
              <a:ext cx="2811370" cy="2628285"/>
            </a:xfrm>
            <a:prstGeom prst="rect">
              <a:avLst/>
            </a:prstGeom>
          </p:spPr>
        </p:pic>
        <p:pic>
          <p:nvPicPr>
            <p:cNvPr id="3" name="图片 2">
              <a:extLst>
                <a:ext uri="{FF2B5EF4-FFF2-40B4-BE49-F238E27FC236}">
                  <a16:creationId xmlns:a16="http://schemas.microsoft.com/office/drawing/2014/main" id="{F52DDCCE-2338-1E21-3867-11527835046D}"/>
                </a:ext>
              </a:extLst>
            </p:cNvPr>
            <p:cNvPicPr>
              <a:picLocks noChangeAspect="1"/>
            </p:cNvPicPr>
            <p:nvPr/>
          </p:nvPicPr>
          <p:blipFill>
            <a:blip r:embed="rId8"/>
            <a:srcRect r="50800"/>
            <a:stretch>
              <a:fillRect/>
            </a:stretch>
          </p:blipFill>
          <p:spPr>
            <a:xfrm>
              <a:off x="9030429" y="3888418"/>
              <a:ext cx="2939368" cy="2721339"/>
            </a:xfrm>
            <a:prstGeom prst="rect">
              <a:avLst/>
            </a:prstGeom>
          </p:spPr>
        </p:pic>
        <p:sp>
          <p:nvSpPr>
            <p:cNvPr id="310" name="文本框 309">
              <a:extLst>
                <a:ext uri="{FF2B5EF4-FFF2-40B4-BE49-F238E27FC236}">
                  <a16:creationId xmlns:a16="http://schemas.microsoft.com/office/drawing/2014/main" id="{C4AE6D98-2F9D-8012-F762-9DE9F297D72C}"/>
                </a:ext>
              </a:extLst>
            </p:cNvPr>
            <p:cNvSpPr txBox="1"/>
            <p:nvPr/>
          </p:nvSpPr>
          <p:spPr>
            <a:xfrm>
              <a:off x="8970217" y="1020906"/>
              <a:ext cx="3059792" cy="369332"/>
            </a:xfrm>
            <a:prstGeom prst="rect">
              <a:avLst/>
            </a:prstGeom>
            <a:noFill/>
          </p:spPr>
          <p:txBody>
            <a:bodyPr wrap="square">
              <a:spAutoFit/>
            </a:bodyPr>
            <a:lstStyle/>
            <a:p>
              <a:r>
                <a:rPr lang="en-US" altLang="zh-CN" b="1" dirty="0"/>
                <a:t>Propagation weight matrix </a:t>
              </a:r>
              <a:endParaRPr lang="zh-CN" altLang="en-US" dirty="0"/>
            </a:p>
          </p:txBody>
        </p:sp>
      </p:grpSp>
      <p:grpSp>
        <p:nvGrpSpPr>
          <p:cNvPr id="267" name="组合 266">
            <a:extLst>
              <a:ext uri="{FF2B5EF4-FFF2-40B4-BE49-F238E27FC236}">
                <a16:creationId xmlns:a16="http://schemas.microsoft.com/office/drawing/2014/main" id="{E6CF3941-DC2B-548D-E947-08A63840DBEA}"/>
              </a:ext>
            </a:extLst>
          </p:cNvPr>
          <p:cNvGrpSpPr/>
          <p:nvPr/>
        </p:nvGrpSpPr>
        <p:grpSpPr>
          <a:xfrm>
            <a:off x="700793" y="3446678"/>
            <a:ext cx="5264653" cy="3063771"/>
            <a:chOff x="700793" y="3446678"/>
            <a:chExt cx="5264653" cy="3063771"/>
          </a:xfrm>
        </p:grpSpPr>
        <p:sp>
          <p:nvSpPr>
            <p:cNvPr id="114" name="文本框 113">
              <a:extLst>
                <a:ext uri="{FF2B5EF4-FFF2-40B4-BE49-F238E27FC236}">
                  <a16:creationId xmlns:a16="http://schemas.microsoft.com/office/drawing/2014/main" id="{566A58C1-839F-C9CB-C3A6-638BA08D0FE5}"/>
                </a:ext>
              </a:extLst>
            </p:cNvPr>
            <p:cNvSpPr txBox="1"/>
            <p:nvPr/>
          </p:nvSpPr>
          <p:spPr>
            <a:xfrm>
              <a:off x="4079314" y="3704180"/>
              <a:ext cx="1886132" cy="584775"/>
            </a:xfrm>
            <a:prstGeom prst="rect">
              <a:avLst/>
            </a:prstGeom>
            <a:noFill/>
          </p:spPr>
          <p:txBody>
            <a:bodyPr wrap="square" rtlCol="0">
              <a:spAutoFit/>
            </a:bodyPr>
            <a:lstStyle/>
            <a:p>
              <a:pPr algn="ctr"/>
              <a:r>
                <a:rPr lang="en-US" altLang="zh-CN" sz="1600" b="1" dirty="0">
                  <a:solidFill>
                    <a:schemeClr val="bg1"/>
                  </a:solidFill>
                  <a:highlight>
                    <a:srgbClr val="008000"/>
                  </a:highlight>
                  <a:latin typeface="Arial" panose="020B0604020202020204" pitchFamily="34" charset="0"/>
                  <a:cs typeface="Arial" panose="020B0604020202020204" pitchFamily="34" charset="0"/>
                </a:rPr>
                <a:t>Bias module:</a:t>
              </a:r>
              <a:br>
                <a:rPr lang="en-US" altLang="zh-CN" sz="1600" b="1" dirty="0">
                  <a:solidFill>
                    <a:schemeClr val="bg1"/>
                  </a:solidFill>
                  <a:highlight>
                    <a:srgbClr val="008000"/>
                  </a:highlight>
                  <a:latin typeface="Arial" panose="020B0604020202020204" pitchFamily="34" charset="0"/>
                  <a:cs typeface="Arial" panose="020B0604020202020204" pitchFamily="34" charset="0"/>
                </a:rPr>
              </a:br>
              <a:r>
                <a:rPr lang="en-US" altLang="zh-CN" sz="1600" b="1" dirty="0">
                  <a:solidFill>
                    <a:schemeClr val="bg1"/>
                  </a:solidFill>
                  <a:highlight>
                    <a:srgbClr val="008000"/>
                  </a:highlight>
                  <a:latin typeface="Arial" panose="020B0604020202020204" pitchFamily="34" charset="0"/>
                  <a:cs typeface="Arial" panose="020B0604020202020204" pitchFamily="34" charset="0"/>
                </a:rPr>
                <a:t>Phase shifters</a:t>
              </a:r>
              <a:endParaRPr lang="zh-CN" altLang="en-US" sz="1600" b="1" dirty="0">
                <a:solidFill>
                  <a:schemeClr val="bg1"/>
                </a:solidFill>
                <a:highlight>
                  <a:srgbClr val="008000"/>
                </a:highlight>
                <a:latin typeface="Arial" panose="020B0604020202020204" pitchFamily="34" charset="0"/>
                <a:cs typeface="Arial" panose="020B0604020202020204" pitchFamily="34" charset="0"/>
              </a:endParaRPr>
            </a:p>
          </p:txBody>
        </p:sp>
        <p:grpSp>
          <p:nvGrpSpPr>
            <p:cNvPr id="308" name="组合 307">
              <a:extLst>
                <a:ext uri="{FF2B5EF4-FFF2-40B4-BE49-F238E27FC236}">
                  <a16:creationId xmlns:a16="http://schemas.microsoft.com/office/drawing/2014/main" id="{60C9A58D-C6B2-8751-8B9D-E3DFD0ABEC03}"/>
                </a:ext>
              </a:extLst>
            </p:cNvPr>
            <p:cNvGrpSpPr/>
            <p:nvPr/>
          </p:nvGrpSpPr>
          <p:grpSpPr>
            <a:xfrm>
              <a:off x="700793" y="5580182"/>
              <a:ext cx="4478886" cy="930267"/>
              <a:chOff x="406325" y="5595682"/>
              <a:chExt cx="4478886" cy="930267"/>
            </a:xfrm>
          </p:grpSpPr>
          <p:grpSp>
            <p:nvGrpSpPr>
              <p:cNvPr id="269" name="组合 268">
                <a:extLst>
                  <a:ext uri="{FF2B5EF4-FFF2-40B4-BE49-F238E27FC236}">
                    <a16:creationId xmlns:a16="http://schemas.microsoft.com/office/drawing/2014/main" id="{31546501-DF72-95E7-FDA2-ABC04ACF7251}"/>
                  </a:ext>
                </a:extLst>
              </p:cNvPr>
              <p:cNvGrpSpPr/>
              <p:nvPr/>
            </p:nvGrpSpPr>
            <p:grpSpPr>
              <a:xfrm>
                <a:off x="1877244" y="5595682"/>
                <a:ext cx="3007967" cy="930267"/>
                <a:chOff x="113600" y="5430617"/>
                <a:chExt cx="4115795" cy="1272882"/>
              </a:xfrm>
            </p:grpSpPr>
            <p:grpSp>
              <p:nvGrpSpPr>
                <p:cNvPr id="272" name="组合 271">
                  <a:extLst>
                    <a:ext uri="{FF2B5EF4-FFF2-40B4-BE49-F238E27FC236}">
                      <a16:creationId xmlns:a16="http://schemas.microsoft.com/office/drawing/2014/main" id="{578506A1-63DE-D8DA-7224-AF3B3240E6C6}"/>
                    </a:ext>
                  </a:extLst>
                </p:cNvPr>
                <p:cNvGrpSpPr/>
                <p:nvPr/>
              </p:nvGrpSpPr>
              <p:grpSpPr>
                <a:xfrm>
                  <a:off x="1128099" y="5430617"/>
                  <a:ext cx="2090529" cy="1155063"/>
                  <a:chOff x="3370045" y="4336256"/>
                  <a:chExt cx="2090529" cy="1155063"/>
                </a:xfrm>
              </p:grpSpPr>
              <p:cxnSp>
                <p:nvCxnSpPr>
                  <p:cNvPr id="277" name="直接连接符 276">
                    <a:extLst>
                      <a:ext uri="{FF2B5EF4-FFF2-40B4-BE49-F238E27FC236}">
                        <a16:creationId xmlns:a16="http://schemas.microsoft.com/office/drawing/2014/main" id="{214F0EEC-91DD-E43F-7F13-7A3DDFDCD6CB}"/>
                      </a:ext>
                    </a:extLst>
                  </p:cNvPr>
                  <p:cNvCxnSpPr>
                    <a:cxnSpLocks/>
                  </p:cNvCxnSpPr>
                  <p:nvPr/>
                </p:nvCxnSpPr>
                <p:spPr>
                  <a:xfrm>
                    <a:off x="3370045" y="5359082"/>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78" name="直接连接符 277">
                    <a:extLst>
                      <a:ext uri="{FF2B5EF4-FFF2-40B4-BE49-F238E27FC236}">
                        <a16:creationId xmlns:a16="http://schemas.microsoft.com/office/drawing/2014/main" id="{431BE1BE-AFF7-2019-4AAE-EF746D6BDBEE}"/>
                      </a:ext>
                    </a:extLst>
                  </p:cNvPr>
                  <p:cNvCxnSpPr>
                    <a:cxnSpLocks/>
                  </p:cNvCxnSpPr>
                  <p:nvPr/>
                </p:nvCxnSpPr>
                <p:spPr>
                  <a:xfrm>
                    <a:off x="3758426" y="4472904"/>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79" name="直接连接符 278">
                    <a:extLst>
                      <a:ext uri="{FF2B5EF4-FFF2-40B4-BE49-F238E27FC236}">
                        <a16:creationId xmlns:a16="http://schemas.microsoft.com/office/drawing/2014/main" id="{A3003E7F-33FA-C6B6-B500-47F3C09CCA25}"/>
                      </a:ext>
                    </a:extLst>
                  </p:cNvPr>
                  <p:cNvCxnSpPr>
                    <a:cxnSpLocks/>
                  </p:cNvCxnSpPr>
                  <p:nvPr/>
                </p:nvCxnSpPr>
                <p:spPr>
                  <a:xfrm>
                    <a:off x="4175451" y="5359082"/>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80" name="直接连接符 279">
                    <a:extLst>
                      <a:ext uri="{FF2B5EF4-FFF2-40B4-BE49-F238E27FC236}">
                        <a16:creationId xmlns:a16="http://schemas.microsoft.com/office/drawing/2014/main" id="{AFAEDA43-7A2A-ACD6-805C-EF314E4DE4CD}"/>
                      </a:ext>
                    </a:extLst>
                  </p:cNvPr>
                  <p:cNvCxnSpPr>
                    <a:cxnSpLocks/>
                  </p:cNvCxnSpPr>
                  <p:nvPr/>
                </p:nvCxnSpPr>
                <p:spPr>
                  <a:xfrm>
                    <a:off x="4606565" y="4472904"/>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81" name="直接连接符 280">
                    <a:extLst>
                      <a:ext uri="{FF2B5EF4-FFF2-40B4-BE49-F238E27FC236}">
                        <a16:creationId xmlns:a16="http://schemas.microsoft.com/office/drawing/2014/main" id="{605A09A0-E5F7-D467-E54A-480D207134CC}"/>
                      </a:ext>
                    </a:extLst>
                  </p:cNvPr>
                  <p:cNvCxnSpPr>
                    <a:cxnSpLocks/>
                  </p:cNvCxnSpPr>
                  <p:nvPr/>
                </p:nvCxnSpPr>
                <p:spPr>
                  <a:xfrm>
                    <a:off x="5043549" y="5359082"/>
                    <a:ext cx="417025" cy="0"/>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82" name="直接连接符 281">
                    <a:extLst>
                      <a:ext uri="{FF2B5EF4-FFF2-40B4-BE49-F238E27FC236}">
                        <a16:creationId xmlns:a16="http://schemas.microsoft.com/office/drawing/2014/main" id="{E4C4BFDB-210A-BF66-D5DE-2788E98160A5}"/>
                      </a:ext>
                    </a:extLst>
                  </p:cNvPr>
                  <p:cNvCxnSpPr>
                    <a:cxnSpLocks/>
                  </p:cNvCxnSpPr>
                  <p:nvPr/>
                </p:nvCxnSpPr>
                <p:spPr>
                  <a:xfrm flipV="1">
                    <a:off x="3736160" y="4410112"/>
                    <a:ext cx="0" cy="101337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83" name="直接连接符 282">
                    <a:extLst>
                      <a:ext uri="{FF2B5EF4-FFF2-40B4-BE49-F238E27FC236}">
                        <a16:creationId xmlns:a16="http://schemas.microsoft.com/office/drawing/2014/main" id="{D63F622A-5692-617D-3917-8A22336B7D1B}"/>
                      </a:ext>
                    </a:extLst>
                  </p:cNvPr>
                  <p:cNvCxnSpPr>
                    <a:cxnSpLocks/>
                  </p:cNvCxnSpPr>
                  <p:nvPr/>
                </p:nvCxnSpPr>
                <p:spPr>
                  <a:xfrm flipV="1">
                    <a:off x="4146809" y="4410112"/>
                    <a:ext cx="0" cy="101337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84" name="直接连接符 283">
                    <a:extLst>
                      <a:ext uri="{FF2B5EF4-FFF2-40B4-BE49-F238E27FC236}">
                        <a16:creationId xmlns:a16="http://schemas.microsoft.com/office/drawing/2014/main" id="{3EF3DDB3-2515-416A-AF5A-EC4A427F8102}"/>
                      </a:ext>
                    </a:extLst>
                  </p:cNvPr>
                  <p:cNvCxnSpPr>
                    <a:cxnSpLocks/>
                  </p:cNvCxnSpPr>
                  <p:nvPr/>
                </p:nvCxnSpPr>
                <p:spPr>
                  <a:xfrm flipV="1">
                    <a:off x="4606565" y="4410112"/>
                    <a:ext cx="0" cy="101337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85" name="直接连接符 284">
                    <a:extLst>
                      <a:ext uri="{FF2B5EF4-FFF2-40B4-BE49-F238E27FC236}">
                        <a16:creationId xmlns:a16="http://schemas.microsoft.com/office/drawing/2014/main" id="{E08A9DEB-27BA-0C70-CBA3-D4F70309515F}"/>
                      </a:ext>
                    </a:extLst>
                  </p:cNvPr>
                  <p:cNvCxnSpPr>
                    <a:cxnSpLocks/>
                  </p:cNvCxnSpPr>
                  <p:nvPr/>
                </p:nvCxnSpPr>
                <p:spPr>
                  <a:xfrm flipV="1">
                    <a:off x="5023590" y="4410112"/>
                    <a:ext cx="0" cy="1013378"/>
                  </a:xfrm>
                  <a:prstGeom prst="line">
                    <a:avLst/>
                  </a:prstGeom>
                  <a:ln w="127000">
                    <a:solidFill>
                      <a:srgbClr val="FFC000"/>
                    </a:solidFill>
                  </a:ln>
                </p:spPr>
                <p:style>
                  <a:lnRef idx="2">
                    <a:schemeClr val="accent1"/>
                  </a:lnRef>
                  <a:fillRef idx="0">
                    <a:schemeClr val="accent1"/>
                  </a:fillRef>
                  <a:effectRef idx="1">
                    <a:schemeClr val="accent1"/>
                  </a:effectRef>
                  <a:fontRef idx="minor">
                    <a:schemeClr val="tx1"/>
                  </a:fontRef>
                </p:style>
              </p:cxnSp>
              <p:sp>
                <p:nvSpPr>
                  <p:cNvPr id="286" name="矩形 285">
                    <a:extLst>
                      <a:ext uri="{FF2B5EF4-FFF2-40B4-BE49-F238E27FC236}">
                        <a16:creationId xmlns:a16="http://schemas.microsoft.com/office/drawing/2014/main" id="{AD1AA651-D8D4-B890-AF21-5739BC51B593}"/>
                      </a:ext>
                    </a:extLst>
                  </p:cNvPr>
                  <p:cNvSpPr/>
                  <p:nvPr/>
                </p:nvSpPr>
                <p:spPr>
                  <a:xfrm rot="18710225">
                    <a:off x="3579520" y="4394854"/>
                    <a:ext cx="219095"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87" name="矩形 286">
                    <a:extLst>
                      <a:ext uri="{FF2B5EF4-FFF2-40B4-BE49-F238E27FC236}">
                        <a16:creationId xmlns:a16="http://schemas.microsoft.com/office/drawing/2014/main" id="{94D3DA39-010D-3DB8-C139-F430163D26BC}"/>
                      </a:ext>
                    </a:extLst>
                  </p:cNvPr>
                  <p:cNvSpPr/>
                  <p:nvPr/>
                </p:nvSpPr>
                <p:spPr>
                  <a:xfrm rot="18710225">
                    <a:off x="4459389" y="4391997"/>
                    <a:ext cx="190936"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88" name="矩形 287">
                    <a:extLst>
                      <a:ext uri="{FF2B5EF4-FFF2-40B4-BE49-F238E27FC236}">
                        <a16:creationId xmlns:a16="http://schemas.microsoft.com/office/drawing/2014/main" id="{0F517325-23B8-9FF6-054E-AA155AB93DAC}"/>
                      </a:ext>
                    </a:extLst>
                  </p:cNvPr>
                  <p:cNvSpPr/>
                  <p:nvPr/>
                </p:nvSpPr>
                <p:spPr>
                  <a:xfrm rot="2607480">
                    <a:off x="4086399" y="4387554"/>
                    <a:ext cx="211818"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89" name="矩形 288">
                    <a:extLst>
                      <a:ext uri="{FF2B5EF4-FFF2-40B4-BE49-F238E27FC236}">
                        <a16:creationId xmlns:a16="http://schemas.microsoft.com/office/drawing/2014/main" id="{CB866AB0-189D-D593-FF88-08B2B469E4D1}"/>
                      </a:ext>
                    </a:extLst>
                  </p:cNvPr>
                  <p:cNvSpPr/>
                  <p:nvPr/>
                </p:nvSpPr>
                <p:spPr>
                  <a:xfrm rot="2607480">
                    <a:off x="4958058" y="4381630"/>
                    <a:ext cx="20462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90" name="矩形 289">
                    <a:extLst>
                      <a:ext uri="{FF2B5EF4-FFF2-40B4-BE49-F238E27FC236}">
                        <a16:creationId xmlns:a16="http://schemas.microsoft.com/office/drawing/2014/main" id="{64B6D924-60DE-9A72-B8BE-06EED66A40FF}"/>
                      </a:ext>
                    </a:extLst>
                  </p:cNvPr>
                  <p:cNvSpPr/>
                  <p:nvPr/>
                </p:nvSpPr>
                <p:spPr>
                  <a:xfrm rot="2607480">
                    <a:off x="4011204" y="5359599"/>
                    <a:ext cx="19180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91" name="矩形 290">
                    <a:extLst>
                      <a:ext uri="{FF2B5EF4-FFF2-40B4-BE49-F238E27FC236}">
                        <a16:creationId xmlns:a16="http://schemas.microsoft.com/office/drawing/2014/main" id="{268EDFE4-5E85-3EC5-9781-BAA4B95D26F9}"/>
                      </a:ext>
                    </a:extLst>
                  </p:cNvPr>
                  <p:cNvSpPr/>
                  <p:nvPr/>
                </p:nvSpPr>
                <p:spPr>
                  <a:xfrm rot="2607480">
                    <a:off x="4892260" y="5348508"/>
                    <a:ext cx="183931"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92" name="矩形 291">
                    <a:extLst>
                      <a:ext uri="{FF2B5EF4-FFF2-40B4-BE49-F238E27FC236}">
                        <a16:creationId xmlns:a16="http://schemas.microsoft.com/office/drawing/2014/main" id="{0832BF7D-59EA-E4A1-AD6C-4596AFF3F4E5}"/>
                      </a:ext>
                    </a:extLst>
                  </p:cNvPr>
                  <p:cNvSpPr/>
                  <p:nvPr/>
                </p:nvSpPr>
                <p:spPr>
                  <a:xfrm rot="18710225">
                    <a:off x="3679540" y="5339932"/>
                    <a:ext cx="200874"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93" name="矩形 292">
                    <a:extLst>
                      <a:ext uri="{FF2B5EF4-FFF2-40B4-BE49-F238E27FC236}">
                        <a16:creationId xmlns:a16="http://schemas.microsoft.com/office/drawing/2014/main" id="{56B1FB23-B3FE-5D59-FC32-BDC83CD43FC1}"/>
                      </a:ext>
                    </a:extLst>
                  </p:cNvPr>
                  <p:cNvSpPr/>
                  <p:nvPr/>
                </p:nvSpPr>
                <p:spPr>
                  <a:xfrm rot="18710225">
                    <a:off x="4548797" y="5333313"/>
                    <a:ext cx="213389" cy="101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grpSp>
            <p:sp>
              <p:nvSpPr>
                <p:cNvPr id="273" name="椭圆 272">
                  <a:extLst>
                    <a:ext uri="{FF2B5EF4-FFF2-40B4-BE49-F238E27FC236}">
                      <a16:creationId xmlns:a16="http://schemas.microsoft.com/office/drawing/2014/main" id="{1FA4ED2D-8CFB-96AB-B212-A4F091B407F7}"/>
                    </a:ext>
                  </a:extLst>
                </p:cNvPr>
                <p:cNvSpPr/>
                <p:nvPr/>
              </p:nvSpPr>
              <p:spPr>
                <a:xfrm>
                  <a:off x="994037" y="6380840"/>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74" name="椭圆 273">
                  <a:extLst>
                    <a:ext uri="{FF2B5EF4-FFF2-40B4-BE49-F238E27FC236}">
                      <a16:creationId xmlns:a16="http://schemas.microsoft.com/office/drawing/2014/main" id="{E50F506F-DCE4-CC8A-697C-5BBDD28685FF}"/>
                    </a:ext>
                  </a:extLst>
                </p:cNvPr>
                <p:cNvSpPr/>
                <p:nvPr/>
              </p:nvSpPr>
              <p:spPr>
                <a:xfrm>
                  <a:off x="3151405" y="6380840"/>
                  <a:ext cx="181484" cy="181484"/>
                </a:xfrm>
                <a:prstGeom prst="ellipse">
                  <a:avLst/>
                </a:prstGeom>
                <a:solidFill>
                  <a:schemeClr val="bg1"/>
                </a:solidFill>
                <a:ln w="5715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lt"/>
                  </a:endParaRPr>
                </a:p>
              </p:txBody>
            </p:sp>
            <p:sp>
              <p:nvSpPr>
                <p:cNvPr id="275" name="文本框 274">
                  <a:extLst>
                    <a:ext uri="{FF2B5EF4-FFF2-40B4-BE49-F238E27FC236}">
                      <a16:creationId xmlns:a16="http://schemas.microsoft.com/office/drawing/2014/main" id="{58DF2ACD-B217-E007-352D-CA0B2DE85E5B}"/>
                    </a:ext>
                  </a:extLst>
                </p:cNvPr>
                <p:cNvSpPr txBox="1"/>
                <p:nvPr/>
              </p:nvSpPr>
              <p:spPr>
                <a:xfrm>
                  <a:off x="113600" y="6240256"/>
                  <a:ext cx="917712" cy="463243"/>
                </a:xfrm>
                <a:prstGeom prst="rect">
                  <a:avLst/>
                </a:prstGeom>
                <a:noFill/>
              </p:spPr>
              <p:txBody>
                <a:bodyPr wrap="none" rtlCol="0">
                  <a:spAutoFit/>
                </a:bodyPr>
                <a:lstStyle/>
                <a:p>
                  <a:r>
                    <a:rPr lang="en-US" altLang="zh-CN" sz="1600" dirty="0">
                      <a:latin typeface="+mj-lt"/>
                      <a:cs typeface="Arial" panose="020B0604020202020204" pitchFamily="34" charset="0"/>
                    </a:rPr>
                    <a:t>Port 1</a:t>
                  </a:r>
                  <a:endParaRPr lang="zh-CN" altLang="en-US" sz="1600" dirty="0">
                    <a:latin typeface="+mj-lt"/>
                    <a:cs typeface="Arial" panose="020B0604020202020204" pitchFamily="34" charset="0"/>
                  </a:endParaRPr>
                </a:p>
              </p:txBody>
            </p:sp>
            <p:sp>
              <p:nvSpPr>
                <p:cNvPr id="276" name="文本框 275">
                  <a:extLst>
                    <a:ext uri="{FF2B5EF4-FFF2-40B4-BE49-F238E27FC236}">
                      <a16:creationId xmlns:a16="http://schemas.microsoft.com/office/drawing/2014/main" id="{C446DD6F-F502-2CF9-371A-22C4840EB32D}"/>
                    </a:ext>
                  </a:extLst>
                </p:cNvPr>
                <p:cNvSpPr txBox="1"/>
                <p:nvPr/>
              </p:nvSpPr>
              <p:spPr>
                <a:xfrm>
                  <a:off x="3311683" y="6240256"/>
                  <a:ext cx="917712" cy="463243"/>
                </a:xfrm>
                <a:prstGeom prst="rect">
                  <a:avLst/>
                </a:prstGeom>
                <a:noFill/>
              </p:spPr>
              <p:txBody>
                <a:bodyPr wrap="none" rtlCol="0">
                  <a:spAutoFit/>
                </a:bodyPr>
                <a:lstStyle/>
                <a:p>
                  <a:r>
                    <a:rPr lang="en-US" altLang="zh-CN" sz="1600" dirty="0">
                      <a:latin typeface="+mj-lt"/>
                      <a:cs typeface="Arial" panose="020B0604020202020204" pitchFamily="34" charset="0"/>
                    </a:rPr>
                    <a:t>Port 2</a:t>
                  </a:r>
                  <a:endParaRPr lang="zh-CN" altLang="en-US" sz="1600" dirty="0">
                    <a:latin typeface="+mj-lt"/>
                    <a:cs typeface="Arial" panose="020B0604020202020204" pitchFamily="34" charset="0"/>
                  </a:endParaRPr>
                </a:p>
              </p:txBody>
            </p:sp>
          </p:grpSp>
          <p:sp>
            <p:nvSpPr>
              <p:cNvPr id="271" name="文本框 270">
                <a:extLst>
                  <a:ext uri="{FF2B5EF4-FFF2-40B4-BE49-F238E27FC236}">
                    <a16:creationId xmlns:a16="http://schemas.microsoft.com/office/drawing/2014/main" id="{6BE8E061-EDEC-61BD-4A2B-4EF9F1FD1B06}"/>
                  </a:ext>
                </a:extLst>
              </p:cNvPr>
              <p:cNvSpPr txBox="1"/>
              <p:nvPr/>
            </p:nvSpPr>
            <p:spPr>
              <a:xfrm>
                <a:off x="406325" y="5681583"/>
                <a:ext cx="1337634" cy="584775"/>
              </a:xfrm>
              <a:prstGeom prst="rect">
                <a:avLst/>
              </a:prstGeom>
              <a:solidFill>
                <a:srgbClr val="008000"/>
              </a:solidFill>
            </p:spPr>
            <p:txBody>
              <a:bodyPr wrap="square" rtlCol="0">
                <a:spAutoFit/>
              </a:bodyPr>
              <a:lstStyle/>
              <a:p>
                <a:pPr algn="ctr"/>
                <a:r>
                  <a:rPr lang="en-US" altLang="zh-CN" sz="1600" b="1" dirty="0">
                    <a:solidFill>
                      <a:schemeClr val="bg1"/>
                    </a:solidFill>
                    <a:latin typeface="+mj-lt"/>
                    <a:cs typeface="Arial" panose="020B0604020202020204" pitchFamily="34" charset="0"/>
                  </a:rPr>
                  <a:t>RF Phase </a:t>
                </a:r>
              </a:p>
              <a:p>
                <a:pPr algn="ctr"/>
                <a:r>
                  <a:rPr lang="en-US" altLang="zh-CN" sz="1600" b="1" dirty="0">
                    <a:solidFill>
                      <a:schemeClr val="bg1"/>
                    </a:solidFill>
                    <a:latin typeface="+mj-lt"/>
                    <a:cs typeface="Arial" panose="020B0604020202020204" pitchFamily="34" charset="0"/>
                  </a:rPr>
                  <a:t>Delay Line</a:t>
                </a:r>
                <a:endParaRPr lang="zh-CN" altLang="en-US" sz="1600" b="1" dirty="0">
                  <a:solidFill>
                    <a:schemeClr val="bg1"/>
                  </a:solidFill>
                  <a:latin typeface="+mj-lt"/>
                  <a:cs typeface="Arial" panose="020B0604020202020204" pitchFamily="34" charset="0"/>
                </a:endParaRPr>
              </a:p>
            </p:txBody>
          </p:sp>
        </p:grpSp>
        <p:cxnSp>
          <p:nvCxnSpPr>
            <p:cNvPr id="112" name="直接箭头连接符 111">
              <a:extLst>
                <a:ext uri="{FF2B5EF4-FFF2-40B4-BE49-F238E27FC236}">
                  <a16:creationId xmlns:a16="http://schemas.microsoft.com/office/drawing/2014/main" id="{98BEE289-2EA8-FB9B-FA43-93A7FC44661E}"/>
                </a:ext>
              </a:extLst>
            </p:cNvPr>
            <p:cNvCxnSpPr>
              <a:cxnSpLocks/>
            </p:cNvCxnSpPr>
            <p:nvPr/>
          </p:nvCxnSpPr>
          <p:spPr>
            <a:xfrm>
              <a:off x="4576440" y="3446678"/>
              <a:ext cx="257935" cy="2906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12" name="组合 311">
            <a:extLst>
              <a:ext uri="{FF2B5EF4-FFF2-40B4-BE49-F238E27FC236}">
                <a16:creationId xmlns:a16="http://schemas.microsoft.com/office/drawing/2014/main" id="{0B5D4CEC-0884-C62E-7188-CDB996CCC276}"/>
              </a:ext>
            </a:extLst>
          </p:cNvPr>
          <p:cNvGrpSpPr/>
          <p:nvPr/>
        </p:nvGrpSpPr>
        <p:grpSpPr>
          <a:xfrm>
            <a:off x="5858438" y="3402817"/>
            <a:ext cx="2262282" cy="3284429"/>
            <a:chOff x="5858438" y="3402817"/>
            <a:chExt cx="2262282" cy="3284429"/>
          </a:xfrm>
        </p:grpSpPr>
        <p:sp>
          <p:nvSpPr>
            <p:cNvPr id="118" name="文本框 117">
              <a:extLst>
                <a:ext uri="{FF2B5EF4-FFF2-40B4-BE49-F238E27FC236}">
                  <a16:creationId xmlns:a16="http://schemas.microsoft.com/office/drawing/2014/main" id="{901F857F-A2FE-D184-8023-EB39C579D6CF}"/>
                </a:ext>
              </a:extLst>
            </p:cNvPr>
            <p:cNvSpPr txBox="1"/>
            <p:nvPr/>
          </p:nvSpPr>
          <p:spPr>
            <a:xfrm>
              <a:off x="6362768" y="3653844"/>
              <a:ext cx="1631815" cy="338554"/>
            </a:xfrm>
            <a:prstGeom prst="rect">
              <a:avLst/>
            </a:prstGeom>
            <a:noFill/>
          </p:spPr>
          <p:txBody>
            <a:bodyPr wrap="square">
              <a:spAutoFit/>
            </a:bodyPr>
            <a:lstStyle/>
            <a:p>
              <a:pPr algn="ctr"/>
              <a:r>
                <a:rPr lang="en-US" altLang="zh-CN" sz="1600" b="1" dirty="0">
                  <a:solidFill>
                    <a:schemeClr val="bg1"/>
                  </a:solidFill>
                  <a:highlight>
                    <a:srgbClr val="800080"/>
                  </a:highlight>
                  <a:latin typeface="Arial" panose="020B0604020202020204" pitchFamily="34" charset="0"/>
                  <a:cs typeface="Arial" panose="020B0604020202020204" pitchFamily="34" charset="0"/>
                </a:rPr>
                <a:t>Output module</a:t>
              </a:r>
            </a:p>
          </p:txBody>
        </p:sp>
        <p:grpSp>
          <p:nvGrpSpPr>
            <p:cNvPr id="309" name="组合 308">
              <a:extLst>
                <a:ext uri="{FF2B5EF4-FFF2-40B4-BE49-F238E27FC236}">
                  <a16:creationId xmlns:a16="http://schemas.microsoft.com/office/drawing/2014/main" id="{E08F15F5-1306-AB9A-CB8F-F7875BBA2940}"/>
                </a:ext>
              </a:extLst>
            </p:cNvPr>
            <p:cNvGrpSpPr/>
            <p:nvPr/>
          </p:nvGrpSpPr>
          <p:grpSpPr>
            <a:xfrm>
              <a:off x="5858438" y="4392574"/>
              <a:ext cx="2262282" cy="2294672"/>
              <a:chOff x="5424485" y="4415822"/>
              <a:chExt cx="2262282" cy="2294672"/>
            </a:xfrm>
          </p:grpSpPr>
          <p:pic>
            <p:nvPicPr>
              <p:cNvPr id="7" name="图片 6">
                <a:extLst>
                  <a:ext uri="{FF2B5EF4-FFF2-40B4-BE49-F238E27FC236}">
                    <a16:creationId xmlns:a16="http://schemas.microsoft.com/office/drawing/2014/main" id="{0722A88C-53CD-212A-A2A5-31AB8824527F}"/>
                  </a:ext>
                </a:extLst>
              </p:cNvPr>
              <p:cNvPicPr>
                <a:picLocks noChangeAspect="1"/>
              </p:cNvPicPr>
              <p:nvPr/>
            </p:nvPicPr>
            <p:blipFill>
              <a:blip r:embed="rId9"/>
              <a:stretch>
                <a:fillRect/>
              </a:stretch>
            </p:blipFill>
            <p:spPr>
              <a:xfrm>
                <a:off x="5424485" y="4854145"/>
                <a:ext cx="2262282" cy="1856349"/>
              </a:xfrm>
              <a:prstGeom prst="rect">
                <a:avLst/>
              </a:prstGeom>
            </p:spPr>
          </p:pic>
          <p:sp>
            <p:nvSpPr>
              <p:cNvPr id="307" name="文本框 306">
                <a:extLst>
                  <a:ext uri="{FF2B5EF4-FFF2-40B4-BE49-F238E27FC236}">
                    <a16:creationId xmlns:a16="http://schemas.microsoft.com/office/drawing/2014/main" id="{57DC1462-9523-373F-C953-D982C4AC34B5}"/>
                  </a:ext>
                </a:extLst>
              </p:cNvPr>
              <p:cNvSpPr txBox="1"/>
              <p:nvPr/>
            </p:nvSpPr>
            <p:spPr>
              <a:xfrm>
                <a:off x="5575752" y="4415822"/>
                <a:ext cx="1866759" cy="338554"/>
              </a:xfrm>
              <a:prstGeom prst="rect">
                <a:avLst/>
              </a:prstGeom>
              <a:solidFill>
                <a:srgbClr val="800080"/>
              </a:solidFill>
            </p:spPr>
            <p:txBody>
              <a:bodyPr wrap="square" rtlCol="0">
                <a:spAutoFit/>
              </a:bodyPr>
              <a:lstStyle/>
              <a:p>
                <a:pPr algn="ctr"/>
                <a:r>
                  <a:rPr lang="en-US" altLang="zh-CN" sz="1600" b="1" dirty="0">
                    <a:solidFill>
                      <a:schemeClr val="bg1"/>
                    </a:solidFill>
                    <a:latin typeface="+mj-lt"/>
                    <a:cs typeface="Arial" panose="020B0604020202020204" pitchFamily="34" charset="0"/>
                  </a:rPr>
                  <a:t>Power Detector</a:t>
                </a:r>
                <a:endParaRPr lang="zh-CN" altLang="en-US" sz="1600" b="1" dirty="0">
                  <a:solidFill>
                    <a:schemeClr val="bg1"/>
                  </a:solidFill>
                  <a:latin typeface="+mj-lt"/>
                  <a:cs typeface="Arial" panose="020B0604020202020204" pitchFamily="34" charset="0"/>
                </a:endParaRPr>
              </a:p>
            </p:txBody>
          </p:sp>
        </p:grpSp>
        <p:cxnSp>
          <p:nvCxnSpPr>
            <p:cNvPr id="119" name="直接箭头连接符 118">
              <a:extLst>
                <a:ext uri="{FF2B5EF4-FFF2-40B4-BE49-F238E27FC236}">
                  <a16:creationId xmlns:a16="http://schemas.microsoft.com/office/drawing/2014/main" id="{B2252B54-AB94-A194-5683-A51E0AFEE9AB}"/>
                </a:ext>
              </a:extLst>
            </p:cNvPr>
            <p:cNvCxnSpPr>
              <a:cxnSpLocks/>
            </p:cNvCxnSpPr>
            <p:nvPr/>
          </p:nvCxnSpPr>
          <p:spPr>
            <a:xfrm>
              <a:off x="7136730" y="3402817"/>
              <a:ext cx="343439" cy="2016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68120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158B12D-DDDA-296B-C83D-4053C5CBDAFE}"/>
              </a:ext>
            </a:extLst>
          </p:cNvPr>
          <p:cNvSpPr>
            <a:spLocks noGrp="1"/>
          </p:cNvSpPr>
          <p:nvPr>
            <p:ph type="body" sz="quarter" idx="10"/>
          </p:nvPr>
        </p:nvSpPr>
        <p:spPr/>
        <p:txBody>
          <a:bodyPr/>
          <a:lstStyle/>
          <a:p>
            <a:r>
              <a:rPr lang="en-US" altLang="zh-CN" dirty="0"/>
              <a:t>How to Build a Diffractive NN as a Digital NN?</a:t>
            </a:r>
            <a:endParaRPr lang="zh-CN" altLang="en-US" dirty="0"/>
          </a:p>
        </p:txBody>
      </p:sp>
      <p:grpSp>
        <p:nvGrpSpPr>
          <p:cNvPr id="829" name="组合 828">
            <a:extLst>
              <a:ext uri="{FF2B5EF4-FFF2-40B4-BE49-F238E27FC236}">
                <a16:creationId xmlns:a16="http://schemas.microsoft.com/office/drawing/2014/main" id="{93279941-8FF1-CF7D-20BF-CF470B1AFD92}"/>
              </a:ext>
            </a:extLst>
          </p:cNvPr>
          <p:cNvGrpSpPr/>
          <p:nvPr/>
        </p:nvGrpSpPr>
        <p:grpSpPr>
          <a:xfrm>
            <a:off x="127891" y="1179436"/>
            <a:ext cx="6019551" cy="3609542"/>
            <a:chOff x="158887" y="1179436"/>
            <a:chExt cx="6019551" cy="3609542"/>
          </a:xfrm>
        </p:grpSpPr>
        <p:grpSp>
          <p:nvGrpSpPr>
            <p:cNvPr id="470" name="组合 469">
              <a:extLst>
                <a:ext uri="{FF2B5EF4-FFF2-40B4-BE49-F238E27FC236}">
                  <a16:creationId xmlns:a16="http://schemas.microsoft.com/office/drawing/2014/main" id="{D0DE6A0E-3D8F-5B7E-CC1B-4AD97681D50A}"/>
                </a:ext>
              </a:extLst>
            </p:cNvPr>
            <p:cNvGrpSpPr/>
            <p:nvPr/>
          </p:nvGrpSpPr>
          <p:grpSpPr>
            <a:xfrm>
              <a:off x="162852" y="2091437"/>
              <a:ext cx="6015586" cy="2665501"/>
              <a:chOff x="1412606" y="714714"/>
              <a:chExt cx="7377036" cy="3268758"/>
            </a:xfrm>
          </p:grpSpPr>
          <p:pic>
            <p:nvPicPr>
              <p:cNvPr id="471" name="图片 470">
                <a:extLst>
                  <a:ext uri="{FF2B5EF4-FFF2-40B4-BE49-F238E27FC236}">
                    <a16:creationId xmlns:a16="http://schemas.microsoft.com/office/drawing/2014/main" id="{96465920-047E-8D3C-9144-9CE0A9CBF018}"/>
                  </a:ext>
                </a:extLst>
              </p:cNvPr>
              <p:cNvPicPr>
                <a:picLocks noChangeAspect="1"/>
              </p:cNvPicPr>
              <p:nvPr/>
            </p:nvPicPr>
            <p:blipFill>
              <a:blip r:embed="rId3"/>
              <a:stretch>
                <a:fillRect/>
              </a:stretch>
            </p:blipFill>
            <p:spPr>
              <a:xfrm>
                <a:off x="1412606" y="3161999"/>
                <a:ext cx="670094" cy="422840"/>
              </a:xfrm>
              <a:prstGeom prst="rect">
                <a:avLst/>
              </a:prstGeom>
            </p:spPr>
          </p:pic>
          <p:pic>
            <p:nvPicPr>
              <p:cNvPr id="472" name="图片 471">
                <a:extLst>
                  <a:ext uri="{FF2B5EF4-FFF2-40B4-BE49-F238E27FC236}">
                    <a16:creationId xmlns:a16="http://schemas.microsoft.com/office/drawing/2014/main" id="{B49F8076-0308-8E39-4E9D-15E249F01010}"/>
                  </a:ext>
                </a:extLst>
              </p:cNvPr>
              <p:cNvPicPr>
                <a:picLocks noChangeAspect="1"/>
              </p:cNvPicPr>
              <p:nvPr/>
            </p:nvPicPr>
            <p:blipFill>
              <a:blip r:embed="rId4"/>
              <a:stretch>
                <a:fillRect/>
              </a:stretch>
            </p:blipFill>
            <p:spPr>
              <a:xfrm rot="20626497">
                <a:off x="6119491" y="714714"/>
                <a:ext cx="1120425" cy="1565948"/>
              </a:xfrm>
              <a:prstGeom prst="rect">
                <a:avLst/>
              </a:prstGeom>
            </p:spPr>
          </p:pic>
          <p:grpSp>
            <p:nvGrpSpPr>
              <p:cNvPr id="473" name="组合 472">
                <a:extLst>
                  <a:ext uri="{FF2B5EF4-FFF2-40B4-BE49-F238E27FC236}">
                    <a16:creationId xmlns:a16="http://schemas.microsoft.com/office/drawing/2014/main" id="{360A3FEC-E418-A12A-B69D-128E193286EE}"/>
                  </a:ext>
                </a:extLst>
              </p:cNvPr>
              <p:cNvGrpSpPr/>
              <p:nvPr/>
            </p:nvGrpSpPr>
            <p:grpSpPr>
              <a:xfrm>
                <a:off x="5125386" y="1066653"/>
                <a:ext cx="1155822" cy="1657884"/>
                <a:chOff x="1869393" y="2377868"/>
                <a:chExt cx="1155822" cy="1657884"/>
              </a:xfrm>
              <a:solidFill>
                <a:srgbClr val="CBF3DE"/>
              </a:solidFill>
            </p:grpSpPr>
            <p:sp>
              <p:nvSpPr>
                <p:cNvPr id="568" name="平行四边形 567">
                  <a:extLst>
                    <a:ext uri="{FF2B5EF4-FFF2-40B4-BE49-F238E27FC236}">
                      <a16:creationId xmlns:a16="http://schemas.microsoft.com/office/drawing/2014/main" id="{0BD16CB9-6D32-73A8-C63B-9F605F1928FF}"/>
                    </a:ext>
                  </a:extLst>
                </p:cNvPr>
                <p:cNvSpPr/>
                <p:nvPr/>
              </p:nvSpPr>
              <p:spPr>
                <a:xfrm rot="16200000">
                  <a:off x="1618362" y="2628899"/>
                  <a:ext cx="1657884" cy="1155821"/>
                </a:xfrm>
                <a:prstGeom prst="parallelogram">
                  <a:avLst>
                    <a:gd name="adj" fmla="val 40206"/>
                  </a:avLst>
                </a:prstGeom>
                <a:grpFill/>
                <a:ln>
                  <a:solidFill>
                    <a:srgbClr val="8AD3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569" name="直接连接符 568">
                  <a:extLst>
                    <a:ext uri="{FF2B5EF4-FFF2-40B4-BE49-F238E27FC236}">
                      <a16:creationId xmlns:a16="http://schemas.microsoft.com/office/drawing/2014/main" id="{20790867-C7AD-68F0-164A-F6337CBC3AC8}"/>
                    </a:ext>
                  </a:extLst>
                </p:cNvPr>
                <p:cNvCxnSpPr>
                  <a:stCxn id="568" idx="1"/>
                  <a:endCxn id="568" idx="3"/>
                </p:cNvCxnSpPr>
                <p:nvPr/>
              </p:nvCxnSpPr>
              <p:spPr>
                <a:xfrm>
                  <a:off x="1869393" y="2974455"/>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0" name="直接连接符 569">
                  <a:extLst>
                    <a:ext uri="{FF2B5EF4-FFF2-40B4-BE49-F238E27FC236}">
                      <a16:creationId xmlns:a16="http://schemas.microsoft.com/office/drawing/2014/main" id="{EF036FFF-F2F6-1D72-8484-D9A0177BA5F4}"/>
                    </a:ext>
                  </a:extLst>
                </p:cNvPr>
                <p:cNvCxnSpPr/>
                <p:nvPr/>
              </p:nvCxnSpPr>
              <p:spPr>
                <a:xfrm>
                  <a:off x="1869393" y="2497342"/>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1" name="直接连接符 570">
                  <a:extLst>
                    <a:ext uri="{FF2B5EF4-FFF2-40B4-BE49-F238E27FC236}">
                      <a16:creationId xmlns:a16="http://schemas.microsoft.com/office/drawing/2014/main" id="{4EFAB0A4-69E4-682D-E950-E141AEAADBA2}"/>
                    </a:ext>
                  </a:extLst>
                </p:cNvPr>
                <p:cNvCxnSpPr/>
                <p:nvPr/>
              </p:nvCxnSpPr>
              <p:spPr>
                <a:xfrm>
                  <a:off x="1869393" y="2616817"/>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2" name="直接连接符 571">
                  <a:extLst>
                    <a:ext uri="{FF2B5EF4-FFF2-40B4-BE49-F238E27FC236}">
                      <a16:creationId xmlns:a16="http://schemas.microsoft.com/office/drawing/2014/main" id="{66EF5D19-8470-9790-D397-D9C594798052}"/>
                    </a:ext>
                  </a:extLst>
                </p:cNvPr>
                <p:cNvCxnSpPr/>
                <p:nvPr/>
              </p:nvCxnSpPr>
              <p:spPr>
                <a:xfrm>
                  <a:off x="1869393" y="2736292"/>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3" name="直接连接符 572">
                  <a:extLst>
                    <a:ext uri="{FF2B5EF4-FFF2-40B4-BE49-F238E27FC236}">
                      <a16:creationId xmlns:a16="http://schemas.microsoft.com/office/drawing/2014/main" id="{C418D31F-D561-57B1-A373-DEB04F9B18B1}"/>
                    </a:ext>
                  </a:extLst>
                </p:cNvPr>
                <p:cNvCxnSpPr/>
                <p:nvPr/>
              </p:nvCxnSpPr>
              <p:spPr>
                <a:xfrm>
                  <a:off x="1869393" y="285576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4" name="直接连接符 573">
                  <a:extLst>
                    <a:ext uri="{FF2B5EF4-FFF2-40B4-BE49-F238E27FC236}">
                      <a16:creationId xmlns:a16="http://schemas.microsoft.com/office/drawing/2014/main" id="{E02A2A82-E921-B2E1-3102-A8B0E9B5DEF6}"/>
                    </a:ext>
                  </a:extLst>
                </p:cNvPr>
                <p:cNvCxnSpPr/>
                <p:nvPr/>
              </p:nvCxnSpPr>
              <p:spPr>
                <a:xfrm>
                  <a:off x="1869393" y="3214194"/>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5" name="直接连接符 574">
                  <a:extLst>
                    <a:ext uri="{FF2B5EF4-FFF2-40B4-BE49-F238E27FC236}">
                      <a16:creationId xmlns:a16="http://schemas.microsoft.com/office/drawing/2014/main" id="{0D8A0D7F-8218-0D63-BB08-91C8EC580A01}"/>
                    </a:ext>
                  </a:extLst>
                </p:cNvPr>
                <p:cNvCxnSpPr/>
                <p:nvPr/>
              </p:nvCxnSpPr>
              <p:spPr>
                <a:xfrm>
                  <a:off x="1869393" y="333366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6" name="直接连接符 575">
                  <a:extLst>
                    <a:ext uri="{FF2B5EF4-FFF2-40B4-BE49-F238E27FC236}">
                      <a16:creationId xmlns:a16="http://schemas.microsoft.com/office/drawing/2014/main" id="{BA23B011-BAC1-3C9D-6E6D-D7D6E7D7E272}"/>
                    </a:ext>
                  </a:extLst>
                </p:cNvPr>
                <p:cNvCxnSpPr/>
                <p:nvPr/>
              </p:nvCxnSpPr>
              <p:spPr>
                <a:xfrm>
                  <a:off x="1869393" y="3453144"/>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7" name="直接连接符 576">
                  <a:extLst>
                    <a:ext uri="{FF2B5EF4-FFF2-40B4-BE49-F238E27FC236}">
                      <a16:creationId xmlns:a16="http://schemas.microsoft.com/office/drawing/2014/main" id="{5246611D-C9F9-1737-25B6-31391AD66E82}"/>
                    </a:ext>
                  </a:extLst>
                </p:cNvPr>
                <p:cNvCxnSpPr/>
                <p:nvPr/>
              </p:nvCxnSpPr>
              <p:spPr>
                <a:xfrm>
                  <a:off x="1869393" y="3094719"/>
                  <a:ext cx="1155822" cy="464710"/>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8" name="直接连接符 577">
                  <a:extLst>
                    <a:ext uri="{FF2B5EF4-FFF2-40B4-BE49-F238E27FC236}">
                      <a16:creationId xmlns:a16="http://schemas.microsoft.com/office/drawing/2014/main" id="{6404CEA2-91C9-DAF3-8FE1-34CDAE5D9B73}"/>
                    </a:ext>
                  </a:extLst>
                </p:cNvPr>
                <p:cNvCxnSpPr>
                  <a:stCxn id="568" idx="2"/>
                  <a:endCxn id="568" idx="5"/>
                </p:cNvCxnSpPr>
                <p:nvPr/>
              </p:nvCxnSpPr>
              <p:spPr>
                <a:xfrm>
                  <a:off x="2447305" y="2610223"/>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79" name="直接连接符 578">
                  <a:extLst>
                    <a:ext uri="{FF2B5EF4-FFF2-40B4-BE49-F238E27FC236}">
                      <a16:creationId xmlns:a16="http://schemas.microsoft.com/office/drawing/2014/main" id="{88CD8E33-2BA3-8B26-85A6-FA0FA55854A2}"/>
                    </a:ext>
                  </a:extLst>
                </p:cNvPr>
                <p:cNvCxnSpPr/>
                <p:nvPr/>
              </p:nvCxnSpPr>
              <p:spPr>
                <a:xfrm>
                  <a:off x="2538756" y="265077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0" name="直接连接符 579">
                  <a:extLst>
                    <a:ext uri="{FF2B5EF4-FFF2-40B4-BE49-F238E27FC236}">
                      <a16:creationId xmlns:a16="http://schemas.microsoft.com/office/drawing/2014/main" id="{B5FBF4D5-D051-DA83-C814-264F8531978F}"/>
                    </a:ext>
                  </a:extLst>
                </p:cNvPr>
                <p:cNvCxnSpPr/>
                <p:nvPr/>
              </p:nvCxnSpPr>
              <p:spPr>
                <a:xfrm>
                  <a:off x="2944631" y="2809712"/>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1" name="直接连接符 580">
                  <a:extLst>
                    <a:ext uri="{FF2B5EF4-FFF2-40B4-BE49-F238E27FC236}">
                      <a16:creationId xmlns:a16="http://schemas.microsoft.com/office/drawing/2014/main" id="{B9A79AEF-8927-3AC0-D869-EDC6B75D694D}"/>
                    </a:ext>
                  </a:extLst>
                </p:cNvPr>
                <p:cNvCxnSpPr/>
                <p:nvPr/>
              </p:nvCxnSpPr>
              <p:spPr>
                <a:xfrm>
                  <a:off x="2865044" y="2777767"/>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2" name="直接连接符 581">
                  <a:extLst>
                    <a:ext uri="{FF2B5EF4-FFF2-40B4-BE49-F238E27FC236}">
                      <a16:creationId xmlns:a16="http://schemas.microsoft.com/office/drawing/2014/main" id="{00F6BE39-AF59-0AFF-BE48-599F08B60CAB}"/>
                    </a:ext>
                  </a:extLst>
                </p:cNvPr>
                <p:cNvCxnSpPr/>
                <p:nvPr/>
              </p:nvCxnSpPr>
              <p:spPr>
                <a:xfrm>
                  <a:off x="2785457" y="2749630"/>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3" name="直接连接符 582">
                  <a:extLst>
                    <a:ext uri="{FF2B5EF4-FFF2-40B4-BE49-F238E27FC236}">
                      <a16:creationId xmlns:a16="http://schemas.microsoft.com/office/drawing/2014/main" id="{981333B8-DC42-ED19-6F90-6FBA8893CFB0}"/>
                    </a:ext>
                  </a:extLst>
                </p:cNvPr>
                <p:cNvCxnSpPr/>
                <p:nvPr/>
              </p:nvCxnSpPr>
              <p:spPr>
                <a:xfrm>
                  <a:off x="2705870" y="2708692"/>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4" name="直接连接符 583">
                  <a:extLst>
                    <a:ext uri="{FF2B5EF4-FFF2-40B4-BE49-F238E27FC236}">
                      <a16:creationId xmlns:a16="http://schemas.microsoft.com/office/drawing/2014/main" id="{73F07EC6-15F7-D1F0-F727-2364B9019E54}"/>
                    </a:ext>
                  </a:extLst>
                </p:cNvPr>
                <p:cNvCxnSpPr/>
                <p:nvPr/>
              </p:nvCxnSpPr>
              <p:spPr>
                <a:xfrm>
                  <a:off x="2626283" y="2684556"/>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5" name="直接连接符 584">
                  <a:extLst>
                    <a:ext uri="{FF2B5EF4-FFF2-40B4-BE49-F238E27FC236}">
                      <a16:creationId xmlns:a16="http://schemas.microsoft.com/office/drawing/2014/main" id="{335B2A4C-2B3B-28E5-412F-816244CA2A46}"/>
                    </a:ext>
                  </a:extLst>
                </p:cNvPr>
                <p:cNvCxnSpPr/>
                <p:nvPr/>
              </p:nvCxnSpPr>
              <p:spPr>
                <a:xfrm>
                  <a:off x="2273356" y="2535096"/>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6" name="直接连接符 585">
                  <a:extLst>
                    <a:ext uri="{FF2B5EF4-FFF2-40B4-BE49-F238E27FC236}">
                      <a16:creationId xmlns:a16="http://schemas.microsoft.com/office/drawing/2014/main" id="{38A57026-3849-8EC5-23B5-0B0BA02CBB41}"/>
                    </a:ext>
                  </a:extLst>
                </p:cNvPr>
                <p:cNvCxnSpPr/>
                <p:nvPr/>
              </p:nvCxnSpPr>
              <p:spPr>
                <a:xfrm>
                  <a:off x="2190593" y="250358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7" name="直接连接符 586">
                  <a:extLst>
                    <a:ext uri="{FF2B5EF4-FFF2-40B4-BE49-F238E27FC236}">
                      <a16:creationId xmlns:a16="http://schemas.microsoft.com/office/drawing/2014/main" id="{EDBCAD96-E686-235F-C866-67E5CF2EA2E3}"/>
                    </a:ext>
                  </a:extLst>
                </p:cNvPr>
                <p:cNvCxnSpPr/>
                <p:nvPr/>
              </p:nvCxnSpPr>
              <p:spPr>
                <a:xfrm>
                  <a:off x="2111006" y="2470031"/>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8" name="直接连接符 587">
                  <a:extLst>
                    <a:ext uri="{FF2B5EF4-FFF2-40B4-BE49-F238E27FC236}">
                      <a16:creationId xmlns:a16="http://schemas.microsoft.com/office/drawing/2014/main" id="{2C750048-E469-1CD9-A00F-071B0C51229D}"/>
                    </a:ext>
                  </a:extLst>
                </p:cNvPr>
                <p:cNvCxnSpPr/>
                <p:nvPr/>
              </p:nvCxnSpPr>
              <p:spPr>
                <a:xfrm>
                  <a:off x="2031419" y="2438128"/>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89" name="直接连接符 588">
                  <a:extLst>
                    <a:ext uri="{FF2B5EF4-FFF2-40B4-BE49-F238E27FC236}">
                      <a16:creationId xmlns:a16="http://schemas.microsoft.com/office/drawing/2014/main" id="{2D055165-417B-7541-15DC-60CD7902F851}"/>
                    </a:ext>
                  </a:extLst>
                </p:cNvPr>
                <p:cNvCxnSpPr/>
                <p:nvPr/>
              </p:nvCxnSpPr>
              <p:spPr>
                <a:xfrm>
                  <a:off x="1951832" y="2406764"/>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cxnSp>
              <p:nvCxnSpPr>
                <p:cNvPr id="590" name="直接连接符 589">
                  <a:extLst>
                    <a:ext uri="{FF2B5EF4-FFF2-40B4-BE49-F238E27FC236}">
                      <a16:creationId xmlns:a16="http://schemas.microsoft.com/office/drawing/2014/main" id="{A41F25CF-28CF-DA69-7C55-300FB3EE34A9}"/>
                    </a:ext>
                  </a:extLst>
                </p:cNvPr>
                <p:cNvCxnSpPr/>
                <p:nvPr/>
              </p:nvCxnSpPr>
              <p:spPr>
                <a:xfrm>
                  <a:off x="2358143" y="2566809"/>
                  <a:ext cx="0" cy="1193174"/>
                </a:xfrm>
                <a:prstGeom prst="line">
                  <a:avLst/>
                </a:prstGeom>
                <a:grpFill/>
                <a:ln>
                  <a:solidFill>
                    <a:srgbClr val="8AD3A4"/>
                  </a:solidFill>
                </a:ln>
              </p:spPr>
              <p:style>
                <a:lnRef idx="2">
                  <a:schemeClr val="dk1"/>
                </a:lnRef>
                <a:fillRef idx="0">
                  <a:schemeClr val="dk1"/>
                </a:fillRef>
                <a:effectRef idx="1">
                  <a:schemeClr val="dk1"/>
                </a:effectRef>
                <a:fontRef idx="minor">
                  <a:schemeClr val="tx1"/>
                </a:fontRef>
              </p:style>
            </p:cxnSp>
          </p:grpSp>
          <p:grpSp>
            <p:nvGrpSpPr>
              <p:cNvPr id="474" name="组合 473">
                <a:extLst>
                  <a:ext uri="{FF2B5EF4-FFF2-40B4-BE49-F238E27FC236}">
                    <a16:creationId xmlns:a16="http://schemas.microsoft.com/office/drawing/2014/main" id="{63BC92D0-111D-62ED-1BA4-584F246768F1}"/>
                  </a:ext>
                </a:extLst>
              </p:cNvPr>
              <p:cNvGrpSpPr/>
              <p:nvPr/>
            </p:nvGrpSpPr>
            <p:grpSpPr>
              <a:xfrm>
                <a:off x="4329776" y="1370691"/>
                <a:ext cx="1155822" cy="1657884"/>
                <a:chOff x="1869393" y="2377868"/>
                <a:chExt cx="1155822" cy="1657884"/>
              </a:xfrm>
              <a:solidFill>
                <a:srgbClr val="DDDDFD"/>
              </a:solidFill>
            </p:grpSpPr>
            <p:sp>
              <p:nvSpPr>
                <p:cNvPr id="545" name="平行四边形 544">
                  <a:extLst>
                    <a:ext uri="{FF2B5EF4-FFF2-40B4-BE49-F238E27FC236}">
                      <a16:creationId xmlns:a16="http://schemas.microsoft.com/office/drawing/2014/main" id="{40A15FA3-6F17-5F58-75C9-76B919CB913F}"/>
                    </a:ext>
                  </a:extLst>
                </p:cNvPr>
                <p:cNvSpPr/>
                <p:nvPr/>
              </p:nvSpPr>
              <p:spPr>
                <a:xfrm rot="16200000">
                  <a:off x="1618362" y="2628899"/>
                  <a:ext cx="1657884" cy="1155821"/>
                </a:xfrm>
                <a:prstGeom prst="parallelogram">
                  <a:avLst>
                    <a:gd name="adj" fmla="val 40206"/>
                  </a:avLst>
                </a:prstGeom>
                <a:grp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546" name="直接连接符 545">
                  <a:extLst>
                    <a:ext uri="{FF2B5EF4-FFF2-40B4-BE49-F238E27FC236}">
                      <a16:creationId xmlns:a16="http://schemas.microsoft.com/office/drawing/2014/main" id="{FFF0E0A3-1FEA-65B9-87D8-ED91BBA6623C}"/>
                    </a:ext>
                  </a:extLst>
                </p:cNvPr>
                <p:cNvCxnSpPr>
                  <a:stCxn id="545" idx="1"/>
                  <a:endCxn id="545" idx="3"/>
                </p:cNvCxnSpPr>
                <p:nvPr/>
              </p:nvCxnSpPr>
              <p:spPr>
                <a:xfrm>
                  <a:off x="1869393" y="2974455"/>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47" name="直接连接符 546">
                  <a:extLst>
                    <a:ext uri="{FF2B5EF4-FFF2-40B4-BE49-F238E27FC236}">
                      <a16:creationId xmlns:a16="http://schemas.microsoft.com/office/drawing/2014/main" id="{9B2C31E9-E7EC-984D-87F1-BA64AE65ADC1}"/>
                    </a:ext>
                  </a:extLst>
                </p:cNvPr>
                <p:cNvCxnSpPr/>
                <p:nvPr/>
              </p:nvCxnSpPr>
              <p:spPr>
                <a:xfrm>
                  <a:off x="1869393" y="249734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48" name="直接连接符 547">
                  <a:extLst>
                    <a:ext uri="{FF2B5EF4-FFF2-40B4-BE49-F238E27FC236}">
                      <a16:creationId xmlns:a16="http://schemas.microsoft.com/office/drawing/2014/main" id="{4E820BC1-E9EA-66EF-AEF4-D559DEDB460E}"/>
                    </a:ext>
                  </a:extLst>
                </p:cNvPr>
                <p:cNvCxnSpPr/>
                <p:nvPr/>
              </p:nvCxnSpPr>
              <p:spPr>
                <a:xfrm>
                  <a:off x="1869393" y="2616817"/>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49" name="直接连接符 548">
                  <a:extLst>
                    <a:ext uri="{FF2B5EF4-FFF2-40B4-BE49-F238E27FC236}">
                      <a16:creationId xmlns:a16="http://schemas.microsoft.com/office/drawing/2014/main" id="{B17D24E9-87BA-C64F-EEEA-6DA819DC6D8E}"/>
                    </a:ext>
                  </a:extLst>
                </p:cNvPr>
                <p:cNvCxnSpPr/>
                <p:nvPr/>
              </p:nvCxnSpPr>
              <p:spPr>
                <a:xfrm>
                  <a:off x="1869393" y="273629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0" name="直接连接符 549">
                  <a:extLst>
                    <a:ext uri="{FF2B5EF4-FFF2-40B4-BE49-F238E27FC236}">
                      <a16:creationId xmlns:a16="http://schemas.microsoft.com/office/drawing/2014/main" id="{02CC8AF9-3677-B4B0-BE99-2C889611B355}"/>
                    </a:ext>
                  </a:extLst>
                </p:cNvPr>
                <p:cNvCxnSpPr/>
                <p:nvPr/>
              </p:nvCxnSpPr>
              <p:spPr>
                <a:xfrm>
                  <a:off x="1869393" y="28557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1" name="直接连接符 550">
                  <a:extLst>
                    <a:ext uri="{FF2B5EF4-FFF2-40B4-BE49-F238E27FC236}">
                      <a16:creationId xmlns:a16="http://schemas.microsoft.com/office/drawing/2014/main" id="{2E0080E0-9BDC-5B8E-B94F-0B8292844FDC}"/>
                    </a:ext>
                  </a:extLst>
                </p:cNvPr>
                <p:cNvCxnSpPr/>
                <p:nvPr/>
              </p:nvCxnSpPr>
              <p:spPr>
                <a:xfrm>
                  <a:off x="1869393" y="321419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2" name="直接连接符 551">
                  <a:extLst>
                    <a:ext uri="{FF2B5EF4-FFF2-40B4-BE49-F238E27FC236}">
                      <a16:creationId xmlns:a16="http://schemas.microsoft.com/office/drawing/2014/main" id="{E4C89A75-1549-0662-C922-C734CC6BC044}"/>
                    </a:ext>
                  </a:extLst>
                </p:cNvPr>
                <p:cNvCxnSpPr/>
                <p:nvPr/>
              </p:nvCxnSpPr>
              <p:spPr>
                <a:xfrm>
                  <a:off x="1869393" y="33336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3" name="直接连接符 552">
                  <a:extLst>
                    <a:ext uri="{FF2B5EF4-FFF2-40B4-BE49-F238E27FC236}">
                      <a16:creationId xmlns:a16="http://schemas.microsoft.com/office/drawing/2014/main" id="{6F5D1FF4-9BB6-1067-7FD9-FE946BC82BDC}"/>
                    </a:ext>
                  </a:extLst>
                </p:cNvPr>
                <p:cNvCxnSpPr/>
                <p:nvPr/>
              </p:nvCxnSpPr>
              <p:spPr>
                <a:xfrm>
                  <a:off x="1869393" y="345314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4" name="直接连接符 553">
                  <a:extLst>
                    <a:ext uri="{FF2B5EF4-FFF2-40B4-BE49-F238E27FC236}">
                      <a16:creationId xmlns:a16="http://schemas.microsoft.com/office/drawing/2014/main" id="{063DEF2E-AC14-960D-B1E1-AC52C107E213}"/>
                    </a:ext>
                  </a:extLst>
                </p:cNvPr>
                <p:cNvCxnSpPr/>
                <p:nvPr/>
              </p:nvCxnSpPr>
              <p:spPr>
                <a:xfrm>
                  <a:off x="1869393" y="309471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5" name="直接连接符 554">
                  <a:extLst>
                    <a:ext uri="{FF2B5EF4-FFF2-40B4-BE49-F238E27FC236}">
                      <a16:creationId xmlns:a16="http://schemas.microsoft.com/office/drawing/2014/main" id="{485F0C69-149D-4A27-70BD-DC2F2D7D4994}"/>
                    </a:ext>
                  </a:extLst>
                </p:cNvPr>
                <p:cNvCxnSpPr>
                  <a:stCxn id="545" idx="2"/>
                  <a:endCxn id="545" idx="5"/>
                </p:cNvCxnSpPr>
                <p:nvPr/>
              </p:nvCxnSpPr>
              <p:spPr>
                <a:xfrm>
                  <a:off x="2447305" y="2610223"/>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6" name="直接连接符 555">
                  <a:extLst>
                    <a:ext uri="{FF2B5EF4-FFF2-40B4-BE49-F238E27FC236}">
                      <a16:creationId xmlns:a16="http://schemas.microsoft.com/office/drawing/2014/main" id="{44538C5F-CF2D-A5DA-0C7D-52551BAD647B}"/>
                    </a:ext>
                  </a:extLst>
                </p:cNvPr>
                <p:cNvCxnSpPr/>
                <p:nvPr/>
              </p:nvCxnSpPr>
              <p:spPr>
                <a:xfrm>
                  <a:off x="2538756" y="265077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7" name="直接连接符 556">
                  <a:extLst>
                    <a:ext uri="{FF2B5EF4-FFF2-40B4-BE49-F238E27FC236}">
                      <a16:creationId xmlns:a16="http://schemas.microsoft.com/office/drawing/2014/main" id="{BFB36225-D078-BA92-E6FF-B8F79AF23F4B}"/>
                    </a:ext>
                  </a:extLst>
                </p:cNvPr>
                <p:cNvCxnSpPr/>
                <p:nvPr/>
              </p:nvCxnSpPr>
              <p:spPr>
                <a:xfrm>
                  <a:off x="2944631" y="280971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8" name="直接连接符 557">
                  <a:extLst>
                    <a:ext uri="{FF2B5EF4-FFF2-40B4-BE49-F238E27FC236}">
                      <a16:creationId xmlns:a16="http://schemas.microsoft.com/office/drawing/2014/main" id="{BFE65629-AF1B-672F-3D7A-5C21BDD5023E}"/>
                    </a:ext>
                  </a:extLst>
                </p:cNvPr>
                <p:cNvCxnSpPr/>
                <p:nvPr/>
              </p:nvCxnSpPr>
              <p:spPr>
                <a:xfrm>
                  <a:off x="2865044" y="2777767"/>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59" name="直接连接符 558">
                  <a:extLst>
                    <a:ext uri="{FF2B5EF4-FFF2-40B4-BE49-F238E27FC236}">
                      <a16:creationId xmlns:a16="http://schemas.microsoft.com/office/drawing/2014/main" id="{4ED8EB5E-617C-6ED6-0E9E-A97BD6CE8C7D}"/>
                    </a:ext>
                  </a:extLst>
                </p:cNvPr>
                <p:cNvCxnSpPr/>
                <p:nvPr/>
              </p:nvCxnSpPr>
              <p:spPr>
                <a:xfrm>
                  <a:off x="2785457" y="2749630"/>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60" name="直接连接符 559">
                  <a:extLst>
                    <a:ext uri="{FF2B5EF4-FFF2-40B4-BE49-F238E27FC236}">
                      <a16:creationId xmlns:a16="http://schemas.microsoft.com/office/drawing/2014/main" id="{2C3E0E70-F40E-7879-FE8F-301A8F679910}"/>
                    </a:ext>
                  </a:extLst>
                </p:cNvPr>
                <p:cNvCxnSpPr/>
                <p:nvPr/>
              </p:nvCxnSpPr>
              <p:spPr>
                <a:xfrm>
                  <a:off x="2705870" y="270869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61" name="直接连接符 560">
                  <a:extLst>
                    <a:ext uri="{FF2B5EF4-FFF2-40B4-BE49-F238E27FC236}">
                      <a16:creationId xmlns:a16="http://schemas.microsoft.com/office/drawing/2014/main" id="{4B3E0D1E-8761-4093-D679-7BAEA5A78DAE}"/>
                    </a:ext>
                  </a:extLst>
                </p:cNvPr>
                <p:cNvCxnSpPr/>
                <p:nvPr/>
              </p:nvCxnSpPr>
              <p:spPr>
                <a:xfrm>
                  <a:off x="2626283" y="268455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62" name="直接连接符 561">
                  <a:extLst>
                    <a:ext uri="{FF2B5EF4-FFF2-40B4-BE49-F238E27FC236}">
                      <a16:creationId xmlns:a16="http://schemas.microsoft.com/office/drawing/2014/main" id="{EB3BB968-EAD3-D521-2C30-206957B5CABD}"/>
                    </a:ext>
                  </a:extLst>
                </p:cNvPr>
                <p:cNvCxnSpPr/>
                <p:nvPr/>
              </p:nvCxnSpPr>
              <p:spPr>
                <a:xfrm>
                  <a:off x="2273356" y="253509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63" name="直接连接符 562">
                  <a:extLst>
                    <a:ext uri="{FF2B5EF4-FFF2-40B4-BE49-F238E27FC236}">
                      <a16:creationId xmlns:a16="http://schemas.microsoft.com/office/drawing/2014/main" id="{D46DEB6F-F7F9-7958-B02E-1D507C0037F3}"/>
                    </a:ext>
                  </a:extLst>
                </p:cNvPr>
                <p:cNvCxnSpPr/>
                <p:nvPr/>
              </p:nvCxnSpPr>
              <p:spPr>
                <a:xfrm>
                  <a:off x="2190593" y="250358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64" name="直接连接符 563">
                  <a:extLst>
                    <a:ext uri="{FF2B5EF4-FFF2-40B4-BE49-F238E27FC236}">
                      <a16:creationId xmlns:a16="http://schemas.microsoft.com/office/drawing/2014/main" id="{55E05FC3-4AE3-73D3-006B-621ECE085877}"/>
                    </a:ext>
                  </a:extLst>
                </p:cNvPr>
                <p:cNvCxnSpPr/>
                <p:nvPr/>
              </p:nvCxnSpPr>
              <p:spPr>
                <a:xfrm>
                  <a:off x="2111006" y="2470031"/>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65" name="直接连接符 564">
                  <a:extLst>
                    <a:ext uri="{FF2B5EF4-FFF2-40B4-BE49-F238E27FC236}">
                      <a16:creationId xmlns:a16="http://schemas.microsoft.com/office/drawing/2014/main" id="{7C9E184E-41CA-CEC3-393F-3B10BD0DE31A}"/>
                    </a:ext>
                  </a:extLst>
                </p:cNvPr>
                <p:cNvCxnSpPr/>
                <p:nvPr/>
              </p:nvCxnSpPr>
              <p:spPr>
                <a:xfrm>
                  <a:off x="2031419" y="2438128"/>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66" name="直接连接符 565">
                  <a:extLst>
                    <a:ext uri="{FF2B5EF4-FFF2-40B4-BE49-F238E27FC236}">
                      <a16:creationId xmlns:a16="http://schemas.microsoft.com/office/drawing/2014/main" id="{9BAA0B4B-FB87-D2F7-32FD-B804B242ACB5}"/>
                    </a:ext>
                  </a:extLst>
                </p:cNvPr>
                <p:cNvCxnSpPr/>
                <p:nvPr/>
              </p:nvCxnSpPr>
              <p:spPr>
                <a:xfrm>
                  <a:off x="1951832" y="2406764"/>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67" name="直接连接符 566">
                  <a:extLst>
                    <a:ext uri="{FF2B5EF4-FFF2-40B4-BE49-F238E27FC236}">
                      <a16:creationId xmlns:a16="http://schemas.microsoft.com/office/drawing/2014/main" id="{0F15E20A-CFF1-D08D-CEE8-3DE7E6B2EA53}"/>
                    </a:ext>
                  </a:extLst>
                </p:cNvPr>
                <p:cNvCxnSpPr/>
                <p:nvPr/>
              </p:nvCxnSpPr>
              <p:spPr>
                <a:xfrm>
                  <a:off x="2358143" y="256680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grpSp>
          <p:grpSp>
            <p:nvGrpSpPr>
              <p:cNvPr id="475" name="组合 474">
                <a:extLst>
                  <a:ext uri="{FF2B5EF4-FFF2-40B4-BE49-F238E27FC236}">
                    <a16:creationId xmlns:a16="http://schemas.microsoft.com/office/drawing/2014/main" id="{893A4110-1F3B-FD20-74E3-BDA5C2C3B229}"/>
                  </a:ext>
                </a:extLst>
              </p:cNvPr>
              <p:cNvGrpSpPr/>
              <p:nvPr/>
            </p:nvGrpSpPr>
            <p:grpSpPr>
              <a:xfrm>
                <a:off x="3448306" y="1744138"/>
                <a:ext cx="1155822" cy="1657884"/>
                <a:chOff x="1869393" y="2377868"/>
                <a:chExt cx="1155822" cy="1657884"/>
              </a:xfrm>
              <a:solidFill>
                <a:srgbClr val="DDDDFD"/>
              </a:solidFill>
            </p:grpSpPr>
            <p:sp>
              <p:nvSpPr>
                <p:cNvPr id="522" name="平行四边形 521">
                  <a:extLst>
                    <a:ext uri="{FF2B5EF4-FFF2-40B4-BE49-F238E27FC236}">
                      <a16:creationId xmlns:a16="http://schemas.microsoft.com/office/drawing/2014/main" id="{E8063A99-760F-8B51-E1E5-2606CA4F7390}"/>
                    </a:ext>
                  </a:extLst>
                </p:cNvPr>
                <p:cNvSpPr/>
                <p:nvPr/>
              </p:nvSpPr>
              <p:spPr>
                <a:xfrm rot="16200000">
                  <a:off x="1618362" y="2628899"/>
                  <a:ext cx="1657884" cy="1155821"/>
                </a:xfrm>
                <a:prstGeom prst="parallelogram">
                  <a:avLst>
                    <a:gd name="adj" fmla="val 40206"/>
                  </a:avLst>
                </a:prstGeom>
                <a:grpFill/>
                <a:ln>
                  <a:solidFill>
                    <a:srgbClr val="A29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523" name="直接连接符 522">
                  <a:extLst>
                    <a:ext uri="{FF2B5EF4-FFF2-40B4-BE49-F238E27FC236}">
                      <a16:creationId xmlns:a16="http://schemas.microsoft.com/office/drawing/2014/main" id="{ED4E1A1B-3433-E92F-F1D0-9C121DD45384}"/>
                    </a:ext>
                  </a:extLst>
                </p:cNvPr>
                <p:cNvCxnSpPr>
                  <a:stCxn id="522" idx="1"/>
                  <a:endCxn id="522" idx="3"/>
                </p:cNvCxnSpPr>
                <p:nvPr/>
              </p:nvCxnSpPr>
              <p:spPr>
                <a:xfrm>
                  <a:off x="1869393" y="2974455"/>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24" name="直接连接符 523">
                  <a:extLst>
                    <a:ext uri="{FF2B5EF4-FFF2-40B4-BE49-F238E27FC236}">
                      <a16:creationId xmlns:a16="http://schemas.microsoft.com/office/drawing/2014/main" id="{120AD89B-5078-AB70-3562-232BCF535135}"/>
                    </a:ext>
                  </a:extLst>
                </p:cNvPr>
                <p:cNvCxnSpPr/>
                <p:nvPr/>
              </p:nvCxnSpPr>
              <p:spPr>
                <a:xfrm>
                  <a:off x="1869393" y="249734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25" name="直接连接符 524">
                  <a:extLst>
                    <a:ext uri="{FF2B5EF4-FFF2-40B4-BE49-F238E27FC236}">
                      <a16:creationId xmlns:a16="http://schemas.microsoft.com/office/drawing/2014/main" id="{EE5E41A9-955F-90C7-60FD-7F902B7CD70E}"/>
                    </a:ext>
                  </a:extLst>
                </p:cNvPr>
                <p:cNvCxnSpPr/>
                <p:nvPr/>
              </p:nvCxnSpPr>
              <p:spPr>
                <a:xfrm>
                  <a:off x="1869393" y="2616817"/>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26" name="直接连接符 525">
                  <a:extLst>
                    <a:ext uri="{FF2B5EF4-FFF2-40B4-BE49-F238E27FC236}">
                      <a16:creationId xmlns:a16="http://schemas.microsoft.com/office/drawing/2014/main" id="{122E1E60-0C38-F5EA-6402-000D0E5F39C7}"/>
                    </a:ext>
                  </a:extLst>
                </p:cNvPr>
                <p:cNvCxnSpPr/>
                <p:nvPr/>
              </p:nvCxnSpPr>
              <p:spPr>
                <a:xfrm>
                  <a:off x="1869393" y="2736292"/>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27" name="直接连接符 526">
                  <a:extLst>
                    <a:ext uri="{FF2B5EF4-FFF2-40B4-BE49-F238E27FC236}">
                      <a16:creationId xmlns:a16="http://schemas.microsoft.com/office/drawing/2014/main" id="{53C9FC8A-CD78-8C35-E7FC-C30627356017}"/>
                    </a:ext>
                  </a:extLst>
                </p:cNvPr>
                <p:cNvCxnSpPr/>
                <p:nvPr/>
              </p:nvCxnSpPr>
              <p:spPr>
                <a:xfrm>
                  <a:off x="1869393" y="28557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28" name="直接连接符 527">
                  <a:extLst>
                    <a:ext uri="{FF2B5EF4-FFF2-40B4-BE49-F238E27FC236}">
                      <a16:creationId xmlns:a16="http://schemas.microsoft.com/office/drawing/2014/main" id="{08DD6299-321D-795F-3068-31EB87F41C72}"/>
                    </a:ext>
                  </a:extLst>
                </p:cNvPr>
                <p:cNvCxnSpPr/>
                <p:nvPr/>
              </p:nvCxnSpPr>
              <p:spPr>
                <a:xfrm>
                  <a:off x="1869393" y="321419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29" name="直接连接符 528">
                  <a:extLst>
                    <a:ext uri="{FF2B5EF4-FFF2-40B4-BE49-F238E27FC236}">
                      <a16:creationId xmlns:a16="http://schemas.microsoft.com/office/drawing/2014/main" id="{D962566D-B032-56F7-3A99-B06341842BA4}"/>
                    </a:ext>
                  </a:extLst>
                </p:cNvPr>
                <p:cNvCxnSpPr/>
                <p:nvPr/>
              </p:nvCxnSpPr>
              <p:spPr>
                <a:xfrm>
                  <a:off x="1869393" y="333366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0" name="直接连接符 529">
                  <a:extLst>
                    <a:ext uri="{FF2B5EF4-FFF2-40B4-BE49-F238E27FC236}">
                      <a16:creationId xmlns:a16="http://schemas.microsoft.com/office/drawing/2014/main" id="{4E44DA4A-14D4-79FC-7B5D-D24CD2C3A398}"/>
                    </a:ext>
                  </a:extLst>
                </p:cNvPr>
                <p:cNvCxnSpPr/>
                <p:nvPr/>
              </p:nvCxnSpPr>
              <p:spPr>
                <a:xfrm>
                  <a:off x="1869393" y="3453144"/>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1" name="直接连接符 530">
                  <a:extLst>
                    <a:ext uri="{FF2B5EF4-FFF2-40B4-BE49-F238E27FC236}">
                      <a16:creationId xmlns:a16="http://schemas.microsoft.com/office/drawing/2014/main" id="{AA73277D-6F04-7B24-6B97-AF024B2DC376}"/>
                    </a:ext>
                  </a:extLst>
                </p:cNvPr>
                <p:cNvCxnSpPr/>
                <p:nvPr/>
              </p:nvCxnSpPr>
              <p:spPr>
                <a:xfrm>
                  <a:off x="1869393" y="3094719"/>
                  <a:ext cx="1155822" cy="464710"/>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2" name="直接连接符 531">
                  <a:extLst>
                    <a:ext uri="{FF2B5EF4-FFF2-40B4-BE49-F238E27FC236}">
                      <a16:creationId xmlns:a16="http://schemas.microsoft.com/office/drawing/2014/main" id="{BD77CF02-2276-5D22-8D69-37AA65C2FE0C}"/>
                    </a:ext>
                  </a:extLst>
                </p:cNvPr>
                <p:cNvCxnSpPr>
                  <a:stCxn id="522" idx="2"/>
                  <a:endCxn id="522" idx="5"/>
                </p:cNvCxnSpPr>
                <p:nvPr/>
              </p:nvCxnSpPr>
              <p:spPr>
                <a:xfrm>
                  <a:off x="2447305" y="2610223"/>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3" name="直接连接符 532">
                  <a:extLst>
                    <a:ext uri="{FF2B5EF4-FFF2-40B4-BE49-F238E27FC236}">
                      <a16:creationId xmlns:a16="http://schemas.microsoft.com/office/drawing/2014/main" id="{7BE1B71C-02A1-6EB6-E0A5-D25EDB0113D1}"/>
                    </a:ext>
                  </a:extLst>
                </p:cNvPr>
                <p:cNvCxnSpPr/>
                <p:nvPr/>
              </p:nvCxnSpPr>
              <p:spPr>
                <a:xfrm>
                  <a:off x="2538756" y="265077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4" name="直接连接符 533">
                  <a:extLst>
                    <a:ext uri="{FF2B5EF4-FFF2-40B4-BE49-F238E27FC236}">
                      <a16:creationId xmlns:a16="http://schemas.microsoft.com/office/drawing/2014/main" id="{7DD265CA-42F1-8B7A-D114-7DFFDC6B9927}"/>
                    </a:ext>
                  </a:extLst>
                </p:cNvPr>
                <p:cNvCxnSpPr/>
                <p:nvPr/>
              </p:nvCxnSpPr>
              <p:spPr>
                <a:xfrm>
                  <a:off x="2944631" y="280971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5" name="直接连接符 534">
                  <a:extLst>
                    <a:ext uri="{FF2B5EF4-FFF2-40B4-BE49-F238E27FC236}">
                      <a16:creationId xmlns:a16="http://schemas.microsoft.com/office/drawing/2014/main" id="{1B8CC74E-B297-A845-F127-D86FD7AD60E5}"/>
                    </a:ext>
                  </a:extLst>
                </p:cNvPr>
                <p:cNvCxnSpPr/>
                <p:nvPr/>
              </p:nvCxnSpPr>
              <p:spPr>
                <a:xfrm>
                  <a:off x="2865044" y="2777767"/>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6" name="直接连接符 535">
                  <a:extLst>
                    <a:ext uri="{FF2B5EF4-FFF2-40B4-BE49-F238E27FC236}">
                      <a16:creationId xmlns:a16="http://schemas.microsoft.com/office/drawing/2014/main" id="{41E0B63F-EF47-071D-148B-0AF5ED1C90EE}"/>
                    </a:ext>
                  </a:extLst>
                </p:cNvPr>
                <p:cNvCxnSpPr/>
                <p:nvPr/>
              </p:nvCxnSpPr>
              <p:spPr>
                <a:xfrm>
                  <a:off x="2785457" y="2749630"/>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7" name="直接连接符 536">
                  <a:extLst>
                    <a:ext uri="{FF2B5EF4-FFF2-40B4-BE49-F238E27FC236}">
                      <a16:creationId xmlns:a16="http://schemas.microsoft.com/office/drawing/2014/main" id="{C24D4E19-BCFE-8831-C31F-B678397E1FBB}"/>
                    </a:ext>
                  </a:extLst>
                </p:cNvPr>
                <p:cNvCxnSpPr/>
                <p:nvPr/>
              </p:nvCxnSpPr>
              <p:spPr>
                <a:xfrm>
                  <a:off x="2705870" y="2708692"/>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8" name="直接连接符 537">
                  <a:extLst>
                    <a:ext uri="{FF2B5EF4-FFF2-40B4-BE49-F238E27FC236}">
                      <a16:creationId xmlns:a16="http://schemas.microsoft.com/office/drawing/2014/main" id="{A12325E9-F742-DAB4-A5FC-B60E5D220229}"/>
                    </a:ext>
                  </a:extLst>
                </p:cNvPr>
                <p:cNvCxnSpPr/>
                <p:nvPr/>
              </p:nvCxnSpPr>
              <p:spPr>
                <a:xfrm>
                  <a:off x="2626283" y="268455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39" name="直接连接符 538">
                  <a:extLst>
                    <a:ext uri="{FF2B5EF4-FFF2-40B4-BE49-F238E27FC236}">
                      <a16:creationId xmlns:a16="http://schemas.microsoft.com/office/drawing/2014/main" id="{4B6D51D4-54E0-A5AB-99E3-F7D356FF62FE}"/>
                    </a:ext>
                  </a:extLst>
                </p:cNvPr>
                <p:cNvCxnSpPr/>
                <p:nvPr/>
              </p:nvCxnSpPr>
              <p:spPr>
                <a:xfrm>
                  <a:off x="2273356" y="2535096"/>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40" name="直接连接符 539">
                  <a:extLst>
                    <a:ext uri="{FF2B5EF4-FFF2-40B4-BE49-F238E27FC236}">
                      <a16:creationId xmlns:a16="http://schemas.microsoft.com/office/drawing/2014/main" id="{EED1FBCB-0491-6254-585C-12A52DBD68E3}"/>
                    </a:ext>
                  </a:extLst>
                </p:cNvPr>
                <p:cNvCxnSpPr/>
                <p:nvPr/>
              </p:nvCxnSpPr>
              <p:spPr>
                <a:xfrm>
                  <a:off x="2190593" y="250358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41" name="直接连接符 540">
                  <a:extLst>
                    <a:ext uri="{FF2B5EF4-FFF2-40B4-BE49-F238E27FC236}">
                      <a16:creationId xmlns:a16="http://schemas.microsoft.com/office/drawing/2014/main" id="{06715A96-47A5-37EF-C0A6-6EA01BA1D66A}"/>
                    </a:ext>
                  </a:extLst>
                </p:cNvPr>
                <p:cNvCxnSpPr/>
                <p:nvPr/>
              </p:nvCxnSpPr>
              <p:spPr>
                <a:xfrm>
                  <a:off x="2111006" y="2470031"/>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42" name="直接连接符 541">
                  <a:extLst>
                    <a:ext uri="{FF2B5EF4-FFF2-40B4-BE49-F238E27FC236}">
                      <a16:creationId xmlns:a16="http://schemas.microsoft.com/office/drawing/2014/main" id="{939622EF-B513-1B9E-CA28-DA5B9AF7516B}"/>
                    </a:ext>
                  </a:extLst>
                </p:cNvPr>
                <p:cNvCxnSpPr/>
                <p:nvPr/>
              </p:nvCxnSpPr>
              <p:spPr>
                <a:xfrm>
                  <a:off x="2031419" y="2438128"/>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43" name="直接连接符 542">
                  <a:extLst>
                    <a:ext uri="{FF2B5EF4-FFF2-40B4-BE49-F238E27FC236}">
                      <a16:creationId xmlns:a16="http://schemas.microsoft.com/office/drawing/2014/main" id="{2F8F9093-2319-E36E-72DB-2CAF5EC7B9E6}"/>
                    </a:ext>
                  </a:extLst>
                </p:cNvPr>
                <p:cNvCxnSpPr/>
                <p:nvPr/>
              </p:nvCxnSpPr>
              <p:spPr>
                <a:xfrm>
                  <a:off x="1951832" y="2406764"/>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cxnSp>
              <p:nvCxnSpPr>
                <p:cNvPr id="544" name="直接连接符 543">
                  <a:extLst>
                    <a:ext uri="{FF2B5EF4-FFF2-40B4-BE49-F238E27FC236}">
                      <a16:creationId xmlns:a16="http://schemas.microsoft.com/office/drawing/2014/main" id="{B7276054-EFB6-3D48-2DF6-DC789478F229}"/>
                    </a:ext>
                  </a:extLst>
                </p:cNvPr>
                <p:cNvCxnSpPr/>
                <p:nvPr/>
              </p:nvCxnSpPr>
              <p:spPr>
                <a:xfrm>
                  <a:off x="2358143" y="2566809"/>
                  <a:ext cx="0" cy="1193174"/>
                </a:xfrm>
                <a:prstGeom prst="line">
                  <a:avLst/>
                </a:prstGeom>
                <a:grpFill/>
                <a:ln>
                  <a:solidFill>
                    <a:srgbClr val="A29DE5"/>
                  </a:solidFill>
                </a:ln>
              </p:spPr>
              <p:style>
                <a:lnRef idx="2">
                  <a:schemeClr val="dk1"/>
                </a:lnRef>
                <a:fillRef idx="0">
                  <a:schemeClr val="dk1"/>
                </a:fillRef>
                <a:effectRef idx="1">
                  <a:schemeClr val="dk1"/>
                </a:effectRef>
                <a:fontRef idx="minor">
                  <a:schemeClr val="tx1"/>
                </a:fontRef>
              </p:style>
            </p:cxnSp>
          </p:grpSp>
          <p:grpSp>
            <p:nvGrpSpPr>
              <p:cNvPr id="476" name="组合 475">
                <a:extLst>
                  <a:ext uri="{FF2B5EF4-FFF2-40B4-BE49-F238E27FC236}">
                    <a16:creationId xmlns:a16="http://schemas.microsoft.com/office/drawing/2014/main" id="{9429785E-28D9-7E2B-949D-85937CCF3039}"/>
                  </a:ext>
                </a:extLst>
              </p:cNvPr>
              <p:cNvGrpSpPr/>
              <p:nvPr/>
            </p:nvGrpSpPr>
            <p:grpSpPr>
              <a:xfrm>
                <a:off x="2621815" y="2172331"/>
                <a:ext cx="1155822" cy="1657884"/>
                <a:chOff x="1869393" y="2377868"/>
                <a:chExt cx="1155822" cy="1657884"/>
              </a:xfrm>
            </p:grpSpPr>
            <p:sp>
              <p:nvSpPr>
                <p:cNvPr id="499" name="平行四边形 498">
                  <a:extLst>
                    <a:ext uri="{FF2B5EF4-FFF2-40B4-BE49-F238E27FC236}">
                      <a16:creationId xmlns:a16="http://schemas.microsoft.com/office/drawing/2014/main" id="{5BCAE5B1-28DB-62DC-EA80-CAF1570077B0}"/>
                    </a:ext>
                  </a:extLst>
                </p:cNvPr>
                <p:cNvSpPr/>
                <p:nvPr/>
              </p:nvSpPr>
              <p:spPr>
                <a:xfrm rot="16200000">
                  <a:off x="1618362" y="2628899"/>
                  <a:ext cx="1657884" cy="1155821"/>
                </a:xfrm>
                <a:prstGeom prst="parallelogram">
                  <a:avLst>
                    <a:gd name="adj" fmla="val 40206"/>
                  </a:avLst>
                </a:prstGeom>
                <a:solidFill>
                  <a:srgbClr val="D5E5FE"/>
                </a:solidFill>
                <a:ln>
                  <a:solidFill>
                    <a:srgbClr val="8EA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500" name="直接连接符 499">
                  <a:extLst>
                    <a:ext uri="{FF2B5EF4-FFF2-40B4-BE49-F238E27FC236}">
                      <a16:creationId xmlns:a16="http://schemas.microsoft.com/office/drawing/2014/main" id="{A3124B3E-69CA-EA54-1C19-3CE88B26C9A5}"/>
                    </a:ext>
                  </a:extLst>
                </p:cNvPr>
                <p:cNvCxnSpPr>
                  <a:stCxn id="499" idx="1"/>
                  <a:endCxn id="499" idx="3"/>
                </p:cNvCxnSpPr>
                <p:nvPr/>
              </p:nvCxnSpPr>
              <p:spPr>
                <a:xfrm>
                  <a:off x="1869393" y="2974455"/>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1" name="直接连接符 500">
                  <a:extLst>
                    <a:ext uri="{FF2B5EF4-FFF2-40B4-BE49-F238E27FC236}">
                      <a16:creationId xmlns:a16="http://schemas.microsoft.com/office/drawing/2014/main" id="{59652191-2F21-A28C-BC60-2B7D05F8E528}"/>
                    </a:ext>
                  </a:extLst>
                </p:cNvPr>
                <p:cNvCxnSpPr/>
                <p:nvPr/>
              </p:nvCxnSpPr>
              <p:spPr>
                <a:xfrm>
                  <a:off x="1869393" y="2497342"/>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2" name="直接连接符 501">
                  <a:extLst>
                    <a:ext uri="{FF2B5EF4-FFF2-40B4-BE49-F238E27FC236}">
                      <a16:creationId xmlns:a16="http://schemas.microsoft.com/office/drawing/2014/main" id="{79F38929-DA15-A4D0-377D-9093FDDF3825}"/>
                    </a:ext>
                  </a:extLst>
                </p:cNvPr>
                <p:cNvCxnSpPr/>
                <p:nvPr/>
              </p:nvCxnSpPr>
              <p:spPr>
                <a:xfrm>
                  <a:off x="1869393" y="2616817"/>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3" name="直接连接符 502">
                  <a:extLst>
                    <a:ext uri="{FF2B5EF4-FFF2-40B4-BE49-F238E27FC236}">
                      <a16:creationId xmlns:a16="http://schemas.microsoft.com/office/drawing/2014/main" id="{014B5883-9FD4-BFD0-8673-85EA9DED7C66}"/>
                    </a:ext>
                  </a:extLst>
                </p:cNvPr>
                <p:cNvCxnSpPr/>
                <p:nvPr/>
              </p:nvCxnSpPr>
              <p:spPr>
                <a:xfrm>
                  <a:off x="1869393" y="2736292"/>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4" name="直接连接符 503">
                  <a:extLst>
                    <a:ext uri="{FF2B5EF4-FFF2-40B4-BE49-F238E27FC236}">
                      <a16:creationId xmlns:a16="http://schemas.microsoft.com/office/drawing/2014/main" id="{765BF6EA-F58D-03F2-6909-C427BB033B39}"/>
                    </a:ext>
                  </a:extLst>
                </p:cNvPr>
                <p:cNvCxnSpPr/>
                <p:nvPr/>
              </p:nvCxnSpPr>
              <p:spPr>
                <a:xfrm>
                  <a:off x="1869393" y="285576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5" name="直接连接符 504">
                  <a:extLst>
                    <a:ext uri="{FF2B5EF4-FFF2-40B4-BE49-F238E27FC236}">
                      <a16:creationId xmlns:a16="http://schemas.microsoft.com/office/drawing/2014/main" id="{F371AD2F-7AC7-6E35-1BAA-FF9E5D822FC1}"/>
                    </a:ext>
                  </a:extLst>
                </p:cNvPr>
                <p:cNvCxnSpPr/>
                <p:nvPr/>
              </p:nvCxnSpPr>
              <p:spPr>
                <a:xfrm>
                  <a:off x="1869393" y="3214194"/>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6" name="直接连接符 505">
                  <a:extLst>
                    <a:ext uri="{FF2B5EF4-FFF2-40B4-BE49-F238E27FC236}">
                      <a16:creationId xmlns:a16="http://schemas.microsoft.com/office/drawing/2014/main" id="{628CF35E-C3F4-F5B4-A390-2812D22C100F}"/>
                    </a:ext>
                  </a:extLst>
                </p:cNvPr>
                <p:cNvCxnSpPr/>
                <p:nvPr/>
              </p:nvCxnSpPr>
              <p:spPr>
                <a:xfrm>
                  <a:off x="1869393" y="333366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7" name="直接连接符 506">
                  <a:extLst>
                    <a:ext uri="{FF2B5EF4-FFF2-40B4-BE49-F238E27FC236}">
                      <a16:creationId xmlns:a16="http://schemas.microsoft.com/office/drawing/2014/main" id="{C48688BA-EB90-AD53-D569-98F8EB2A05C9}"/>
                    </a:ext>
                  </a:extLst>
                </p:cNvPr>
                <p:cNvCxnSpPr/>
                <p:nvPr/>
              </p:nvCxnSpPr>
              <p:spPr>
                <a:xfrm>
                  <a:off x="1869393" y="3453144"/>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8" name="直接连接符 507">
                  <a:extLst>
                    <a:ext uri="{FF2B5EF4-FFF2-40B4-BE49-F238E27FC236}">
                      <a16:creationId xmlns:a16="http://schemas.microsoft.com/office/drawing/2014/main" id="{ABFC4AE5-1C28-6D24-BE05-8F8DFB80A11E}"/>
                    </a:ext>
                  </a:extLst>
                </p:cNvPr>
                <p:cNvCxnSpPr/>
                <p:nvPr/>
              </p:nvCxnSpPr>
              <p:spPr>
                <a:xfrm>
                  <a:off x="1869393" y="3094719"/>
                  <a:ext cx="1155822" cy="464710"/>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09" name="直接连接符 508">
                  <a:extLst>
                    <a:ext uri="{FF2B5EF4-FFF2-40B4-BE49-F238E27FC236}">
                      <a16:creationId xmlns:a16="http://schemas.microsoft.com/office/drawing/2014/main" id="{A19AFB85-3FA5-C438-B51C-F6081191C339}"/>
                    </a:ext>
                  </a:extLst>
                </p:cNvPr>
                <p:cNvCxnSpPr>
                  <a:stCxn id="499" idx="2"/>
                  <a:endCxn id="499" idx="5"/>
                </p:cNvCxnSpPr>
                <p:nvPr/>
              </p:nvCxnSpPr>
              <p:spPr>
                <a:xfrm>
                  <a:off x="2447305" y="2610223"/>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0" name="直接连接符 509">
                  <a:extLst>
                    <a:ext uri="{FF2B5EF4-FFF2-40B4-BE49-F238E27FC236}">
                      <a16:creationId xmlns:a16="http://schemas.microsoft.com/office/drawing/2014/main" id="{A8AEBC16-5D1F-D014-0B81-3BA4C4219A12}"/>
                    </a:ext>
                  </a:extLst>
                </p:cNvPr>
                <p:cNvCxnSpPr/>
                <p:nvPr/>
              </p:nvCxnSpPr>
              <p:spPr>
                <a:xfrm>
                  <a:off x="2538756" y="265077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1" name="直接连接符 510">
                  <a:extLst>
                    <a:ext uri="{FF2B5EF4-FFF2-40B4-BE49-F238E27FC236}">
                      <a16:creationId xmlns:a16="http://schemas.microsoft.com/office/drawing/2014/main" id="{BB20B649-D2E1-75E8-140E-40F1E7EB5ED3}"/>
                    </a:ext>
                  </a:extLst>
                </p:cNvPr>
                <p:cNvCxnSpPr/>
                <p:nvPr/>
              </p:nvCxnSpPr>
              <p:spPr>
                <a:xfrm>
                  <a:off x="2944631" y="2809712"/>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2" name="直接连接符 511">
                  <a:extLst>
                    <a:ext uri="{FF2B5EF4-FFF2-40B4-BE49-F238E27FC236}">
                      <a16:creationId xmlns:a16="http://schemas.microsoft.com/office/drawing/2014/main" id="{9C36A059-9B2D-01CC-3ACA-2B47DDB5DFCC}"/>
                    </a:ext>
                  </a:extLst>
                </p:cNvPr>
                <p:cNvCxnSpPr/>
                <p:nvPr/>
              </p:nvCxnSpPr>
              <p:spPr>
                <a:xfrm>
                  <a:off x="2865044" y="2777767"/>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3" name="直接连接符 512">
                  <a:extLst>
                    <a:ext uri="{FF2B5EF4-FFF2-40B4-BE49-F238E27FC236}">
                      <a16:creationId xmlns:a16="http://schemas.microsoft.com/office/drawing/2014/main" id="{5F3E17CF-EA71-7095-D942-EF8BCA69BB5B}"/>
                    </a:ext>
                  </a:extLst>
                </p:cNvPr>
                <p:cNvCxnSpPr/>
                <p:nvPr/>
              </p:nvCxnSpPr>
              <p:spPr>
                <a:xfrm>
                  <a:off x="2785457" y="2749630"/>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4" name="直接连接符 513">
                  <a:extLst>
                    <a:ext uri="{FF2B5EF4-FFF2-40B4-BE49-F238E27FC236}">
                      <a16:creationId xmlns:a16="http://schemas.microsoft.com/office/drawing/2014/main" id="{150B3C41-8753-8B7C-1D04-1E42091F43D6}"/>
                    </a:ext>
                  </a:extLst>
                </p:cNvPr>
                <p:cNvCxnSpPr/>
                <p:nvPr/>
              </p:nvCxnSpPr>
              <p:spPr>
                <a:xfrm>
                  <a:off x="2705870" y="2708692"/>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5" name="直接连接符 514">
                  <a:extLst>
                    <a:ext uri="{FF2B5EF4-FFF2-40B4-BE49-F238E27FC236}">
                      <a16:creationId xmlns:a16="http://schemas.microsoft.com/office/drawing/2014/main" id="{AEEAB5ED-2842-DB57-9A8C-D6B4DE777454}"/>
                    </a:ext>
                  </a:extLst>
                </p:cNvPr>
                <p:cNvCxnSpPr/>
                <p:nvPr/>
              </p:nvCxnSpPr>
              <p:spPr>
                <a:xfrm>
                  <a:off x="2626283" y="2684556"/>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6" name="直接连接符 515">
                  <a:extLst>
                    <a:ext uri="{FF2B5EF4-FFF2-40B4-BE49-F238E27FC236}">
                      <a16:creationId xmlns:a16="http://schemas.microsoft.com/office/drawing/2014/main" id="{5D34C8E5-49DC-BE0D-E5C9-4C998F201C6D}"/>
                    </a:ext>
                  </a:extLst>
                </p:cNvPr>
                <p:cNvCxnSpPr/>
                <p:nvPr/>
              </p:nvCxnSpPr>
              <p:spPr>
                <a:xfrm>
                  <a:off x="2273356" y="2535096"/>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7" name="直接连接符 516">
                  <a:extLst>
                    <a:ext uri="{FF2B5EF4-FFF2-40B4-BE49-F238E27FC236}">
                      <a16:creationId xmlns:a16="http://schemas.microsoft.com/office/drawing/2014/main" id="{DE20DAA2-1B63-987A-A50A-11E64A6EDEDB}"/>
                    </a:ext>
                  </a:extLst>
                </p:cNvPr>
                <p:cNvCxnSpPr/>
                <p:nvPr/>
              </p:nvCxnSpPr>
              <p:spPr>
                <a:xfrm>
                  <a:off x="2190593" y="250358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8" name="直接连接符 517">
                  <a:extLst>
                    <a:ext uri="{FF2B5EF4-FFF2-40B4-BE49-F238E27FC236}">
                      <a16:creationId xmlns:a16="http://schemas.microsoft.com/office/drawing/2014/main" id="{27F7DB30-AB8E-3317-CFFE-CB52381E2033}"/>
                    </a:ext>
                  </a:extLst>
                </p:cNvPr>
                <p:cNvCxnSpPr/>
                <p:nvPr/>
              </p:nvCxnSpPr>
              <p:spPr>
                <a:xfrm>
                  <a:off x="2111006" y="2470031"/>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19" name="直接连接符 518">
                  <a:extLst>
                    <a:ext uri="{FF2B5EF4-FFF2-40B4-BE49-F238E27FC236}">
                      <a16:creationId xmlns:a16="http://schemas.microsoft.com/office/drawing/2014/main" id="{A153E2B8-26B6-B0DD-AB6E-A6C1C6D5404B}"/>
                    </a:ext>
                  </a:extLst>
                </p:cNvPr>
                <p:cNvCxnSpPr/>
                <p:nvPr/>
              </p:nvCxnSpPr>
              <p:spPr>
                <a:xfrm>
                  <a:off x="2031419" y="2438128"/>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20" name="直接连接符 519">
                  <a:extLst>
                    <a:ext uri="{FF2B5EF4-FFF2-40B4-BE49-F238E27FC236}">
                      <a16:creationId xmlns:a16="http://schemas.microsoft.com/office/drawing/2014/main" id="{CFB71A87-4BBC-AED2-53AA-3B385E2EB1AE}"/>
                    </a:ext>
                  </a:extLst>
                </p:cNvPr>
                <p:cNvCxnSpPr/>
                <p:nvPr/>
              </p:nvCxnSpPr>
              <p:spPr>
                <a:xfrm>
                  <a:off x="1951832" y="2406764"/>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cxnSp>
              <p:nvCxnSpPr>
                <p:cNvPr id="521" name="直接连接符 520">
                  <a:extLst>
                    <a:ext uri="{FF2B5EF4-FFF2-40B4-BE49-F238E27FC236}">
                      <a16:creationId xmlns:a16="http://schemas.microsoft.com/office/drawing/2014/main" id="{B2FF2C9C-71BB-8F0D-4513-966F58EBFC16}"/>
                    </a:ext>
                  </a:extLst>
                </p:cNvPr>
                <p:cNvCxnSpPr/>
                <p:nvPr/>
              </p:nvCxnSpPr>
              <p:spPr>
                <a:xfrm>
                  <a:off x="2358143" y="2566809"/>
                  <a:ext cx="0" cy="1193174"/>
                </a:xfrm>
                <a:prstGeom prst="line">
                  <a:avLst/>
                </a:prstGeom>
                <a:ln>
                  <a:solidFill>
                    <a:srgbClr val="8EAEFB"/>
                  </a:solidFill>
                </a:ln>
              </p:spPr>
              <p:style>
                <a:lnRef idx="2">
                  <a:schemeClr val="dk1"/>
                </a:lnRef>
                <a:fillRef idx="0">
                  <a:schemeClr val="dk1"/>
                </a:fillRef>
                <a:effectRef idx="1">
                  <a:schemeClr val="dk1"/>
                </a:effectRef>
                <a:fontRef idx="minor">
                  <a:schemeClr val="tx1"/>
                </a:fontRef>
              </p:style>
            </p:cxnSp>
          </p:grpSp>
          <p:cxnSp>
            <p:nvCxnSpPr>
              <p:cNvPr id="477" name="直接箭头连接符 476">
                <a:extLst>
                  <a:ext uri="{FF2B5EF4-FFF2-40B4-BE49-F238E27FC236}">
                    <a16:creationId xmlns:a16="http://schemas.microsoft.com/office/drawing/2014/main" id="{9FA2F285-00FA-6022-FFDD-38DD22201590}"/>
                  </a:ext>
                </a:extLst>
              </p:cNvPr>
              <p:cNvCxnSpPr>
                <a:cxnSpLocks/>
              </p:cNvCxnSpPr>
              <p:nvPr/>
            </p:nvCxnSpPr>
            <p:spPr>
              <a:xfrm flipV="1">
                <a:off x="2075266" y="3064807"/>
                <a:ext cx="999474" cy="422089"/>
              </a:xfrm>
              <a:prstGeom prst="straightConnector1">
                <a:avLst/>
              </a:prstGeom>
              <a:ln>
                <a:solidFill>
                  <a:srgbClr val="156082"/>
                </a:solidFill>
                <a:tailEnd type="triangle"/>
              </a:ln>
            </p:spPr>
            <p:style>
              <a:lnRef idx="2">
                <a:schemeClr val="dk1"/>
              </a:lnRef>
              <a:fillRef idx="0">
                <a:schemeClr val="dk1"/>
              </a:fillRef>
              <a:effectRef idx="1">
                <a:schemeClr val="dk1"/>
              </a:effectRef>
              <a:fontRef idx="minor">
                <a:schemeClr val="tx1"/>
              </a:fontRef>
            </p:style>
          </p:cxnSp>
          <p:cxnSp>
            <p:nvCxnSpPr>
              <p:cNvPr id="478" name="直接箭头连接符 477">
                <a:extLst>
                  <a:ext uri="{FF2B5EF4-FFF2-40B4-BE49-F238E27FC236}">
                    <a16:creationId xmlns:a16="http://schemas.microsoft.com/office/drawing/2014/main" id="{B2805ABC-0092-4FAD-F32D-3C9BD9589886}"/>
                  </a:ext>
                </a:extLst>
              </p:cNvPr>
              <p:cNvCxnSpPr>
                <a:cxnSpLocks/>
              </p:cNvCxnSpPr>
              <p:nvPr/>
            </p:nvCxnSpPr>
            <p:spPr>
              <a:xfrm flipV="1">
                <a:off x="1938952" y="2787662"/>
                <a:ext cx="1031757" cy="427223"/>
              </a:xfrm>
              <a:prstGeom prst="straightConnector1">
                <a:avLst/>
              </a:prstGeom>
              <a:ln>
                <a:solidFill>
                  <a:srgbClr val="156082"/>
                </a:solidFill>
                <a:tailEnd type="triangle"/>
              </a:ln>
            </p:spPr>
            <p:style>
              <a:lnRef idx="2">
                <a:schemeClr val="dk1"/>
              </a:lnRef>
              <a:fillRef idx="0">
                <a:schemeClr val="dk1"/>
              </a:fillRef>
              <a:effectRef idx="1">
                <a:schemeClr val="dk1"/>
              </a:effectRef>
              <a:fontRef idx="minor">
                <a:schemeClr val="tx1"/>
              </a:fontRef>
            </p:style>
          </p:cxnSp>
          <p:sp>
            <p:nvSpPr>
              <p:cNvPr id="479" name="文本框 478">
                <a:extLst>
                  <a:ext uri="{FF2B5EF4-FFF2-40B4-BE49-F238E27FC236}">
                    <a16:creationId xmlns:a16="http://schemas.microsoft.com/office/drawing/2014/main" id="{1A0830B6-BCA0-3A3A-163E-E585410F4E1E}"/>
                  </a:ext>
                </a:extLst>
              </p:cNvPr>
              <p:cNvSpPr txBox="1"/>
              <p:nvPr/>
            </p:nvSpPr>
            <p:spPr>
              <a:xfrm>
                <a:off x="1556353" y="2324377"/>
                <a:ext cx="938077" cy="566149"/>
              </a:xfrm>
              <a:prstGeom prst="rect">
                <a:avLst/>
              </a:prstGeom>
              <a:noFill/>
            </p:spPr>
            <p:txBody>
              <a:bodyPr wrap="none" rtlCol="0">
                <a:spAutoFit/>
              </a:bodyPr>
              <a:lstStyle/>
              <a:p>
                <a:r>
                  <a:rPr lang="en-US" altLang="zh-CN" sz="1200">
                    <a:latin typeface="Arial" panose="020B0604020202020204" pitchFamily="34" charset="0"/>
                    <a:cs typeface="Arial" panose="020B0604020202020204" pitchFamily="34" charset="0"/>
                  </a:rPr>
                  <a:t>Incident </a:t>
                </a:r>
              </a:p>
              <a:p>
                <a:r>
                  <a:rPr lang="en-US" altLang="zh-CN" sz="1200">
                    <a:latin typeface="Arial" panose="020B0604020202020204" pitchFamily="34" charset="0"/>
                    <a:cs typeface="Arial" panose="020B0604020202020204" pitchFamily="34" charset="0"/>
                  </a:rPr>
                  <a:t>waves</a:t>
                </a:r>
                <a:endParaRPr lang="zh-CN" altLang="en-US" sz="1200">
                  <a:latin typeface="Arial" panose="020B0604020202020204" pitchFamily="34" charset="0"/>
                  <a:cs typeface="Arial" panose="020B0604020202020204" pitchFamily="34" charset="0"/>
                </a:endParaRPr>
              </a:p>
            </p:txBody>
          </p:sp>
          <p:cxnSp>
            <p:nvCxnSpPr>
              <p:cNvPr id="480" name="直接连接符 479">
                <a:extLst>
                  <a:ext uri="{FF2B5EF4-FFF2-40B4-BE49-F238E27FC236}">
                    <a16:creationId xmlns:a16="http://schemas.microsoft.com/office/drawing/2014/main" id="{675578E9-D838-7136-99A0-D26F611553CE}"/>
                  </a:ext>
                </a:extLst>
              </p:cNvPr>
              <p:cNvCxnSpPr>
                <a:cxnSpLocks/>
              </p:cNvCxnSpPr>
              <p:nvPr/>
            </p:nvCxnSpPr>
            <p:spPr>
              <a:xfrm flipH="1" flipV="1">
                <a:off x="2075266" y="3031388"/>
                <a:ext cx="230438" cy="500565"/>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cxnSp>
            <p:nvCxnSpPr>
              <p:cNvPr id="481" name="直接连接符 480">
                <a:extLst>
                  <a:ext uri="{FF2B5EF4-FFF2-40B4-BE49-F238E27FC236}">
                    <a16:creationId xmlns:a16="http://schemas.microsoft.com/office/drawing/2014/main" id="{78F26C47-E28C-66BC-03FD-1FFD83D29B41}"/>
                  </a:ext>
                </a:extLst>
              </p:cNvPr>
              <p:cNvCxnSpPr>
                <a:cxnSpLocks/>
              </p:cNvCxnSpPr>
              <p:nvPr/>
            </p:nvCxnSpPr>
            <p:spPr>
              <a:xfrm flipH="1" flipV="1">
                <a:off x="2227478" y="2972628"/>
                <a:ext cx="230438" cy="500565"/>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cxnSp>
            <p:nvCxnSpPr>
              <p:cNvPr id="482" name="直接连接符 481">
                <a:extLst>
                  <a:ext uri="{FF2B5EF4-FFF2-40B4-BE49-F238E27FC236}">
                    <a16:creationId xmlns:a16="http://schemas.microsoft.com/office/drawing/2014/main" id="{7E670F16-C594-AFA7-376A-5E527CF321B0}"/>
                  </a:ext>
                </a:extLst>
              </p:cNvPr>
              <p:cNvCxnSpPr>
                <a:cxnSpLocks/>
              </p:cNvCxnSpPr>
              <p:nvPr/>
            </p:nvCxnSpPr>
            <p:spPr>
              <a:xfrm flipH="1" flipV="1">
                <a:off x="2375440" y="2930233"/>
                <a:ext cx="230438" cy="500565"/>
              </a:xfrm>
              <a:prstGeom prst="line">
                <a:avLst/>
              </a:prstGeom>
              <a:ln>
                <a:solidFill>
                  <a:srgbClr val="156082"/>
                </a:solidFill>
                <a:prstDash val="sysDash"/>
              </a:ln>
            </p:spPr>
            <p:style>
              <a:lnRef idx="2">
                <a:schemeClr val="dk1"/>
              </a:lnRef>
              <a:fillRef idx="0">
                <a:schemeClr val="dk1"/>
              </a:fillRef>
              <a:effectRef idx="1">
                <a:schemeClr val="dk1"/>
              </a:effectRef>
              <a:fontRef idx="minor">
                <a:schemeClr val="tx1"/>
              </a:fontRef>
            </p:style>
          </p:cxnSp>
          <p:sp>
            <p:nvSpPr>
              <p:cNvPr id="483" name="文本框 482">
                <a:extLst>
                  <a:ext uri="{FF2B5EF4-FFF2-40B4-BE49-F238E27FC236}">
                    <a16:creationId xmlns:a16="http://schemas.microsoft.com/office/drawing/2014/main" id="{CCC67BA0-8FE7-92B3-8588-206B0E8B8042}"/>
                  </a:ext>
                </a:extLst>
              </p:cNvPr>
              <p:cNvSpPr txBox="1"/>
              <p:nvPr/>
            </p:nvSpPr>
            <p:spPr>
              <a:xfrm>
                <a:off x="7214502" y="744496"/>
                <a:ext cx="1575140" cy="566149"/>
              </a:xfrm>
              <a:prstGeom prst="rect">
                <a:avLst/>
              </a:prstGeom>
              <a:noFill/>
            </p:spPr>
            <p:txBody>
              <a:bodyPr wrap="square" rtlCol="0">
                <a:spAutoFit/>
              </a:bodyPr>
              <a:lstStyle/>
              <a:p>
                <a:pPr algn="ctr"/>
                <a:r>
                  <a:rPr lang="en-US" altLang="zh-CN" sz="1200">
                    <a:latin typeface="Arial" panose="020B0604020202020204" pitchFamily="34" charset="0"/>
                    <a:cs typeface="Arial" panose="020B0604020202020204" pitchFamily="34" charset="0"/>
                  </a:rPr>
                  <a:t>Detector array </a:t>
                </a:r>
              </a:p>
              <a:p>
                <a:pPr algn="ctr"/>
                <a:r>
                  <a:rPr lang="en-US" altLang="zh-CN" sz="1200">
                    <a:latin typeface="Arial" panose="020B0604020202020204" pitchFamily="34" charset="0"/>
                    <a:cs typeface="Arial" panose="020B0604020202020204" pitchFamily="34" charset="0"/>
                  </a:rPr>
                  <a:t>(i.e., antenna)</a:t>
                </a:r>
                <a:endParaRPr lang="zh-CN" altLang="en-US" sz="1200">
                  <a:latin typeface="Arial" panose="020B0604020202020204" pitchFamily="34" charset="0"/>
                  <a:cs typeface="Arial" panose="020B0604020202020204" pitchFamily="34" charset="0"/>
                </a:endParaRPr>
              </a:p>
            </p:txBody>
          </p:sp>
          <p:grpSp>
            <p:nvGrpSpPr>
              <p:cNvPr id="484" name="组合 483">
                <a:extLst>
                  <a:ext uri="{FF2B5EF4-FFF2-40B4-BE49-F238E27FC236}">
                    <a16:creationId xmlns:a16="http://schemas.microsoft.com/office/drawing/2014/main" id="{5EDE31F5-35D0-459C-0EF7-C0893EE1B8A4}"/>
                  </a:ext>
                </a:extLst>
              </p:cNvPr>
              <p:cNvGrpSpPr/>
              <p:nvPr/>
            </p:nvGrpSpPr>
            <p:grpSpPr>
              <a:xfrm>
                <a:off x="4760497" y="2299629"/>
                <a:ext cx="3940655" cy="1683842"/>
                <a:chOff x="5292687" y="2468587"/>
                <a:chExt cx="3940655" cy="1683842"/>
              </a:xfrm>
            </p:grpSpPr>
            <p:grpSp>
              <p:nvGrpSpPr>
                <p:cNvPr id="491" name="组合 490">
                  <a:extLst>
                    <a:ext uri="{FF2B5EF4-FFF2-40B4-BE49-F238E27FC236}">
                      <a16:creationId xmlns:a16="http://schemas.microsoft.com/office/drawing/2014/main" id="{67A1EB1B-17FE-7B3E-0D24-15CF6A1A092D}"/>
                    </a:ext>
                  </a:extLst>
                </p:cNvPr>
                <p:cNvGrpSpPr/>
                <p:nvPr/>
              </p:nvGrpSpPr>
              <p:grpSpPr>
                <a:xfrm>
                  <a:off x="5292687" y="2468587"/>
                  <a:ext cx="3940655" cy="1683842"/>
                  <a:chOff x="2418487" y="2879067"/>
                  <a:chExt cx="3940655" cy="1683842"/>
                </a:xfrm>
              </p:grpSpPr>
              <p:pic>
                <p:nvPicPr>
                  <p:cNvPr id="493" name="图片 492" descr="图标&#10;&#10;AI 生成的内容可能不正确。">
                    <a:extLst>
                      <a:ext uri="{FF2B5EF4-FFF2-40B4-BE49-F238E27FC236}">
                        <a16:creationId xmlns:a16="http://schemas.microsoft.com/office/drawing/2014/main" id="{3C04C5A9-567B-E021-191F-E98BBA3BFB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05017">
                    <a:off x="4806420" y="3232786"/>
                    <a:ext cx="692210" cy="553769"/>
                  </a:xfrm>
                  <a:prstGeom prst="rect">
                    <a:avLst/>
                  </a:prstGeom>
                </p:spPr>
              </p:pic>
              <p:sp>
                <p:nvSpPr>
                  <p:cNvPr id="494" name="平行四边形 493">
                    <a:extLst>
                      <a:ext uri="{FF2B5EF4-FFF2-40B4-BE49-F238E27FC236}">
                        <a16:creationId xmlns:a16="http://schemas.microsoft.com/office/drawing/2014/main" id="{89615DA8-76BA-73AC-4E37-AB55B6881106}"/>
                      </a:ext>
                    </a:extLst>
                  </p:cNvPr>
                  <p:cNvSpPr/>
                  <p:nvPr/>
                </p:nvSpPr>
                <p:spPr>
                  <a:xfrm rot="16200000">
                    <a:off x="4460369" y="3582153"/>
                    <a:ext cx="748536" cy="521854"/>
                  </a:xfrm>
                  <a:prstGeom prst="parallelogram">
                    <a:avLst>
                      <a:gd name="adj" fmla="val 40206"/>
                    </a:avLst>
                  </a:prstGeom>
                  <a:solidFill>
                    <a:schemeClr val="bg1"/>
                  </a:solidFill>
                  <a:ln w="38100">
                    <a:solidFill>
                      <a:srgbClr val="2C2C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495" name="直接箭头连接符 494">
                    <a:extLst>
                      <a:ext uri="{FF2B5EF4-FFF2-40B4-BE49-F238E27FC236}">
                        <a16:creationId xmlns:a16="http://schemas.microsoft.com/office/drawing/2014/main" id="{A8E26F52-CB4D-A443-A970-4B19D21D0477}"/>
                      </a:ext>
                    </a:extLst>
                  </p:cNvPr>
                  <p:cNvCxnSpPr>
                    <a:cxnSpLocks/>
                  </p:cNvCxnSpPr>
                  <p:nvPr/>
                </p:nvCxnSpPr>
                <p:spPr>
                  <a:xfrm flipV="1">
                    <a:off x="4377339" y="3841744"/>
                    <a:ext cx="403150" cy="239297"/>
                  </a:xfrm>
                  <a:prstGeom prst="straightConnector1">
                    <a:avLst/>
                  </a:prstGeom>
                  <a:ln w="38100">
                    <a:solidFill>
                      <a:srgbClr val="156082"/>
                    </a:solidFill>
                    <a:tailEnd type="triangle"/>
                  </a:ln>
                </p:spPr>
                <p:style>
                  <a:lnRef idx="2">
                    <a:schemeClr val="dk1"/>
                  </a:lnRef>
                  <a:fillRef idx="0">
                    <a:schemeClr val="dk1"/>
                  </a:fillRef>
                  <a:effectRef idx="1">
                    <a:schemeClr val="dk1"/>
                  </a:effectRef>
                  <a:fontRef idx="minor">
                    <a:schemeClr val="tx1"/>
                  </a:fontRef>
                </p:style>
              </p:cxnSp>
              <p:sp>
                <p:nvSpPr>
                  <p:cNvPr id="496" name="文本框 495">
                    <a:extLst>
                      <a:ext uri="{FF2B5EF4-FFF2-40B4-BE49-F238E27FC236}">
                        <a16:creationId xmlns:a16="http://schemas.microsoft.com/office/drawing/2014/main" id="{A483BD72-B35C-99AF-F1CC-3A34683131D9}"/>
                      </a:ext>
                    </a:extLst>
                  </p:cNvPr>
                  <p:cNvSpPr txBox="1"/>
                  <p:nvPr/>
                </p:nvSpPr>
                <p:spPr>
                  <a:xfrm>
                    <a:off x="3584409" y="3996760"/>
                    <a:ext cx="1095341" cy="566149"/>
                  </a:xfrm>
                  <a:prstGeom prst="rect">
                    <a:avLst/>
                  </a:prstGeom>
                  <a:noFill/>
                </p:spPr>
                <p:txBody>
                  <a:bodyPr wrap="none" rtlCol="0">
                    <a:spAutoFit/>
                  </a:bodyPr>
                  <a:lstStyle/>
                  <a:p>
                    <a:pPr algn="ctr"/>
                    <a:r>
                      <a:rPr lang="en-US" altLang="zh-CN" sz="1200">
                        <a:latin typeface="Arial" panose="020B0604020202020204" pitchFamily="34" charset="0"/>
                        <a:cs typeface="Arial" panose="020B0604020202020204" pitchFamily="34" charset="0"/>
                      </a:rPr>
                      <a:t>Excitation </a:t>
                    </a:r>
                  </a:p>
                  <a:p>
                    <a:pPr algn="ctr"/>
                    <a:r>
                      <a:rPr lang="en-US" altLang="zh-CN" sz="1200">
                        <a:latin typeface="Arial" panose="020B0604020202020204" pitchFamily="34" charset="0"/>
                        <a:cs typeface="Arial" panose="020B0604020202020204" pitchFamily="34" charset="0"/>
                      </a:rPr>
                      <a:t>wave</a:t>
                    </a:r>
                    <a:endParaRPr lang="zh-CN" altLang="en-US" sz="1200">
                      <a:latin typeface="Arial" panose="020B0604020202020204" pitchFamily="34" charset="0"/>
                      <a:cs typeface="Arial" panose="020B0604020202020204" pitchFamily="34" charset="0"/>
                    </a:endParaRPr>
                  </a:p>
                </p:txBody>
              </p:sp>
              <p:sp>
                <p:nvSpPr>
                  <p:cNvPr id="497" name="文本框 496">
                    <a:extLst>
                      <a:ext uri="{FF2B5EF4-FFF2-40B4-BE49-F238E27FC236}">
                        <a16:creationId xmlns:a16="http://schemas.microsoft.com/office/drawing/2014/main" id="{69FE906B-A137-2059-6310-5FC1C5F99C7F}"/>
                      </a:ext>
                    </a:extLst>
                  </p:cNvPr>
                  <p:cNvSpPr txBox="1"/>
                  <p:nvPr/>
                </p:nvSpPr>
                <p:spPr>
                  <a:xfrm>
                    <a:off x="5181238" y="2879067"/>
                    <a:ext cx="1177904" cy="566149"/>
                  </a:xfrm>
                  <a:prstGeom prst="rect">
                    <a:avLst/>
                  </a:prstGeom>
                  <a:noFill/>
                </p:spPr>
                <p:txBody>
                  <a:bodyPr wrap="none" rtlCol="0">
                    <a:spAutoFit/>
                  </a:bodyPr>
                  <a:lstStyle/>
                  <a:p>
                    <a:pPr algn="ctr"/>
                    <a:r>
                      <a:rPr lang="en-US" altLang="zh-CN" sz="1200">
                        <a:latin typeface="Arial" panose="020B0604020202020204" pitchFamily="34" charset="0"/>
                        <a:cs typeface="Arial" panose="020B0604020202020204" pitchFamily="34" charset="0"/>
                      </a:rPr>
                      <a:t>Secondary </a:t>
                    </a:r>
                  </a:p>
                  <a:p>
                    <a:pPr algn="ctr"/>
                    <a:r>
                      <a:rPr lang="en-US" altLang="zh-CN" sz="1200">
                        <a:latin typeface="Arial" panose="020B0604020202020204" pitchFamily="34" charset="0"/>
                        <a:cs typeface="Arial" panose="020B0604020202020204" pitchFamily="34" charset="0"/>
                      </a:rPr>
                      <a:t>wave</a:t>
                    </a:r>
                    <a:endParaRPr lang="zh-CN" altLang="en-US" sz="1200">
                      <a:latin typeface="Arial" panose="020B0604020202020204" pitchFamily="34" charset="0"/>
                      <a:cs typeface="Arial" panose="020B0604020202020204" pitchFamily="34" charset="0"/>
                    </a:endParaRPr>
                  </a:p>
                </p:txBody>
              </p:sp>
              <p:sp>
                <p:nvSpPr>
                  <p:cNvPr id="498" name="文本框 497">
                    <a:extLst>
                      <a:ext uri="{FF2B5EF4-FFF2-40B4-BE49-F238E27FC236}">
                        <a16:creationId xmlns:a16="http://schemas.microsoft.com/office/drawing/2014/main" id="{EEE6BE4B-9E0A-5434-516B-C08D17A044D2}"/>
                      </a:ext>
                    </a:extLst>
                  </p:cNvPr>
                  <p:cNvSpPr txBox="1"/>
                  <p:nvPr/>
                </p:nvSpPr>
                <p:spPr>
                  <a:xfrm>
                    <a:off x="2418487" y="3548879"/>
                    <a:ext cx="1438827" cy="339689"/>
                  </a:xfrm>
                  <a:prstGeom prst="rect">
                    <a:avLst/>
                  </a:prstGeom>
                  <a:noFill/>
                </p:spPr>
                <p:txBody>
                  <a:bodyPr wrap="square">
                    <a:spAutoFit/>
                  </a:bodyPr>
                  <a:lstStyle/>
                  <a:p>
                    <a:pPr algn="ctr"/>
                    <a:r>
                      <a:rPr lang="en-US" altLang="zh-CN" sz="1200" dirty="0">
                        <a:latin typeface="Arial" panose="020B0604020202020204" pitchFamily="34" charset="0"/>
                        <a:cs typeface="Arial" panose="020B0604020202020204" pitchFamily="34" charset="0"/>
                      </a:rPr>
                      <a:t>Meta-atom</a:t>
                    </a:r>
                    <a:endParaRPr lang="zh-CN" altLang="en-US" sz="1200" dirty="0"/>
                  </a:p>
                </p:txBody>
              </p:sp>
            </p:grpSp>
            <p:sp>
              <p:nvSpPr>
                <p:cNvPr id="492" name="椭圆 491">
                  <a:extLst>
                    <a:ext uri="{FF2B5EF4-FFF2-40B4-BE49-F238E27FC236}">
                      <a16:creationId xmlns:a16="http://schemas.microsoft.com/office/drawing/2014/main" id="{3738AD2C-28D4-2BD4-077B-B4A77095981E}"/>
                    </a:ext>
                  </a:extLst>
                </p:cNvPr>
                <p:cNvSpPr/>
                <p:nvPr/>
              </p:nvSpPr>
              <p:spPr>
                <a:xfrm>
                  <a:off x="5890707" y="3037310"/>
                  <a:ext cx="175076" cy="17507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485" name="左大括号 484">
                <a:extLst>
                  <a:ext uri="{FF2B5EF4-FFF2-40B4-BE49-F238E27FC236}">
                    <a16:creationId xmlns:a16="http://schemas.microsoft.com/office/drawing/2014/main" id="{0D6B505B-C22E-BB3B-8AC3-DD571E9F3EFD}"/>
                  </a:ext>
                </a:extLst>
              </p:cNvPr>
              <p:cNvSpPr/>
              <p:nvPr/>
            </p:nvSpPr>
            <p:spPr>
              <a:xfrm rot="3716067">
                <a:off x="2938109" y="1439532"/>
                <a:ext cx="138468" cy="912127"/>
              </a:xfrm>
              <a:prstGeom prst="leftBrace">
                <a:avLst>
                  <a:gd name="adj1" fmla="val 5783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sz="1200"/>
              </a:p>
            </p:txBody>
          </p:sp>
          <p:sp>
            <p:nvSpPr>
              <p:cNvPr id="486" name="文本框 485">
                <a:extLst>
                  <a:ext uri="{FF2B5EF4-FFF2-40B4-BE49-F238E27FC236}">
                    <a16:creationId xmlns:a16="http://schemas.microsoft.com/office/drawing/2014/main" id="{FF650EF2-2225-898F-B5A2-F7C92484E4B6}"/>
                  </a:ext>
                </a:extLst>
              </p:cNvPr>
              <p:cNvSpPr txBox="1"/>
              <p:nvPr/>
            </p:nvSpPr>
            <p:spPr>
              <a:xfrm rot="20139297">
                <a:off x="2301013" y="1096924"/>
                <a:ext cx="2649765" cy="339689"/>
              </a:xfrm>
              <a:prstGeom prst="rect">
                <a:avLst/>
              </a:prstGeom>
              <a:noFill/>
            </p:spPr>
            <p:txBody>
              <a:bodyPr wrap="square" rtlCol="0">
                <a:spAutoFit/>
              </a:bodyPr>
              <a:lstStyle/>
              <a:p>
                <a:pPr algn="ctr"/>
                <a:r>
                  <a:rPr lang="en-US" altLang="zh-CN" sz="1200">
                    <a:latin typeface="Arial" panose="020B0604020202020204" pitchFamily="34" charset="0"/>
                    <a:cs typeface="Arial" panose="020B0604020202020204" pitchFamily="34" charset="0"/>
                  </a:rPr>
                  <a:t>Diffraction zones</a:t>
                </a:r>
                <a:endParaRPr lang="zh-CN" altLang="en-US" sz="1200">
                  <a:latin typeface="Arial" panose="020B0604020202020204" pitchFamily="34" charset="0"/>
                  <a:cs typeface="Arial" panose="020B0604020202020204" pitchFamily="34" charset="0"/>
                </a:endParaRPr>
              </a:p>
            </p:txBody>
          </p:sp>
          <p:sp>
            <p:nvSpPr>
              <p:cNvPr id="487" name="左大括号 486">
                <a:extLst>
                  <a:ext uri="{FF2B5EF4-FFF2-40B4-BE49-F238E27FC236}">
                    <a16:creationId xmlns:a16="http://schemas.microsoft.com/office/drawing/2014/main" id="{EBD088B2-0BB1-5961-7030-3D0E480FD5E2}"/>
                  </a:ext>
                </a:extLst>
              </p:cNvPr>
              <p:cNvSpPr/>
              <p:nvPr/>
            </p:nvSpPr>
            <p:spPr>
              <a:xfrm rot="4068625">
                <a:off x="4644699" y="734290"/>
                <a:ext cx="138468" cy="832247"/>
              </a:xfrm>
              <a:prstGeom prst="leftBrace">
                <a:avLst>
                  <a:gd name="adj1" fmla="val 5783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sz="1200"/>
              </a:p>
            </p:txBody>
          </p:sp>
          <p:sp>
            <p:nvSpPr>
              <p:cNvPr id="488" name="文本框 487">
                <a:extLst>
                  <a:ext uri="{FF2B5EF4-FFF2-40B4-BE49-F238E27FC236}">
                    <a16:creationId xmlns:a16="http://schemas.microsoft.com/office/drawing/2014/main" id="{72C38F21-91BF-3807-3D87-36C14DB7D291}"/>
                  </a:ext>
                </a:extLst>
              </p:cNvPr>
              <p:cNvSpPr txBox="1"/>
              <p:nvPr/>
            </p:nvSpPr>
            <p:spPr>
              <a:xfrm>
                <a:off x="3737399" y="3417323"/>
                <a:ext cx="1485205" cy="566149"/>
              </a:xfrm>
              <a:prstGeom prst="rect">
                <a:avLst/>
              </a:prstGeom>
              <a:noFill/>
            </p:spPr>
            <p:txBody>
              <a:bodyPr wrap="square">
                <a:spAutoFit/>
              </a:bodyPr>
              <a:lstStyle/>
              <a:p>
                <a:pPr algn="ctr"/>
                <a:r>
                  <a:rPr lang="en-US" altLang="zh-CN" sz="1200">
                    <a:latin typeface="Arial" panose="020B0604020202020204" pitchFamily="34" charset="0"/>
                    <a:cs typeface="Arial" panose="020B0604020202020204" pitchFamily="34" charset="0"/>
                  </a:rPr>
                  <a:t>Multi-layer</a:t>
                </a:r>
              </a:p>
              <a:p>
                <a:pPr algn="ctr"/>
                <a:r>
                  <a:rPr lang="en-US" altLang="zh-CN" sz="1200">
                    <a:latin typeface="Arial" panose="020B0604020202020204" pitchFamily="34" charset="0"/>
                    <a:cs typeface="Arial" panose="020B0604020202020204" pitchFamily="34" charset="0"/>
                  </a:rPr>
                  <a:t>metasurface</a:t>
                </a:r>
              </a:p>
            </p:txBody>
          </p:sp>
          <p:sp>
            <p:nvSpPr>
              <p:cNvPr id="489" name="左大括号 488">
                <a:extLst>
                  <a:ext uri="{FF2B5EF4-FFF2-40B4-BE49-F238E27FC236}">
                    <a16:creationId xmlns:a16="http://schemas.microsoft.com/office/drawing/2014/main" id="{4F0E121E-D794-74B5-B721-F69A62CEE135}"/>
                  </a:ext>
                </a:extLst>
              </p:cNvPr>
              <p:cNvSpPr/>
              <p:nvPr/>
            </p:nvSpPr>
            <p:spPr>
              <a:xfrm rot="4040804">
                <a:off x="3800902" y="1026498"/>
                <a:ext cx="138468" cy="942380"/>
              </a:xfrm>
              <a:prstGeom prst="leftBrace">
                <a:avLst>
                  <a:gd name="adj1" fmla="val 5783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sz="1200"/>
              </a:p>
            </p:txBody>
          </p:sp>
          <p:sp>
            <p:nvSpPr>
              <p:cNvPr id="490" name="文本框 489">
                <a:extLst>
                  <a:ext uri="{FF2B5EF4-FFF2-40B4-BE49-F238E27FC236}">
                    <a16:creationId xmlns:a16="http://schemas.microsoft.com/office/drawing/2014/main" id="{ADE55E82-8332-4F0C-8A47-D3FAC97B63AB}"/>
                  </a:ext>
                </a:extLst>
              </p:cNvPr>
              <p:cNvSpPr txBox="1"/>
              <p:nvPr/>
            </p:nvSpPr>
            <p:spPr>
              <a:xfrm>
                <a:off x="7436377" y="3373419"/>
                <a:ext cx="1165690" cy="566149"/>
              </a:xfrm>
              <a:prstGeom prst="rect">
                <a:avLst/>
              </a:prstGeom>
              <a:noFill/>
            </p:spPr>
            <p:txBody>
              <a:bodyPr wrap="square">
                <a:spAutoFit/>
              </a:bodyPr>
              <a:lstStyle/>
              <a:p>
                <a:pPr algn="ctr"/>
                <a:r>
                  <a:rPr lang="en-US" altLang="zh-CN" sz="1200" dirty="0">
                    <a:latin typeface="Arial" panose="020B0604020202020204" pitchFamily="34" charset="0"/>
                    <a:cs typeface="Arial" panose="020B0604020202020204" pitchFamily="34" charset="0"/>
                  </a:rPr>
                  <a:t>Meta</a:t>
                </a:r>
              </a:p>
              <a:p>
                <a:pPr algn="ctr"/>
                <a:r>
                  <a:rPr lang="en-US" altLang="zh-CN" sz="1200" dirty="0">
                    <a:latin typeface="Arial" panose="020B0604020202020204" pitchFamily="34" charset="0"/>
                    <a:cs typeface="Arial" panose="020B0604020202020204" pitchFamily="34" charset="0"/>
                  </a:rPr>
                  <a:t>-atom</a:t>
                </a:r>
                <a:endParaRPr lang="zh-CN" altLang="en-US" sz="1200" dirty="0"/>
              </a:p>
            </p:txBody>
          </p:sp>
        </p:grpSp>
        <p:sp>
          <p:nvSpPr>
            <p:cNvPr id="5" name="矩形: 圆角 4">
              <a:extLst>
                <a:ext uri="{FF2B5EF4-FFF2-40B4-BE49-F238E27FC236}">
                  <a16:creationId xmlns:a16="http://schemas.microsoft.com/office/drawing/2014/main" id="{C3109E68-0A43-BC8C-34E0-2255292CCCC4}"/>
                </a:ext>
              </a:extLst>
            </p:cNvPr>
            <p:cNvSpPr/>
            <p:nvPr/>
          </p:nvSpPr>
          <p:spPr>
            <a:xfrm>
              <a:off x="158887" y="1179436"/>
              <a:ext cx="5929933" cy="3609542"/>
            </a:xfrm>
            <a:prstGeom prst="roundRect">
              <a:avLst>
                <a:gd name="adj" fmla="val 7280"/>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文本框 58">
              <a:extLst>
                <a:ext uri="{FF2B5EF4-FFF2-40B4-BE49-F238E27FC236}">
                  <a16:creationId xmlns:a16="http://schemas.microsoft.com/office/drawing/2014/main" id="{AE5CCF6A-69A1-DBDD-FF9F-6190AB2C5BAC}"/>
                </a:ext>
              </a:extLst>
            </p:cNvPr>
            <p:cNvSpPr txBox="1"/>
            <p:nvPr/>
          </p:nvSpPr>
          <p:spPr>
            <a:xfrm>
              <a:off x="328390" y="1241868"/>
              <a:ext cx="5728865" cy="954107"/>
            </a:xfrm>
            <a:prstGeom prst="rect">
              <a:avLst/>
            </a:prstGeom>
            <a:noFill/>
          </p:spPr>
          <p:txBody>
            <a:bodyPr wrap="square">
              <a:spAutoFit/>
            </a:bodyPr>
            <a:lstStyle/>
            <a:p>
              <a:r>
                <a:rPr lang="en-US" altLang="zh-CN" sz="2000" dirty="0"/>
                <a:t>Existing metasurface-based Diffractive NN:</a:t>
              </a:r>
              <a:br>
                <a:rPr lang="en-US" altLang="zh-CN" sz="2000" dirty="0"/>
              </a:br>
              <a:r>
                <a:rPr lang="en-US" altLang="zh-CN" dirty="0"/>
                <a:t>- Limited adjustments of weights</a:t>
              </a:r>
            </a:p>
            <a:p>
              <a:r>
                <a:rPr lang="en-US" altLang="zh-CN" dirty="0"/>
                <a:t>- No non-linear activation </a:t>
              </a:r>
              <a:endParaRPr lang="zh-CN" altLang="en-US" dirty="0"/>
            </a:p>
          </p:txBody>
        </p:sp>
      </p:grpSp>
      <p:grpSp>
        <p:nvGrpSpPr>
          <p:cNvPr id="830" name="组合 829">
            <a:extLst>
              <a:ext uri="{FF2B5EF4-FFF2-40B4-BE49-F238E27FC236}">
                <a16:creationId xmlns:a16="http://schemas.microsoft.com/office/drawing/2014/main" id="{E51B091E-15A8-F659-AEA7-88844FE47270}"/>
              </a:ext>
            </a:extLst>
          </p:cNvPr>
          <p:cNvGrpSpPr/>
          <p:nvPr/>
        </p:nvGrpSpPr>
        <p:grpSpPr>
          <a:xfrm>
            <a:off x="6254009" y="1202684"/>
            <a:ext cx="5795924" cy="3609541"/>
            <a:chOff x="6308252" y="1249178"/>
            <a:chExt cx="5795924" cy="3609541"/>
          </a:xfrm>
        </p:grpSpPr>
        <p:sp>
          <p:nvSpPr>
            <p:cNvPr id="60" name="矩形: 圆角 59">
              <a:extLst>
                <a:ext uri="{FF2B5EF4-FFF2-40B4-BE49-F238E27FC236}">
                  <a16:creationId xmlns:a16="http://schemas.microsoft.com/office/drawing/2014/main" id="{C037D79F-1E29-A9D3-426B-D4E9227DC802}"/>
                </a:ext>
              </a:extLst>
            </p:cNvPr>
            <p:cNvSpPr/>
            <p:nvPr/>
          </p:nvSpPr>
          <p:spPr>
            <a:xfrm>
              <a:off x="6308252" y="1249178"/>
              <a:ext cx="5795924" cy="3609541"/>
            </a:xfrm>
            <a:prstGeom prst="roundRect">
              <a:avLst>
                <a:gd name="adj" fmla="val 6850"/>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文本框 60">
              <a:extLst>
                <a:ext uri="{FF2B5EF4-FFF2-40B4-BE49-F238E27FC236}">
                  <a16:creationId xmlns:a16="http://schemas.microsoft.com/office/drawing/2014/main" id="{24633723-825E-7DD0-CD1E-E697C18245CA}"/>
                </a:ext>
              </a:extLst>
            </p:cNvPr>
            <p:cNvSpPr txBox="1"/>
            <p:nvPr/>
          </p:nvSpPr>
          <p:spPr>
            <a:xfrm>
              <a:off x="6445993" y="1287317"/>
              <a:ext cx="4555441" cy="1231106"/>
            </a:xfrm>
            <a:prstGeom prst="rect">
              <a:avLst/>
            </a:prstGeom>
            <a:noFill/>
          </p:spPr>
          <p:txBody>
            <a:bodyPr wrap="square">
              <a:spAutoFit/>
            </a:bodyPr>
            <a:lstStyle/>
            <a:p>
              <a:r>
                <a:rPr lang="en-US" altLang="zh-CN" sz="2000" dirty="0"/>
                <a:t>Existing RF circuit-based Diffractive NN:</a:t>
              </a:r>
              <a:br>
                <a:rPr lang="en-US" altLang="zh-CN" sz="2000" dirty="0"/>
              </a:br>
              <a:r>
                <a:rPr lang="en-US" altLang="zh-CN" dirty="0"/>
                <a:t>- Limited adjustments of weights</a:t>
              </a:r>
            </a:p>
            <a:p>
              <a:r>
                <a:rPr lang="en-US" altLang="zh-CN" dirty="0"/>
                <a:t>- Not support complex value bias</a:t>
              </a:r>
            </a:p>
            <a:p>
              <a:r>
                <a:rPr lang="en-US" altLang="zh-CN" dirty="0"/>
                <a:t>- No non-linear activation </a:t>
              </a:r>
              <a:endParaRPr lang="zh-CN" altLang="en-US" dirty="0"/>
            </a:p>
          </p:txBody>
        </p:sp>
        <p:pic>
          <p:nvPicPr>
            <p:cNvPr id="828" name="图片 827">
              <a:extLst>
                <a:ext uri="{FF2B5EF4-FFF2-40B4-BE49-F238E27FC236}">
                  <a16:creationId xmlns:a16="http://schemas.microsoft.com/office/drawing/2014/main" id="{5022C593-147B-46D2-F14A-990F29ACAAAB}"/>
                </a:ext>
              </a:extLst>
            </p:cNvPr>
            <p:cNvPicPr>
              <a:picLocks noChangeAspect="1"/>
            </p:cNvPicPr>
            <p:nvPr/>
          </p:nvPicPr>
          <p:blipFill>
            <a:blip r:embed="rId6"/>
            <a:stretch>
              <a:fillRect/>
            </a:stretch>
          </p:blipFill>
          <p:spPr>
            <a:xfrm>
              <a:off x="6626680" y="2417687"/>
              <a:ext cx="5237206" cy="2339251"/>
            </a:xfrm>
            <a:prstGeom prst="rect">
              <a:avLst/>
            </a:prstGeom>
          </p:spPr>
        </p:pic>
      </p:grpSp>
      <p:grpSp>
        <p:nvGrpSpPr>
          <p:cNvPr id="833" name="组合 832">
            <a:extLst>
              <a:ext uri="{FF2B5EF4-FFF2-40B4-BE49-F238E27FC236}">
                <a16:creationId xmlns:a16="http://schemas.microsoft.com/office/drawing/2014/main" id="{1333204B-B9DA-BB6F-6129-E7F9C1F65E1A}"/>
              </a:ext>
            </a:extLst>
          </p:cNvPr>
          <p:cNvGrpSpPr/>
          <p:nvPr/>
        </p:nvGrpSpPr>
        <p:grpSpPr>
          <a:xfrm>
            <a:off x="1741428" y="5052503"/>
            <a:ext cx="9020014" cy="1418095"/>
            <a:chOff x="2293749" y="5184182"/>
            <a:chExt cx="9020014" cy="1418095"/>
          </a:xfrm>
        </p:grpSpPr>
        <p:sp>
          <p:nvSpPr>
            <p:cNvPr id="831" name="矩形 830">
              <a:extLst>
                <a:ext uri="{FF2B5EF4-FFF2-40B4-BE49-F238E27FC236}">
                  <a16:creationId xmlns:a16="http://schemas.microsoft.com/office/drawing/2014/main" id="{A3D5A494-FFC3-E485-B58C-34F956C62AC0}"/>
                </a:ext>
              </a:extLst>
            </p:cNvPr>
            <p:cNvSpPr/>
            <p:nvPr/>
          </p:nvSpPr>
          <p:spPr>
            <a:xfrm>
              <a:off x="2293749" y="5184182"/>
              <a:ext cx="9020014" cy="1418095"/>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2" name="文本框 831">
              <a:extLst>
                <a:ext uri="{FF2B5EF4-FFF2-40B4-BE49-F238E27FC236}">
                  <a16:creationId xmlns:a16="http://schemas.microsoft.com/office/drawing/2014/main" id="{28D711E5-F872-51D9-9D85-C172359CD0FB}"/>
                </a:ext>
              </a:extLst>
            </p:cNvPr>
            <p:cNvSpPr txBox="1"/>
            <p:nvPr/>
          </p:nvSpPr>
          <p:spPr>
            <a:xfrm>
              <a:off x="2633156" y="5257628"/>
              <a:ext cx="8574527" cy="1323439"/>
            </a:xfrm>
            <a:prstGeom prst="rect">
              <a:avLst/>
            </a:prstGeom>
            <a:noFill/>
          </p:spPr>
          <p:txBody>
            <a:bodyPr wrap="none" rtlCol="0">
              <a:spAutoFit/>
            </a:bodyPr>
            <a:lstStyle/>
            <a:p>
              <a:r>
                <a:rPr lang="en-US" altLang="zh-CN" sz="2000" b="1" dirty="0"/>
                <a:t>How to design a physical diffractive NN that meets the following criteria:</a:t>
              </a:r>
            </a:p>
            <a:p>
              <a:pPr marL="285750" indent="-285750">
                <a:buFont typeface="Wingdings" panose="05000000000000000000" pitchFamily="2" charset="2"/>
                <a:buChar char="ü"/>
              </a:pPr>
              <a:r>
                <a:rPr lang="en-US" altLang="zh-CN" sz="2000" b="1" dirty="0"/>
                <a:t>Fully connected layers;</a:t>
              </a:r>
            </a:p>
            <a:p>
              <a:pPr marL="285750" indent="-285750">
                <a:buFont typeface="Wingdings" panose="05000000000000000000" pitchFamily="2" charset="2"/>
                <a:buChar char="ü"/>
              </a:pPr>
              <a:r>
                <a:rPr lang="en-US" altLang="zh-CN" sz="2000" b="1" dirty="0"/>
                <a:t>Freely adjustable weights and biases (with complex values);</a:t>
              </a:r>
            </a:p>
            <a:p>
              <a:pPr marL="285750" indent="-285750">
                <a:buFont typeface="Wingdings" panose="05000000000000000000" pitchFamily="2" charset="2"/>
                <a:buChar char="ü"/>
              </a:pPr>
              <a:r>
                <a:rPr lang="en-US" altLang="zh-CN" sz="2000" b="1" dirty="0"/>
                <a:t>Incorporation of nonlinear activation functions.</a:t>
              </a:r>
            </a:p>
          </p:txBody>
        </p:sp>
      </p:grpSp>
    </p:spTree>
    <p:extLst>
      <p:ext uri="{BB962C8B-B14F-4D97-AF65-F5344CB8AC3E}">
        <p14:creationId xmlns:p14="http://schemas.microsoft.com/office/powerpoint/2010/main" val="305832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7ba5c36-b7cf-4793-bbc2-bd5b3a9f95ca}"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2017</TotalTime>
  <Words>6401</Words>
  <Application>Microsoft Office PowerPoint</Application>
  <PresentationFormat>宽屏</PresentationFormat>
  <Paragraphs>791</Paragraphs>
  <Slides>23</Slides>
  <Notes>23</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23</vt:i4>
      </vt:variant>
    </vt:vector>
  </HeadingPairs>
  <TitlesOfParts>
    <vt:vector size="37" baseType="lpstr">
      <vt:lpstr>-apple-system</vt:lpstr>
      <vt:lpstr>Aptos (正文)</vt:lpstr>
      <vt:lpstr>Aptos Display (标题)</vt:lpstr>
      <vt:lpstr>等线</vt:lpstr>
      <vt:lpstr>等线 Light</vt:lpstr>
      <vt:lpstr>微软雅黑</vt:lpstr>
      <vt:lpstr>Aptos</vt:lpstr>
      <vt:lpstr>Aptos Display</vt:lpstr>
      <vt:lpstr>Arial</vt:lpstr>
      <vt:lpstr>Cambria Math</vt:lpstr>
      <vt:lpstr>Wingdings</vt:lpstr>
      <vt:lpstr>Office 主题​​</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Hao Pan</dc:creator>
  <cp:lastModifiedBy>琪露诺 BAKA</cp:lastModifiedBy>
  <cp:revision>63</cp:revision>
  <dcterms:created xsi:type="dcterms:W3CDTF">2025-10-16T08:37:06Z</dcterms:created>
  <dcterms:modified xsi:type="dcterms:W3CDTF">2025-11-11T14:51:54Z</dcterms:modified>
</cp:coreProperties>
</file>