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Lst>
  <p:notesMasterIdLst>
    <p:notesMasterId r:id="rId36"/>
  </p:notesMasterIdLst>
  <p:handoutMasterIdLst>
    <p:handoutMasterId r:id="rId37"/>
  </p:handoutMasterIdLst>
  <p:sldIdLst>
    <p:sldId id="259" r:id="rId3"/>
    <p:sldId id="1766" r:id="rId4"/>
    <p:sldId id="1763" r:id="rId5"/>
    <p:sldId id="1764" r:id="rId6"/>
    <p:sldId id="1767" r:id="rId7"/>
    <p:sldId id="1765" r:id="rId8"/>
    <p:sldId id="1729" r:id="rId9"/>
    <p:sldId id="1747" r:id="rId10"/>
    <p:sldId id="1730" r:id="rId11"/>
    <p:sldId id="1731" r:id="rId12"/>
    <p:sldId id="1739" r:id="rId13"/>
    <p:sldId id="1740" r:id="rId14"/>
    <p:sldId id="1748" r:id="rId15"/>
    <p:sldId id="1749" r:id="rId16"/>
    <p:sldId id="1735" r:id="rId17"/>
    <p:sldId id="1750" r:id="rId18"/>
    <p:sldId id="1734" r:id="rId19"/>
    <p:sldId id="1756" r:id="rId20"/>
    <p:sldId id="1761" r:id="rId21"/>
    <p:sldId id="1755" r:id="rId22"/>
    <p:sldId id="1758" r:id="rId23"/>
    <p:sldId id="1762" r:id="rId24"/>
    <p:sldId id="1736" r:id="rId25"/>
    <p:sldId id="1738" r:id="rId26"/>
    <p:sldId id="1726" r:id="rId27"/>
    <p:sldId id="1768" r:id="rId28"/>
    <p:sldId id="1741" r:id="rId29"/>
    <p:sldId id="1753" r:id="rId30"/>
    <p:sldId id="1754" r:id="rId31"/>
    <p:sldId id="1742" r:id="rId32"/>
    <p:sldId id="1733" r:id="rId33"/>
    <p:sldId id="1760" r:id="rId34"/>
    <p:sldId id="1759" r:id="rId35"/>
  </p:sldIdLst>
  <p:sldSz cx="12192000" cy="6858000"/>
  <p:notesSz cx="6858000" cy="9144000"/>
  <p:custDataLst>
    <p:tags r:id="rId3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4" pos="3863" userDrawn="1">
          <p15:clr>
            <a:srgbClr val="A4A3A4"/>
          </p15:clr>
        </p15:guide>
        <p15:guide id="5" orient="horz" pos="1003" userDrawn="1">
          <p15:clr>
            <a:srgbClr val="A4A3A4"/>
          </p15:clr>
        </p15:guide>
        <p15:guide id="6" orient="horz" pos="1502" userDrawn="1">
          <p15:clr>
            <a:srgbClr val="A4A3A4"/>
          </p15:clr>
        </p15:guide>
        <p15:guide id="7" orient="horz" pos="3113" userDrawn="1">
          <p15:clr>
            <a:srgbClr val="A4A3A4"/>
          </p15:clr>
        </p15:guide>
        <p15:guide id="8" pos="2128" userDrawn="1">
          <p15:clr>
            <a:srgbClr val="A4A3A4"/>
          </p15:clr>
        </p15:guide>
        <p15:guide id="9" pos="4067" userDrawn="1">
          <p15:clr>
            <a:srgbClr val="A4A3A4"/>
          </p15:clr>
        </p15:guide>
        <p15:guide id="10" pos="5972" userDrawn="1">
          <p15:clr>
            <a:srgbClr val="A4A3A4"/>
          </p15:clr>
        </p15:guide>
        <p15:guide id="11" pos="5292" userDrawn="1">
          <p15:clr>
            <a:srgbClr val="A4A3A4"/>
          </p15:clr>
        </p15:guide>
        <p15:guide id="12" pos="2275"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404040"/>
    <a:srgbClr val="002060"/>
    <a:srgbClr val="E2F0D9"/>
    <a:srgbClr val="1296FF"/>
    <a:srgbClr val="4472C4"/>
    <a:srgbClr val="756091"/>
    <a:srgbClr val="33A9DD"/>
    <a:srgbClr val="59B9E4"/>
    <a:srgbClr val="D894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85" autoAdjust="0"/>
    <p:restoredTop sz="83896" autoAdjust="0"/>
  </p:normalViewPr>
  <p:slideViewPr>
    <p:cSldViewPr snapToGrid="0" showGuides="1">
      <p:cViewPr varScale="1">
        <p:scale>
          <a:sx n="115" d="100"/>
          <a:sy n="115" d="100"/>
        </p:scale>
        <p:origin x="82" y="91"/>
      </p:cViewPr>
      <p:guideLst>
        <p:guide pos="3863"/>
        <p:guide orient="horz" pos="1003"/>
        <p:guide orient="horz" pos="1502"/>
        <p:guide orient="horz" pos="3113"/>
        <p:guide pos="2128"/>
        <p:guide pos="4067"/>
        <p:guide pos="5972"/>
        <p:guide pos="5292"/>
        <p:guide pos="2275"/>
      </p:guideLst>
    </p:cSldViewPr>
  </p:slideViewPr>
  <p:outlineViewPr>
    <p:cViewPr>
      <p:scale>
        <a:sx n="33" d="100"/>
        <a:sy n="33" d="100"/>
      </p:scale>
      <p:origin x="0" y="-8496"/>
    </p:cViewPr>
  </p:outlineViewPr>
  <p:notesTextViewPr>
    <p:cViewPr>
      <p:scale>
        <a:sx n="1" d="1"/>
        <a:sy n="1" d="1"/>
      </p:scale>
      <p:origin x="0" y="0"/>
    </p:cViewPr>
  </p:notesTextViewPr>
  <p:sorterViewPr>
    <p:cViewPr varScale="1">
      <p:scale>
        <a:sx n="1" d="1"/>
        <a:sy n="1" d="1"/>
      </p:scale>
      <p:origin x="0" y="-5592"/>
    </p:cViewPr>
  </p:sorterViewPr>
  <p:notesViewPr>
    <p:cSldViewPr snapToGrid="0" showGuides="1">
      <p:cViewPr varScale="1">
        <p:scale>
          <a:sx n="85" d="100"/>
          <a:sy n="85" d="100"/>
        </p:scale>
        <p:origin x="3804"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gs" Target="tags/tag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image" Target="../media/image48.wmf"/><Relationship Id="rId1" Type="http://schemas.openxmlformats.org/officeDocument/2006/relationships/image" Target="../media/image47.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image" Target="../media/image49.wmf"/><Relationship Id="rId1" Type="http://schemas.openxmlformats.org/officeDocument/2006/relationships/image" Target="../media/image50.wmf"/><Relationship Id="rId4" Type="http://schemas.openxmlformats.org/officeDocument/2006/relationships/image" Target="../media/image5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308DB251-D803-4475-8281-4947A89E790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CC6218A5-2289-4813-A341-6263B16CBAD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512A60F-63B3-4D54-AA63-B159FADA9F31}" type="datetimeFigureOut">
              <a:rPr lang="zh-CN" altLang="en-US" smtClean="0"/>
              <a:t>2025/11/5</a:t>
            </a:fld>
            <a:endParaRPr lang="zh-CN" altLang="en-US"/>
          </a:p>
        </p:txBody>
      </p:sp>
      <p:sp>
        <p:nvSpPr>
          <p:cNvPr id="4" name="页脚占位符 3">
            <a:extLst>
              <a:ext uri="{FF2B5EF4-FFF2-40B4-BE49-F238E27FC236}">
                <a16:creationId xmlns:a16="http://schemas.microsoft.com/office/drawing/2014/main" id="{597CE9A9-1C60-4F0A-AA63-4467F58DE87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691EA911-14C2-4254-9079-FD9EC1C139A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494E6C1-322F-4AF4-A541-6A7DCE3853A3}" type="slidenum">
              <a:rPr lang="zh-CN" altLang="en-US" smtClean="0"/>
              <a:t>‹#›</a:t>
            </a:fld>
            <a:endParaRPr lang="zh-CN" altLang="en-US"/>
          </a:p>
        </p:txBody>
      </p:sp>
    </p:spTree>
    <p:extLst>
      <p:ext uri="{BB962C8B-B14F-4D97-AF65-F5344CB8AC3E}">
        <p14:creationId xmlns:p14="http://schemas.microsoft.com/office/powerpoint/2010/main" val="268841805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513A3C-D0C5-45C0-BD52-194E76396705}" type="datetimeFigureOut">
              <a:rPr lang="zh-CN" altLang="en-US" smtClean="0"/>
              <a:t>2025/11/5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0D5545-95D4-489F-B8ED-7EAFA774B567}" type="slidenum">
              <a:rPr lang="zh-CN" altLang="en-US" smtClean="0"/>
              <a:t>‹#›</a:t>
            </a:fld>
            <a:endParaRPr lang="zh-CN" altLang="en-US"/>
          </a:p>
        </p:txBody>
      </p:sp>
    </p:spTree>
    <p:extLst>
      <p:ext uri="{BB962C8B-B14F-4D97-AF65-F5344CB8AC3E}">
        <p14:creationId xmlns:p14="http://schemas.microsoft.com/office/powerpoint/2010/main" val="93224139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1" dirty="0"/>
              <a:t>“Good afternoon everyone. Today, my talk is titled </a:t>
            </a:r>
            <a:r>
              <a:rPr lang="en-US" altLang="zh-CN" b="1" i="1" dirty="0"/>
              <a:t>Bridge: Enabling BLE Direction Finding Feature Compatible with All Bluetooth Devices</a:t>
            </a:r>
            <a:r>
              <a:rPr lang="en-US" altLang="zh-CN" b="1" dirty="0"/>
              <a:t>.</a:t>
            </a:r>
            <a:br>
              <a:rPr lang="en-US" altLang="zh-CN" b="1" dirty="0"/>
            </a:br>
            <a:r>
              <a:rPr lang="en-US" altLang="zh-CN" b="1" dirty="0"/>
              <a:t>This is a joint work with my co-authors and supervised by professor Yi-Chao Chen. </a:t>
            </a:r>
          </a:p>
          <a:p>
            <a:r>
              <a:rPr lang="en-US" altLang="zh-CN" dirty="0"/>
              <a:t>Transition: “Let me start with the background and the core limitation in today’s BLE direction finding.”</a:t>
            </a:r>
          </a:p>
          <a:p>
            <a:endParaRPr lang="zh-CN" altLang="en-US" dirty="0"/>
          </a:p>
        </p:txBody>
      </p:sp>
      <p:sp>
        <p:nvSpPr>
          <p:cNvPr id="4" name="灯片编号占位符 3"/>
          <p:cNvSpPr>
            <a:spLocks noGrp="1"/>
          </p:cNvSpPr>
          <p:nvPr>
            <p:ph type="sldNum" sz="quarter" idx="5"/>
          </p:nvPr>
        </p:nvSpPr>
        <p:spPr/>
        <p:txBody>
          <a:bodyPr/>
          <a:lstStyle/>
          <a:p>
            <a:fld id="{6E0D5545-95D4-489F-B8ED-7EAFA774B567}" type="slidenum">
              <a:rPr lang="zh-CN" altLang="en-US" smtClean="0"/>
              <a:t>1</a:t>
            </a:fld>
            <a:endParaRPr lang="zh-CN" altLang="en-US"/>
          </a:p>
        </p:txBody>
      </p:sp>
    </p:spTree>
    <p:extLst>
      <p:ext uri="{BB962C8B-B14F-4D97-AF65-F5344CB8AC3E}">
        <p14:creationId xmlns:p14="http://schemas.microsoft.com/office/powerpoint/2010/main" val="3018312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1" dirty="0"/>
              <a:t>“The first challenge is to synchronize the unmodified target and the locator’s DF process in both time and channel. Since DF strictly limits the CTE transmission in BLE data channels, we therefore focus on the </a:t>
            </a:r>
            <a:r>
              <a:rPr kumimoji="1" lang="en-US" altLang="zh-TW" sz="1200" b="1" dirty="0">
                <a:solidFill>
                  <a:srgbClr val="0070C0"/>
                </a:solidFill>
                <a:ea typeface="新細明體" panose="02020500000000000000" pitchFamily="18" charset="-120"/>
                <a:cs typeface="Arial" panose="020B0604020202020204" pitchFamily="34" charset="0"/>
              </a:rPr>
              <a:t>BLE Connection Establishment and data transmission on older version BLE protocols. When adding this onto the standard DF process, and we manage to synchronize the timing interval, we found an inevitable packet collision on Trigger between the M-S to Target, and the </a:t>
            </a:r>
            <a:r>
              <a:rPr kumimoji="0" lang="en-US" altLang="zh-CN" sz="1200" b="1"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Arial" panose="020B0604020202020204" pitchFamily="34" charset="0"/>
              </a:rPr>
              <a:t>AUX_SYNC_IND to locator,</a:t>
            </a:r>
            <a:r>
              <a:rPr kumimoji="1" lang="en-US" altLang="zh-TW" sz="1200" b="1" dirty="0">
                <a:solidFill>
                  <a:srgbClr val="0070C0"/>
                </a:solidFill>
                <a:ea typeface="新細明體" panose="02020500000000000000" pitchFamily="18" charset="-120"/>
                <a:cs typeface="Arial" panose="020B0604020202020204" pitchFamily="34" charset="0"/>
              </a:rPr>
              <a:t> after carefully comparing the timing offsets based on their protocols.</a:t>
            </a:r>
            <a:endParaRPr lang="en-US" altLang="zh-CN" dirty="0"/>
          </a:p>
          <a:p>
            <a:r>
              <a:rPr lang="en-US" altLang="zh-CN" dirty="0"/>
              <a:t>Transition: “Our key idea is a </a:t>
            </a:r>
            <a:r>
              <a:rPr lang="en-US" altLang="zh-CN" i="1" dirty="0"/>
              <a:t>nesting-packet design</a:t>
            </a:r>
            <a:r>
              <a:rPr lang="en-US" altLang="zh-CN" dirty="0"/>
              <a:t>.”</a:t>
            </a:r>
          </a:p>
        </p:txBody>
      </p:sp>
      <p:sp>
        <p:nvSpPr>
          <p:cNvPr id="4" name="灯片编号占位符 3"/>
          <p:cNvSpPr>
            <a:spLocks noGrp="1"/>
          </p:cNvSpPr>
          <p:nvPr>
            <p:ph type="sldNum" sz="quarter" idx="5"/>
          </p:nvPr>
        </p:nvSpPr>
        <p:spPr/>
        <p:txBody>
          <a:bodyPr/>
          <a:lstStyle/>
          <a:p>
            <a:fld id="{6E0D5545-95D4-489F-B8ED-7EAFA774B567}" type="slidenum">
              <a:rPr lang="zh-CN" altLang="en-US" smtClean="0"/>
              <a:t>10</a:t>
            </a:fld>
            <a:endParaRPr lang="zh-CN" altLang="en-US"/>
          </a:p>
        </p:txBody>
      </p:sp>
    </p:spTree>
    <p:extLst>
      <p:ext uri="{BB962C8B-B14F-4D97-AF65-F5344CB8AC3E}">
        <p14:creationId xmlns:p14="http://schemas.microsoft.com/office/powerpoint/2010/main" val="24633390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Just look at the packet structure of these two packets. We aim to somehow insert the whole M-&gt;S packet into the original </a:t>
            </a:r>
            <a:r>
              <a:rPr kumimoji="0" lang="en-US" altLang="zh-CN" sz="1200" b="1"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Arial" panose="020B0604020202020204" pitchFamily="34" charset="0"/>
              </a:rPr>
              <a:t>AUX_SYNC_IND to create a new, nesting AUX_SYNC_IND</a:t>
            </a:r>
            <a:r>
              <a:rPr kumimoji="1" lang="zh-TW" altLang="en-US" sz="1200" b="1" i="0" u="none" strike="noStrike" kern="0" cap="none" spc="0" normalizeH="0" baseline="0" noProof="0" dirty="0">
                <a:ln>
                  <a:noFill/>
                </a:ln>
                <a:solidFill>
                  <a:prstClr val="white"/>
                </a:solidFill>
                <a:effectLst/>
                <a:uLnTx/>
                <a:uFillTx/>
                <a:latin typeface="等线" panose="020F0502020204030204"/>
                <a:ea typeface="新細明體" panose="02020500000000000000" pitchFamily="18" charset="-120"/>
                <a:cs typeface="Arial" panose="020B0604020202020204" pitchFamily="34" charset="0"/>
              </a:rPr>
              <a:t> </a:t>
            </a:r>
            <a:r>
              <a:rPr kumimoji="1" lang="en-US" altLang="zh-TW" sz="1200" b="1" i="0" u="none" strike="noStrike" kern="0" cap="none" spc="0" normalizeH="0" baseline="0" noProof="0" dirty="0">
                <a:ln>
                  <a:noFill/>
                </a:ln>
                <a:solidFill>
                  <a:prstClr val="white"/>
                </a:solidFill>
                <a:effectLst/>
                <a:uLnTx/>
                <a:uFillTx/>
                <a:latin typeface="等线" panose="020F0502020204030204"/>
                <a:ea typeface="新細明體" panose="02020500000000000000" pitchFamily="18" charset="-120"/>
                <a:cs typeface="Arial" panose="020B0604020202020204" pitchFamily="34" charset="0"/>
              </a:rPr>
              <a:t>packet.</a:t>
            </a:r>
            <a:r>
              <a:rPr kumimoji="1" lang="zh-TW" altLang="en-US" sz="1200" b="1" i="0" u="none" strike="noStrike" kern="0" cap="none" spc="0" normalizeH="0" baseline="0" noProof="0" dirty="0">
                <a:ln>
                  <a:noFill/>
                </a:ln>
                <a:solidFill>
                  <a:prstClr val="white"/>
                </a:solidFill>
                <a:effectLst/>
                <a:uLnTx/>
                <a:uFillTx/>
                <a:latin typeface="等线" panose="020F0502020204030204"/>
                <a:ea typeface="新細明體" panose="02020500000000000000" pitchFamily="18" charset="-120"/>
                <a:cs typeface="Arial" panose="020B0604020202020204" pitchFamily="34" charset="0"/>
              </a:rPr>
              <a:t> </a:t>
            </a:r>
            <a:r>
              <a:rPr kumimoji="1" lang="en-US" altLang="zh-TW" sz="1200" b="1" i="0" u="none" strike="noStrike" kern="0" cap="none" spc="0" normalizeH="0" baseline="0" noProof="0" dirty="0">
                <a:ln>
                  <a:noFill/>
                </a:ln>
                <a:solidFill>
                  <a:prstClr val="white"/>
                </a:solidFill>
                <a:effectLst/>
                <a:uLnTx/>
                <a:uFillTx/>
                <a:latin typeface="等线" panose="020F0502020204030204"/>
                <a:ea typeface="新細明體" panose="02020500000000000000" pitchFamily="18" charset="-120"/>
                <a:cs typeface="Arial" panose="020B0604020202020204" pitchFamily="34" charset="0"/>
              </a:rPr>
              <a:t>We</a:t>
            </a:r>
            <a:r>
              <a:rPr kumimoji="1" lang="zh-TW" altLang="en-US" sz="1200" b="1" i="0" u="none" strike="noStrike" kern="0" cap="none" spc="0" normalizeH="0" baseline="0" noProof="0" dirty="0">
                <a:ln>
                  <a:noFill/>
                </a:ln>
                <a:solidFill>
                  <a:prstClr val="white"/>
                </a:solidFill>
                <a:effectLst/>
                <a:uLnTx/>
                <a:uFillTx/>
                <a:latin typeface="等线" panose="020F0502020204030204"/>
                <a:ea typeface="新細明體" panose="02020500000000000000" pitchFamily="18" charset="-120"/>
                <a:cs typeface="Arial" panose="020B0604020202020204" pitchFamily="34" charset="0"/>
              </a:rPr>
              <a:t> </a:t>
            </a:r>
            <a:r>
              <a:rPr kumimoji="1" lang="en-US" altLang="zh-TW" sz="1200" b="1" i="0" u="none" strike="noStrike" kern="0" cap="none" spc="0" normalizeH="0" baseline="0" noProof="0" dirty="0">
                <a:ln>
                  <a:noFill/>
                </a:ln>
                <a:solidFill>
                  <a:prstClr val="white"/>
                </a:solidFill>
                <a:effectLst/>
                <a:uLnTx/>
                <a:uFillTx/>
                <a:latin typeface="等线" panose="020F0502020204030204"/>
                <a:ea typeface="新細明體" panose="02020500000000000000" pitchFamily="18" charset="-120"/>
                <a:cs typeface="Arial" panose="020B0604020202020204" pitchFamily="34" charset="0"/>
              </a:rPr>
              <a:t>choose</a:t>
            </a:r>
            <a:r>
              <a:rPr kumimoji="1" lang="zh-TW" altLang="en-US" sz="1200" b="1" i="0" u="none" strike="noStrike" kern="0" cap="none" spc="0" normalizeH="0" baseline="0" noProof="0" dirty="0">
                <a:ln>
                  <a:noFill/>
                </a:ln>
                <a:solidFill>
                  <a:prstClr val="white"/>
                </a:solidFill>
                <a:effectLst/>
                <a:uLnTx/>
                <a:uFillTx/>
                <a:latin typeface="等线" panose="020F0502020204030204"/>
                <a:ea typeface="新細明體" panose="02020500000000000000" pitchFamily="18" charset="-120"/>
                <a:cs typeface="Arial" panose="020B0604020202020204" pitchFamily="34" charset="0"/>
              </a:rPr>
              <a:t> </a:t>
            </a:r>
            <a:r>
              <a:rPr kumimoji="1" lang="en-US" altLang="zh-TW" sz="1200" b="1" i="0" u="none" strike="noStrike" kern="0" cap="none" spc="0" normalizeH="0" baseline="0" noProof="0" dirty="0">
                <a:ln>
                  <a:noFill/>
                </a:ln>
                <a:solidFill>
                  <a:prstClr val="white"/>
                </a:solidFill>
                <a:effectLst/>
                <a:uLnTx/>
                <a:uFillTx/>
                <a:latin typeface="等线" panose="020F0502020204030204"/>
                <a:ea typeface="新細明體" panose="02020500000000000000" pitchFamily="18" charset="-120"/>
                <a:cs typeface="Arial" panose="020B0604020202020204" pitchFamily="34" charset="0"/>
              </a:rPr>
              <a:t>the</a:t>
            </a:r>
            <a:r>
              <a:rPr kumimoji="1" lang="zh-TW" altLang="en-US" sz="1200" b="1" i="0" u="none" strike="noStrike" kern="0" cap="none" spc="0" normalizeH="0" baseline="0" noProof="0" dirty="0">
                <a:ln>
                  <a:noFill/>
                </a:ln>
                <a:solidFill>
                  <a:prstClr val="white"/>
                </a:solidFill>
                <a:effectLst/>
                <a:uLnTx/>
                <a:uFillTx/>
                <a:latin typeface="等线" panose="020F0502020204030204"/>
                <a:ea typeface="新細明體" panose="02020500000000000000" pitchFamily="18" charset="-120"/>
                <a:cs typeface="Arial" panose="020B0604020202020204" pitchFamily="34" charset="0"/>
              </a:rPr>
              <a:t> </a:t>
            </a:r>
            <a:r>
              <a:rPr kumimoji="1" lang="en-US" altLang="zh-TW" sz="1200" b="1" i="0" u="none" strike="noStrike" kern="0" cap="none" spc="0" normalizeH="0" baseline="0" noProof="0" dirty="0">
                <a:ln>
                  <a:noFill/>
                </a:ln>
                <a:solidFill>
                  <a:prstClr val="white"/>
                </a:solidFill>
                <a:effectLst/>
                <a:uLnTx/>
                <a:uFillTx/>
                <a:latin typeface="等线" panose="020F0502020204030204"/>
                <a:ea typeface="新細明體" panose="02020500000000000000" pitchFamily="18" charset="-120"/>
                <a:cs typeface="Arial" panose="020B0604020202020204" pitchFamily="34" charset="0"/>
              </a:rPr>
              <a:t>Adv</a:t>
            </a:r>
            <a:r>
              <a:rPr kumimoji="1" lang="zh-TW" altLang="en-US" sz="1200" b="1" i="0" u="none" strike="noStrike" kern="0" cap="none" spc="0" normalizeH="0" baseline="0" noProof="0" dirty="0">
                <a:ln>
                  <a:noFill/>
                </a:ln>
                <a:solidFill>
                  <a:prstClr val="white"/>
                </a:solidFill>
                <a:effectLst/>
                <a:uLnTx/>
                <a:uFillTx/>
                <a:latin typeface="等线" panose="020F0502020204030204"/>
                <a:ea typeface="新細明體" panose="02020500000000000000" pitchFamily="18" charset="-120"/>
                <a:cs typeface="Arial" panose="020B0604020202020204" pitchFamily="34" charset="0"/>
              </a:rPr>
              <a:t> </a:t>
            </a:r>
            <a:r>
              <a:rPr kumimoji="1" lang="en-US" altLang="zh-TW" sz="1200" b="1" i="0" u="none" strike="noStrike" kern="0" cap="none" spc="0" normalizeH="0" baseline="0" noProof="0" dirty="0">
                <a:ln>
                  <a:noFill/>
                </a:ln>
                <a:solidFill>
                  <a:prstClr val="white"/>
                </a:solidFill>
                <a:effectLst/>
                <a:uLnTx/>
                <a:uFillTx/>
                <a:latin typeface="等线" panose="020F0502020204030204"/>
                <a:ea typeface="新細明體" panose="02020500000000000000" pitchFamily="18" charset="-120"/>
                <a:cs typeface="Arial" panose="020B0604020202020204" pitchFamily="34" charset="0"/>
              </a:rPr>
              <a:t>Data</a:t>
            </a:r>
            <a:r>
              <a:rPr kumimoji="1" lang="zh-TW" altLang="en-US" sz="1200" b="1" i="0" u="none" strike="noStrike" kern="0" cap="none" spc="0" normalizeH="0" baseline="0" noProof="0" dirty="0">
                <a:ln>
                  <a:noFill/>
                </a:ln>
                <a:solidFill>
                  <a:prstClr val="white"/>
                </a:solidFill>
                <a:effectLst/>
                <a:uLnTx/>
                <a:uFillTx/>
                <a:latin typeface="等线" panose="020F0502020204030204"/>
                <a:ea typeface="新細明體" panose="02020500000000000000" pitchFamily="18" charset="-120"/>
                <a:cs typeface="Arial" panose="020B0604020202020204" pitchFamily="34" charset="0"/>
              </a:rPr>
              <a:t> </a:t>
            </a:r>
            <a:r>
              <a:rPr kumimoji="1" lang="en-US" altLang="zh-TW" sz="1200" b="1" i="0" u="none" strike="noStrike" kern="0" cap="none" spc="0" normalizeH="0" baseline="0" noProof="0" dirty="0">
                <a:ln>
                  <a:noFill/>
                </a:ln>
                <a:solidFill>
                  <a:prstClr val="white"/>
                </a:solidFill>
                <a:effectLst/>
                <a:uLnTx/>
                <a:uFillTx/>
                <a:latin typeface="等线" panose="020F0502020204030204"/>
                <a:ea typeface="新細明體" panose="02020500000000000000" pitchFamily="18" charset="-120"/>
                <a:cs typeface="Arial" panose="020B0604020202020204" pitchFamily="34" charset="0"/>
              </a:rPr>
              <a:t>segments,</a:t>
            </a:r>
            <a:r>
              <a:rPr kumimoji="1" lang="zh-TW" altLang="en-US" sz="1200" b="1" i="0" u="none" strike="noStrike" kern="0" cap="none" spc="0" normalizeH="0" baseline="0" noProof="0" dirty="0">
                <a:ln>
                  <a:noFill/>
                </a:ln>
                <a:solidFill>
                  <a:prstClr val="white"/>
                </a:solidFill>
                <a:effectLst/>
                <a:uLnTx/>
                <a:uFillTx/>
                <a:latin typeface="等线" panose="020F0502020204030204"/>
                <a:ea typeface="新細明體" panose="02020500000000000000" pitchFamily="18" charset="-120"/>
                <a:cs typeface="Arial" panose="020B0604020202020204" pitchFamily="34" charset="0"/>
              </a:rPr>
              <a:t> </a:t>
            </a:r>
            <a:r>
              <a:rPr kumimoji="1" lang="en-US" altLang="zh-TW" sz="1200" b="1" i="0" u="none" strike="noStrike" kern="0" cap="none" spc="0" normalizeH="0" baseline="0" noProof="0" dirty="0">
                <a:ln>
                  <a:noFill/>
                </a:ln>
                <a:solidFill>
                  <a:prstClr val="white"/>
                </a:solidFill>
                <a:effectLst/>
                <a:uLnTx/>
                <a:uFillTx/>
                <a:latin typeface="等线" panose="020F0502020204030204"/>
                <a:ea typeface="新細明體" panose="02020500000000000000" pitchFamily="18" charset="-120"/>
                <a:cs typeface="Arial" panose="020B0604020202020204" pitchFamily="34" charset="0"/>
              </a:rPr>
              <a:t>which</a:t>
            </a:r>
            <a:r>
              <a:rPr kumimoji="1" lang="zh-TW" altLang="en-US" sz="1200" b="1" i="0" u="none" strike="noStrike" kern="0" cap="none" spc="0" normalizeH="0" baseline="0" noProof="0" dirty="0">
                <a:ln>
                  <a:noFill/>
                </a:ln>
                <a:solidFill>
                  <a:prstClr val="white"/>
                </a:solidFill>
                <a:effectLst/>
                <a:uLnTx/>
                <a:uFillTx/>
                <a:latin typeface="等线" panose="020F0502020204030204"/>
                <a:ea typeface="新細明體" panose="02020500000000000000" pitchFamily="18" charset="-120"/>
                <a:cs typeface="Arial" panose="020B0604020202020204" pitchFamily="34" charset="0"/>
              </a:rPr>
              <a:t> </a:t>
            </a:r>
            <a:r>
              <a:rPr kumimoji="1" lang="en-US" altLang="zh-TW" sz="1200" b="1" i="0" u="none" strike="noStrike" kern="0" cap="none" spc="0" normalizeH="0" baseline="0" noProof="0" dirty="0">
                <a:ln>
                  <a:noFill/>
                </a:ln>
                <a:solidFill>
                  <a:prstClr val="white"/>
                </a:solidFill>
                <a:effectLst/>
                <a:uLnTx/>
                <a:uFillTx/>
                <a:latin typeface="等线" panose="020F0502020204030204"/>
                <a:ea typeface="新細明體" panose="02020500000000000000" pitchFamily="18" charset="-120"/>
                <a:cs typeface="Arial" panose="020B0604020202020204" pitchFamily="34" charset="0"/>
              </a:rPr>
              <a:t>avoid impacting on the essential payload parts for a successful CTE transmission. Specifically, we keep the preceding part of </a:t>
            </a:r>
            <a:r>
              <a:rPr kumimoji="0" lang="en-US" altLang="zh-CN" sz="1200" b="1"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Arial" panose="020B0604020202020204" pitchFamily="34" charset="0"/>
              </a:rPr>
              <a:t>AUX_SYNC_IND to be exactly the same, while designing a new M-S* that, after encoding and modulating differently by Trigger, maintains the same analog signal in RF interface to ensure that the target will decode the same payload just as the original M-S.</a:t>
            </a:r>
            <a:endParaRPr kumimoji="1" lang="en-US" altLang="zh-CN" sz="1200" b="1" i="0" u="none" strike="noStrike" kern="0" cap="none" spc="0" normalizeH="0" baseline="0" noProof="0" dirty="0">
              <a:ln>
                <a:noFill/>
              </a:ln>
              <a:solidFill>
                <a:prstClr val="white"/>
              </a:solidFill>
              <a:effectLst/>
              <a:uLnTx/>
              <a:uFillTx/>
              <a:latin typeface="等线" panose="020F0502020204030204"/>
              <a:ea typeface="新細明體" panose="02020500000000000000" pitchFamily="18" charset="-12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200" b="1" i="0" u="none" strike="noStrike" kern="0" cap="none" spc="0" normalizeH="0" baseline="0" noProof="0" dirty="0">
                <a:ln>
                  <a:noFill/>
                </a:ln>
                <a:solidFill>
                  <a:prstClr val="white"/>
                </a:solidFill>
                <a:effectLst/>
                <a:uLnTx/>
                <a:uFillTx/>
                <a:latin typeface="等线" panose="020F0502020204030204"/>
                <a:ea typeface="新細明體" panose="02020500000000000000" pitchFamily="18" charset="-120"/>
                <a:cs typeface="Arial" panose="020B0604020202020204" pitchFamily="34" charset="0"/>
              </a:rPr>
              <a:t>Instead of giving more detailed process and algorithms, I’ll show how our synchronization via nesting packet actually works.</a:t>
            </a:r>
            <a:endParaRPr kumimoji="0" lang="en-US" altLang="zh-CN" sz="1200" b="1"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Arial" panose="020B0604020202020204" pitchFamily="34" charset="0"/>
            </a:endParaRPr>
          </a:p>
        </p:txBody>
      </p:sp>
      <p:sp>
        <p:nvSpPr>
          <p:cNvPr id="4" name="灯片编号占位符 3"/>
          <p:cNvSpPr>
            <a:spLocks noGrp="1"/>
          </p:cNvSpPr>
          <p:nvPr>
            <p:ph type="sldNum" sz="quarter" idx="5"/>
          </p:nvPr>
        </p:nvSpPr>
        <p:spPr/>
        <p:txBody>
          <a:bodyPr/>
          <a:lstStyle/>
          <a:p>
            <a:fld id="{6E0D5545-95D4-489F-B8ED-7EAFA774B567}" type="slidenum">
              <a:rPr lang="zh-CN" altLang="en-US" smtClean="0"/>
              <a:t>11</a:t>
            </a:fld>
            <a:endParaRPr lang="zh-CN" altLang="en-US"/>
          </a:p>
        </p:txBody>
      </p:sp>
    </p:spTree>
    <p:extLst>
      <p:ext uri="{BB962C8B-B14F-4D97-AF65-F5344CB8AC3E}">
        <p14:creationId xmlns:p14="http://schemas.microsoft.com/office/powerpoint/2010/main" val="39033258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1" dirty="0"/>
              <a:t>When originally the Trigger tries to separately send these two packets, the inevitable temporal overlap occurs and hinders its transmission.</a:t>
            </a:r>
          </a:p>
          <a:p>
            <a:r>
              <a:rPr lang="en-US" altLang="zh-CN" b="1" dirty="0"/>
              <a:t>And after we applying the nesting packet scheme,</a:t>
            </a:r>
            <a:endParaRPr lang="en-US" altLang="zh-CN" dirty="0"/>
          </a:p>
        </p:txBody>
      </p:sp>
      <p:sp>
        <p:nvSpPr>
          <p:cNvPr id="4" name="灯片编号占位符 3"/>
          <p:cNvSpPr>
            <a:spLocks noGrp="1"/>
          </p:cNvSpPr>
          <p:nvPr>
            <p:ph type="sldNum" sz="quarter" idx="5"/>
          </p:nvPr>
        </p:nvSpPr>
        <p:spPr/>
        <p:txBody>
          <a:bodyPr/>
          <a:lstStyle/>
          <a:p>
            <a:fld id="{6E0D5545-95D4-489F-B8ED-7EAFA774B567}" type="slidenum">
              <a:rPr lang="zh-CN" altLang="en-US" smtClean="0"/>
              <a:t>12</a:t>
            </a:fld>
            <a:endParaRPr lang="zh-CN" altLang="en-US"/>
          </a:p>
        </p:txBody>
      </p:sp>
    </p:spTree>
    <p:extLst>
      <p:ext uri="{BB962C8B-B14F-4D97-AF65-F5344CB8AC3E}">
        <p14:creationId xmlns:p14="http://schemas.microsoft.com/office/powerpoint/2010/main" val="38839625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locator receives the required CTE Info and expects a CTE reception to perform corresponding antenna switching and sampling. Target, on the other hand, demodulate and decode the M-S* segments just as receiving an original M-S packet, and will be sending a response S-M. But still, the sampling length within the CTE period is insufficient, leading to a rising AoA estimation error.</a:t>
            </a:r>
            <a:endParaRPr lang="zh-CN" altLang="en-US" dirty="0"/>
          </a:p>
        </p:txBody>
      </p:sp>
      <p:sp>
        <p:nvSpPr>
          <p:cNvPr id="4" name="灯片编号占位符 3"/>
          <p:cNvSpPr>
            <a:spLocks noGrp="1"/>
          </p:cNvSpPr>
          <p:nvPr>
            <p:ph type="sldNum" sz="quarter" idx="5"/>
          </p:nvPr>
        </p:nvSpPr>
        <p:spPr/>
        <p:txBody>
          <a:bodyPr/>
          <a:lstStyle/>
          <a:p>
            <a:fld id="{6E0D5545-95D4-489F-B8ED-7EAFA774B567}" type="slidenum">
              <a:rPr lang="zh-CN" altLang="en-US" smtClean="0"/>
              <a:t>13</a:t>
            </a:fld>
            <a:endParaRPr lang="zh-CN" altLang="en-US"/>
          </a:p>
        </p:txBody>
      </p:sp>
    </p:spTree>
    <p:extLst>
      <p:ext uri="{BB962C8B-B14F-4D97-AF65-F5344CB8AC3E}">
        <p14:creationId xmlns:p14="http://schemas.microsoft.com/office/powerpoint/2010/main" val="12777405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As a result, we make temporal adjustment by appending contents after M-S* segments, as our complete synchronization design, to carefully control the incoming of S-M signal during CTE period, providing an optimal signal overhearing performance.</a:t>
            </a:r>
          </a:p>
          <a:p>
            <a:r>
              <a:rPr lang="en-US" altLang="zh-CN" dirty="0"/>
              <a:t>Now the question goes to: how to estimate AoA via overhearing signals? </a:t>
            </a:r>
            <a:endParaRPr lang="zh-CN" altLang="en-US" dirty="0"/>
          </a:p>
        </p:txBody>
      </p:sp>
      <p:sp>
        <p:nvSpPr>
          <p:cNvPr id="4" name="灯片编号占位符 3"/>
          <p:cNvSpPr>
            <a:spLocks noGrp="1"/>
          </p:cNvSpPr>
          <p:nvPr>
            <p:ph type="sldNum" sz="quarter" idx="5"/>
          </p:nvPr>
        </p:nvSpPr>
        <p:spPr/>
        <p:txBody>
          <a:bodyPr/>
          <a:lstStyle/>
          <a:p>
            <a:fld id="{6E0D5545-95D4-489F-B8ED-7EAFA774B567}" type="slidenum">
              <a:rPr lang="zh-CN" altLang="en-US" smtClean="0"/>
              <a:t>14</a:t>
            </a:fld>
            <a:endParaRPr lang="zh-CN" altLang="en-US"/>
          </a:p>
        </p:txBody>
      </p:sp>
    </p:spTree>
    <p:extLst>
      <p:ext uri="{BB962C8B-B14F-4D97-AF65-F5344CB8AC3E}">
        <p14:creationId xmlns:p14="http://schemas.microsoft.com/office/powerpoint/2010/main" val="28338511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mc:Choice xmlns:a14="http://schemas.microsoft.com/office/drawing/2010/main" Requires="a14">
          <p:sp>
            <p:nvSpPr>
              <p:cNvPr id="3" name="备注占位符 2"/>
              <p:cNvSpPr>
                <a:spLocks noGrp="1"/>
              </p:cNvSpPr>
              <p:nvPr>
                <p:ph type="body" idx="1"/>
              </p:nvPr>
            </p:nvSpPr>
            <p:spPr/>
            <p:txBody>
              <a:bodyPr/>
              <a:lstStyle/>
              <a:p>
                <a:pPr algn="l" defTabSz="914476"/>
                <a:r>
                  <a:rPr lang="en-US" altLang="zh-CN" dirty="0"/>
                  <a:t>All right, the AoA estimation in overhearing has some similarity to the standard DF, but still greatly differs from processing standard CTEs. Now first take a look at what happens to the standard CTE samplings. The reference period samples (red circles), since they are from the same antenna element, are used to calculate the phase difference </a:t>
                </a:r>
                <a14:m>
                  <m:oMath xmlns:m="http://schemas.openxmlformats.org/officeDocument/2006/math">
                    <m:sSub>
                      <m:sSubPr>
                        <m:ctrlPr>
                          <a:rPr kumimoji="1" lang="en-US" altLang="zh-TW" sz="1200" i="1" smtClean="0">
                            <a:solidFill>
                              <a:prstClr val="black"/>
                            </a:solidFill>
                            <a:latin typeface="Cambria Math" panose="02040503050406030204" pitchFamily="18" charset="0"/>
                          </a:rPr>
                        </m:ctrlPr>
                      </m:sSubPr>
                      <m:e>
                        <m:r>
                          <a:rPr kumimoji="1" lang="en-US" altLang="zh-TW" sz="1200" i="1">
                            <a:solidFill>
                              <a:prstClr val="black"/>
                            </a:solidFill>
                            <a:latin typeface="Cambria Math" panose="02040503050406030204" pitchFamily="18" charset="0"/>
                          </a:rPr>
                          <m:t>𝜙</m:t>
                        </m:r>
                      </m:e>
                      <m:sub>
                        <m:r>
                          <a:rPr kumimoji="1" lang="en-US" altLang="zh-TW" sz="1200" i="1">
                            <a:solidFill>
                              <a:prstClr val="black"/>
                            </a:solidFill>
                            <a:latin typeface="Cambria Math" panose="02040503050406030204" pitchFamily="18" charset="0"/>
                          </a:rPr>
                          <m:t>𝐶𝑇𝐸</m:t>
                        </m:r>
                      </m:sub>
                    </m:sSub>
                  </m:oMath>
                </a14:m>
                <a:r>
                  <a:rPr kumimoji="1" lang="en-US" altLang="zh-TW" sz="1200" i="0" dirty="0">
                    <a:solidFill>
                      <a:prstClr val="black"/>
                    </a:solidFill>
                    <a:latin typeface="Cambria Math" panose="02040503050406030204" pitchFamily="18" charset="0"/>
                    <a:ea typeface="Cambria Math" panose="02040503050406030204" pitchFamily="18" charset="0"/>
                  </a:rPr>
                  <a:t> (constant due to the fixed frequency) </a:t>
                </a:r>
                <a14:m>
                  <m:oMath xmlns:m="http://schemas.openxmlformats.org/officeDocument/2006/math">
                    <m:sSub>
                      <m:sSubPr>
                        <m:ctrlPr>
                          <a:rPr kumimoji="1" lang="en-US" altLang="zh-TW" sz="1200" i="1" smtClean="0">
                            <a:solidFill>
                              <a:prstClr val="black"/>
                            </a:solidFill>
                            <a:latin typeface="Cambria Math" panose="02040503050406030204" pitchFamily="18" charset="0"/>
                          </a:rPr>
                        </m:ctrlPr>
                      </m:sSubPr>
                      <m:e>
                        <m:r>
                          <a:rPr kumimoji="1" lang="en-US" altLang="zh-TW" sz="1200" i="1">
                            <a:solidFill>
                              <a:prstClr val="black"/>
                            </a:solidFill>
                            <a:latin typeface="Cambria Math" panose="02040503050406030204" pitchFamily="18" charset="0"/>
                          </a:rPr>
                          <m:t>𝜙</m:t>
                        </m:r>
                      </m:e>
                      <m:sub>
                        <m:r>
                          <a:rPr kumimoji="1" lang="en-US" altLang="zh-TW" sz="1200" i="1">
                            <a:solidFill>
                              <a:prstClr val="black"/>
                            </a:solidFill>
                            <a:latin typeface="Cambria Math" panose="02040503050406030204" pitchFamily="18" charset="0"/>
                          </a:rPr>
                          <m:t>𝐶𝐹𝑂</m:t>
                        </m:r>
                      </m:sub>
                    </m:sSub>
                  </m:oMath>
                </a14:m>
                <a:r>
                  <a:rPr kumimoji="1" lang="en-US" altLang="zh-TW" sz="1200" i="1" dirty="0">
                    <a:solidFill>
                      <a:prstClr val="black"/>
                    </a:solidFill>
                    <a:latin typeface="Cambria Math" panose="02040503050406030204" pitchFamily="18" charset="0"/>
                    <a:ea typeface="Cambria Math" panose="02040503050406030204" pitchFamily="18" charset="0"/>
                  </a:rPr>
                  <a:t> </a:t>
                </a:r>
                <a:r>
                  <a:rPr kumimoji="1" lang="en-US" altLang="zh-TW" sz="1200" i="0" dirty="0">
                    <a:solidFill>
                      <a:prstClr val="black"/>
                    </a:solidFill>
                    <a:latin typeface="Cambria Math" panose="02040503050406030204" pitchFamily="18" charset="0"/>
                    <a:ea typeface="Cambria Math" panose="02040503050406030204" pitchFamily="18" charset="0"/>
                  </a:rPr>
                  <a:t>(carrier frequency offset). And after antenna switching, a virtual antenna (orange dashed</a:t>
                </a:r>
                <a:r>
                  <a:rPr kumimoji="1" lang="en-US" altLang="zh-TW" sz="1200" i="0" baseline="0" dirty="0">
                    <a:solidFill>
                      <a:prstClr val="black"/>
                    </a:solidFill>
                    <a:latin typeface="Cambria Math" panose="02040503050406030204" pitchFamily="18" charset="0"/>
                    <a:ea typeface="Cambria Math" panose="02040503050406030204" pitchFamily="18" charset="0"/>
                  </a:rPr>
                  <a:t> circles</a:t>
                </a:r>
                <a:r>
                  <a:rPr kumimoji="1" lang="en-US" altLang="zh-TW" sz="1200" i="0" dirty="0">
                    <a:solidFill>
                      <a:prstClr val="black"/>
                    </a:solidFill>
                    <a:latin typeface="Cambria Math" panose="02040503050406030204" pitchFamily="18" charset="0"/>
                    <a:ea typeface="Cambria Math" panose="02040503050406030204" pitchFamily="18" charset="0"/>
                  </a:rPr>
                  <a:t>) is aligned to derive the </a:t>
                </a:r>
                <a14:m>
                  <m:oMath xmlns:m="http://schemas.openxmlformats.org/officeDocument/2006/math">
                    <m:sSub>
                      <m:sSubPr>
                        <m:ctrlPr>
                          <a:rPr kumimoji="1" lang="en-US" altLang="zh-TW" sz="1200" b="1" i="1" smtClean="0">
                            <a:solidFill>
                              <a:srgbClr val="FF0000"/>
                            </a:solidFill>
                            <a:latin typeface="Cambria Math" panose="02040503050406030204" pitchFamily="18" charset="0"/>
                          </a:rPr>
                        </m:ctrlPr>
                      </m:sSubPr>
                      <m:e>
                        <m:r>
                          <a:rPr kumimoji="1" lang="en-US" altLang="zh-TW" sz="1200" b="1" i="1">
                            <a:solidFill>
                              <a:srgbClr val="FF0000"/>
                            </a:solidFill>
                            <a:latin typeface="Cambria Math" panose="02040503050406030204" pitchFamily="18" charset="0"/>
                          </a:rPr>
                          <m:t>𝝓</m:t>
                        </m:r>
                      </m:e>
                      <m:sub>
                        <m:r>
                          <a:rPr kumimoji="1" lang="en-US" altLang="zh-TW" sz="1200" b="1" i="1">
                            <a:solidFill>
                              <a:srgbClr val="FF0000"/>
                            </a:solidFill>
                            <a:latin typeface="Cambria Math" panose="02040503050406030204" pitchFamily="18" charset="0"/>
                          </a:rPr>
                          <m:t>𝟏</m:t>
                        </m:r>
                        <m:r>
                          <a:rPr kumimoji="1" lang="en-US" altLang="zh-TW" sz="1200" b="1" i="1">
                            <a:solidFill>
                              <a:srgbClr val="FF0000"/>
                            </a:solidFill>
                            <a:latin typeface="Cambria Math" panose="02040503050406030204" pitchFamily="18" charset="0"/>
                            <a:ea typeface="Cambria Math" panose="02040503050406030204" pitchFamily="18" charset="0"/>
                          </a:rPr>
                          <m:t>→</m:t>
                        </m:r>
                        <m:r>
                          <a:rPr kumimoji="1" lang="en-US" altLang="zh-TW" sz="1200" b="1" i="1">
                            <a:solidFill>
                              <a:srgbClr val="FF0000"/>
                            </a:solidFill>
                            <a:latin typeface="Cambria Math" panose="02040503050406030204" pitchFamily="18" charset="0"/>
                            <a:ea typeface="Cambria Math" panose="02040503050406030204" pitchFamily="18" charset="0"/>
                          </a:rPr>
                          <m:t>𝟐</m:t>
                        </m:r>
                      </m:sub>
                    </m:sSub>
                  </m:oMath>
                </a14:m>
                <a:r>
                  <a:rPr kumimoji="1" lang="en-US" altLang="zh-TW" sz="1200" i="0" dirty="0">
                    <a:solidFill>
                      <a:prstClr val="black"/>
                    </a:solidFill>
                    <a:latin typeface="Cambria Math" panose="02040503050406030204" pitchFamily="18" charset="0"/>
                    <a:ea typeface="Cambria Math" panose="02040503050406030204" pitchFamily="18" charset="0"/>
                  </a:rPr>
                  <a:t> … , critical parts for following</a:t>
                </a:r>
                <a:r>
                  <a:rPr kumimoji="1" lang="en-US" altLang="zh-TW" sz="1200" i="0" baseline="0" dirty="0">
                    <a:solidFill>
                      <a:prstClr val="black"/>
                    </a:solidFill>
                    <a:latin typeface="Cambria Math" panose="02040503050406030204" pitchFamily="18" charset="0"/>
                    <a:ea typeface="Cambria Math" panose="02040503050406030204" pitchFamily="18" charset="0"/>
                  </a:rPr>
                  <a:t> angular algorithms to output AoA.</a:t>
                </a:r>
                <a:r>
                  <a:rPr kumimoji="1" lang="en-US" altLang="zh-TW" sz="1200" i="0" dirty="0">
                    <a:solidFill>
                      <a:prstClr val="black"/>
                    </a:solidFill>
                    <a:latin typeface="Cambria Math" panose="02040503050406030204" pitchFamily="18" charset="0"/>
                    <a:ea typeface="Cambria Math" panose="02040503050406030204" pitchFamily="18" charset="0"/>
                  </a:rPr>
                  <a:t> </a:t>
                </a:r>
              </a:p>
              <a:p>
                <a:r>
                  <a:rPr lang="en-US" altLang="zh-CN" dirty="0"/>
                  <a:t>But now, instead of sampling the standard CTE</a:t>
                </a:r>
              </a:p>
            </p:txBody>
          </p:sp>
        </mc:Choice>
        <mc:Fallback>
          <p:sp>
            <p:nvSpPr>
              <p:cNvPr id="3" name="备注占位符 2"/>
              <p:cNvSpPr>
                <a:spLocks noGrp="1"/>
              </p:cNvSpPr>
              <p:nvPr>
                <p:ph type="body" idx="1"/>
              </p:nvPr>
            </p:nvSpPr>
            <p:spPr/>
            <p:txBody>
              <a:bodyPr/>
              <a:lstStyle/>
              <a:p>
                <a:pPr algn="l" defTabSz="914476"/>
                <a:r>
                  <a:rPr lang="en-US" altLang="zh-CN" dirty="0"/>
                  <a:t>All right, the AoA estimation in overhearing has some similarity to the standard DF, but still greatly differs from processing standard CTEs. Now first take a look at what happens to the standard CTE samplings. The reference period samples (red circles), since they are from the same antenna element, are used to calculate the phase difference </a:t>
                </a:r>
                <a:r>
                  <a:rPr kumimoji="1" lang="en-US" altLang="zh-TW" sz="1200" i="0">
                    <a:solidFill>
                      <a:prstClr val="black"/>
                    </a:solidFill>
                    <a:latin typeface="Cambria Math" panose="02040503050406030204" pitchFamily="18" charset="0"/>
                  </a:rPr>
                  <a:t>𝜙_𝐶𝑇𝐸</a:t>
                </a:r>
                <a:r>
                  <a:rPr kumimoji="1" lang="en-US" altLang="zh-TW" sz="1200" i="0" dirty="0">
                    <a:solidFill>
                      <a:prstClr val="black"/>
                    </a:solidFill>
                    <a:latin typeface="Cambria Math" panose="02040503050406030204" pitchFamily="18" charset="0"/>
                    <a:ea typeface="Cambria Math" panose="02040503050406030204" pitchFamily="18" charset="0"/>
                  </a:rPr>
                  <a:t> (constant due to the fixed frequency) </a:t>
                </a:r>
                <a:r>
                  <a:rPr kumimoji="1" lang="en-US" altLang="zh-TW" sz="1200" i="0">
                    <a:solidFill>
                      <a:prstClr val="black"/>
                    </a:solidFill>
                    <a:latin typeface="Cambria Math" panose="02040503050406030204" pitchFamily="18" charset="0"/>
                  </a:rPr>
                  <a:t>𝜙_𝐶𝐹𝑂</a:t>
                </a:r>
                <a:r>
                  <a:rPr kumimoji="1" lang="en-US" altLang="zh-TW" sz="1200" i="1" dirty="0">
                    <a:solidFill>
                      <a:prstClr val="black"/>
                    </a:solidFill>
                    <a:latin typeface="Cambria Math" panose="02040503050406030204" pitchFamily="18" charset="0"/>
                    <a:ea typeface="Cambria Math" panose="02040503050406030204" pitchFamily="18" charset="0"/>
                  </a:rPr>
                  <a:t> </a:t>
                </a:r>
                <a:r>
                  <a:rPr kumimoji="1" lang="en-US" altLang="zh-TW" sz="1200" i="0" dirty="0">
                    <a:solidFill>
                      <a:prstClr val="black"/>
                    </a:solidFill>
                    <a:latin typeface="Cambria Math" panose="02040503050406030204" pitchFamily="18" charset="0"/>
                    <a:ea typeface="Cambria Math" panose="02040503050406030204" pitchFamily="18" charset="0"/>
                  </a:rPr>
                  <a:t>(carrier frequency offset). And after antenna switching, a virtual antenna (orange dashed</a:t>
                </a:r>
                <a:r>
                  <a:rPr kumimoji="1" lang="en-US" altLang="zh-TW" sz="1200" i="0" baseline="0" dirty="0">
                    <a:solidFill>
                      <a:prstClr val="black"/>
                    </a:solidFill>
                    <a:latin typeface="Cambria Math" panose="02040503050406030204" pitchFamily="18" charset="0"/>
                    <a:ea typeface="Cambria Math" panose="02040503050406030204" pitchFamily="18" charset="0"/>
                  </a:rPr>
                  <a:t> circles</a:t>
                </a:r>
                <a:r>
                  <a:rPr kumimoji="1" lang="en-US" altLang="zh-TW" sz="1200" i="0" dirty="0">
                    <a:solidFill>
                      <a:prstClr val="black"/>
                    </a:solidFill>
                    <a:latin typeface="Cambria Math" panose="02040503050406030204" pitchFamily="18" charset="0"/>
                    <a:ea typeface="Cambria Math" panose="02040503050406030204" pitchFamily="18" charset="0"/>
                  </a:rPr>
                  <a:t>) is aligned to derive the </a:t>
                </a:r>
                <a:r>
                  <a:rPr kumimoji="1" lang="en-US" altLang="zh-TW" sz="1200" b="1" i="0">
                    <a:solidFill>
                      <a:srgbClr val="FF0000"/>
                    </a:solidFill>
                    <a:latin typeface="Cambria Math" panose="02040503050406030204" pitchFamily="18" charset="0"/>
                  </a:rPr>
                  <a:t>𝝓_(𝟏</a:t>
                </a:r>
                <a:r>
                  <a:rPr kumimoji="1" lang="en-US" altLang="zh-TW" sz="1200" b="1" i="0">
                    <a:solidFill>
                      <a:srgbClr val="FF0000"/>
                    </a:solidFill>
                    <a:latin typeface="Cambria Math" panose="02040503050406030204" pitchFamily="18" charset="0"/>
                    <a:ea typeface="Cambria Math" panose="02040503050406030204" pitchFamily="18" charset="0"/>
                  </a:rPr>
                  <a:t>→𝟐)</a:t>
                </a:r>
                <a:r>
                  <a:rPr kumimoji="1" lang="en-US" altLang="zh-TW" sz="1200" i="0" dirty="0">
                    <a:solidFill>
                      <a:prstClr val="black"/>
                    </a:solidFill>
                    <a:latin typeface="Cambria Math" panose="02040503050406030204" pitchFamily="18" charset="0"/>
                    <a:ea typeface="Cambria Math" panose="02040503050406030204" pitchFamily="18" charset="0"/>
                  </a:rPr>
                  <a:t> … , critical parts for following</a:t>
                </a:r>
                <a:r>
                  <a:rPr kumimoji="1" lang="en-US" altLang="zh-TW" sz="1200" i="0" baseline="0" dirty="0">
                    <a:solidFill>
                      <a:prstClr val="black"/>
                    </a:solidFill>
                    <a:latin typeface="Cambria Math" panose="02040503050406030204" pitchFamily="18" charset="0"/>
                    <a:ea typeface="Cambria Math" panose="02040503050406030204" pitchFamily="18" charset="0"/>
                  </a:rPr>
                  <a:t> angular algorithms to output AoA.</a:t>
                </a:r>
                <a:r>
                  <a:rPr kumimoji="1" lang="en-US" altLang="zh-TW" sz="1200" i="0" dirty="0">
                    <a:solidFill>
                      <a:prstClr val="black"/>
                    </a:solidFill>
                    <a:latin typeface="Cambria Math" panose="02040503050406030204" pitchFamily="18" charset="0"/>
                    <a:ea typeface="Cambria Math" panose="02040503050406030204" pitchFamily="18" charset="0"/>
                  </a:rPr>
                  <a:t> </a:t>
                </a:r>
              </a:p>
              <a:p>
                <a:r>
                  <a:rPr lang="en-US" altLang="zh-CN" dirty="0"/>
                  <a:t>But now, instead of sampling the standard CTE</a:t>
                </a:r>
              </a:p>
            </p:txBody>
          </p:sp>
        </mc:Fallback>
      </mc:AlternateContent>
      <p:sp>
        <p:nvSpPr>
          <p:cNvPr id="4" name="灯片编号占位符 3"/>
          <p:cNvSpPr>
            <a:spLocks noGrp="1"/>
          </p:cNvSpPr>
          <p:nvPr>
            <p:ph type="sldNum" sz="quarter" idx="5"/>
          </p:nvPr>
        </p:nvSpPr>
        <p:spPr/>
        <p:txBody>
          <a:bodyPr/>
          <a:lstStyle/>
          <a:p>
            <a:fld id="{6E0D5545-95D4-489F-B8ED-7EAFA774B567}" type="slidenum">
              <a:rPr lang="zh-CN" altLang="en-US" smtClean="0"/>
              <a:t>15</a:t>
            </a:fld>
            <a:endParaRPr lang="zh-CN" altLang="en-US"/>
          </a:p>
        </p:txBody>
      </p:sp>
    </p:spTree>
    <p:extLst>
      <p:ext uri="{BB962C8B-B14F-4D97-AF65-F5344CB8AC3E}">
        <p14:creationId xmlns:p14="http://schemas.microsoft.com/office/powerpoint/2010/main" val="4984059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mc:Choice xmlns:a14="http://schemas.microsoft.com/office/drawing/2010/main" Requires="a14">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But now, instead of sampling the standard CTE, we generate samples during overhearing. As you can see, it raises several problems including an uncertain arrival time (leading to an uncertain effective part within the whole CTE samplings), a different phase offset </a:t>
                </a:r>
                <a14:m>
                  <m:oMath xmlns:m="http://schemas.openxmlformats.org/officeDocument/2006/math">
                    <m:sSubSup>
                      <m:sSubSupPr>
                        <m:ctrlPr>
                          <a:rPr kumimoji="1" lang="en-US" altLang="zh-TW" sz="1200" b="1" i="1" smtClean="0">
                            <a:solidFill>
                              <a:prstClr val="black"/>
                            </a:solidFill>
                            <a:latin typeface="Cambria Math" panose="02040503050406030204" pitchFamily="18" charset="0"/>
                          </a:rPr>
                        </m:ctrlPr>
                      </m:sSubSupPr>
                      <m:e>
                        <m:r>
                          <a:rPr kumimoji="1" lang="en-US" altLang="zh-TW" sz="1200" b="1" i="1">
                            <a:solidFill>
                              <a:prstClr val="black"/>
                            </a:solidFill>
                            <a:latin typeface="Cambria Math" panose="02040503050406030204" pitchFamily="18" charset="0"/>
                          </a:rPr>
                          <m:t>𝝓</m:t>
                        </m:r>
                      </m:e>
                      <m:sub>
                        <m:r>
                          <a:rPr kumimoji="1" lang="en-US" altLang="zh-TW" sz="1200" b="1" i="1">
                            <a:solidFill>
                              <a:prstClr val="black"/>
                            </a:solidFill>
                            <a:latin typeface="Cambria Math" panose="02040503050406030204" pitchFamily="18" charset="0"/>
                            <a:ea typeface="Cambria Math" panose="02040503050406030204" pitchFamily="18" charset="0"/>
                          </a:rPr>
                          <m:t>𝑺</m:t>
                        </m:r>
                        <m:r>
                          <a:rPr kumimoji="1" lang="en-US" altLang="zh-TW" sz="1200" b="1" i="1">
                            <a:solidFill>
                              <a:prstClr val="black"/>
                            </a:solidFill>
                            <a:latin typeface="Cambria Math" panose="02040503050406030204" pitchFamily="18" charset="0"/>
                            <a:ea typeface="Cambria Math" panose="02040503050406030204" pitchFamily="18" charset="0"/>
                          </a:rPr>
                          <m:t>→</m:t>
                        </m:r>
                        <m:r>
                          <a:rPr kumimoji="1" lang="en-US" altLang="zh-TW" sz="1200" b="1" i="1">
                            <a:solidFill>
                              <a:prstClr val="black"/>
                            </a:solidFill>
                            <a:latin typeface="Cambria Math" panose="02040503050406030204" pitchFamily="18" charset="0"/>
                            <a:ea typeface="Cambria Math" panose="02040503050406030204" pitchFamily="18" charset="0"/>
                          </a:rPr>
                          <m:t>𝑴</m:t>
                        </m:r>
                      </m:sub>
                      <m:sup>
                        <m:r>
                          <a:rPr kumimoji="1" lang="en-US" altLang="zh-TW" sz="1200" b="1" i="1">
                            <a:solidFill>
                              <a:prstClr val="black"/>
                            </a:solidFill>
                            <a:latin typeface="Cambria Math" panose="02040503050406030204" pitchFamily="18" charset="0"/>
                            <a:ea typeface="Cambria Math" panose="02040503050406030204" pitchFamily="18" charset="0"/>
                          </a:rPr>
                          <m:t>𝒊</m:t>
                        </m:r>
                      </m:sup>
                    </m:sSubSup>
                  </m:oMath>
                </a14:m>
                <a:r>
                  <a:rPr lang="en-US" altLang="zh-CN" dirty="0"/>
                  <a:t> (not constant, but relies on the</a:t>
                </a:r>
                <a:r>
                  <a:rPr lang="en-US" altLang="zh-CN" baseline="0" dirty="0"/>
                  <a:t> distinct S-M signal</a:t>
                </a:r>
                <a:r>
                  <a:rPr lang="en-US" altLang="zh-CN" dirty="0"/>
                  <a:t>), and other corresponding changes and influences before deriving </a:t>
                </a:r>
                <a14:m>
                  <m:oMath xmlns:m="http://schemas.openxmlformats.org/officeDocument/2006/math">
                    <m:sSub>
                      <m:sSubPr>
                        <m:ctrlPr>
                          <a:rPr kumimoji="1" lang="en-US" altLang="zh-TW" sz="1200" b="1" i="1" smtClean="0">
                            <a:solidFill>
                              <a:srgbClr val="FF0000"/>
                            </a:solidFill>
                            <a:latin typeface="Cambria Math" panose="02040503050406030204" pitchFamily="18" charset="0"/>
                          </a:rPr>
                        </m:ctrlPr>
                      </m:sSubPr>
                      <m:e>
                        <m:r>
                          <a:rPr kumimoji="1" lang="en-US" altLang="zh-TW" sz="1200" b="1" i="1">
                            <a:solidFill>
                              <a:srgbClr val="FF0000"/>
                            </a:solidFill>
                            <a:latin typeface="Cambria Math" panose="02040503050406030204" pitchFamily="18" charset="0"/>
                          </a:rPr>
                          <m:t>𝝓</m:t>
                        </m:r>
                      </m:e>
                      <m:sub>
                        <m:r>
                          <a:rPr kumimoji="1" lang="en-US" altLang="zh-TW" sz="1200" b="1" i="1">
                            <a:solidFill>
                              <a:srgbClr val="FF0000"/>
                            </a:solidFill>
                            <a:latin typeface="Cambria Math" panose="02040503050406030204" pitchFamily="18" charset="0"/>
                          </a:rPr>
                          <m:t>𝟏</m:t>
                        </m:r>
                        <m:r>
                          <a:rPr kumimoji="1" lang="en-US" altLang="zh-TW" sz="1200" b="1" i="1">
                            <a:solidFill>
                              <a:srgbClr val="FF0000"/>
                            </a:solidFill>
                            <a:latin typeface="Cambria Math" panose="02040503050406030204" pitchFamily="18" charset="0"/>
                            <a:ea typeface="Cambria Math" panose="02040503050406030204" pitchFamily="18" charset="0"/>
                          </a:rPr>
                          <m:t>→</m:t>
                        </m:r>
                        <m:r>
                          <a:rPr kumimoji="1" lang="en-US" altLang="zh-TW" sz="1200" b="1" i="1">
                            <a:solidFill>
                              <a:srgbClr val="FF0000"/>
                            </a:solidFill>
                            <a:latin typeface="Cambria Math" panose="02040503050406030204" pitchFamily="18" charset="0"/>
                            <a:ea typeface="Cambria Math" panose="02040503050406030204" pitchFamily="18" charset="0"/>
                          </a:rPr>
                          <m:t>𝟐</m:t>
                        </m:r>
                      </m:sub>
                    </m:sSub>
                  </m:oMath>
                </a14:m>
                <a:r>
                  <a:rPr lang="en-US" altLang="zh-CN" dirty="0"/>
                  <a:t>.</a:t>
                </a:r>
              </a:p>
              <a:p>
                <a:endParaRPr lang="en-US" altLang="zh-CN" dirty="0"/>
              </a:p>
              <a:p>
                <a:r>
                  <a:rPr lang="en-US" altLang="zh-CN" dirty="0"/>
                  <a:t>We address this with three steps:</a:t>
                </a:r>
              </a:p>
              <a:p>
                <a:pPr>
                  <a:buFont typeface="+mj-lt"/>
                  <a:buAutoNum type="arabicPeriod"/>
                </a:pPr>
                <a:r>
                  <a:rPr lang="en-US" altLang="zh-CN" b="1" dirty="0"/>
                  <a:t>Reference cancellation including an accurate arrival time estimation</a:t>
                </a:r>
                <a:r>
                  <a:rPr lang="en-US" altLang="zh-CN" dirty="0"/>
                  <a:t> to remove phase offsets;</a:t>
                </a:r>
              </a:p>
              <a:p>
                <a:pPr>
                  <a:buFont typeface="+mj-lt"/>
                  <a:buAutoNum type="arabicPeriod"/>
                </a:pPr>
                <a:r>
                  <a:rPr lang="en-US" altLang="zh-CN" b="1" dirty="0"/>
                  <a:t>2-stage CFO estimation</a:t>
                </a:r>
                <a:r>
                  <a:rPr lang="en-US" altLang="zh-CN" dirty="0"/>
                  <a:t>—coarse and fine-grained; and</a:t>
                </a:r>
              </a:p>
              <a:p>
                <a:pPr>
                  <a:buFont typeface="+mj-lt"/>
                  <a:buAutoNum type="arabicPeriod"/>
                </a:pPr>
                <a:r>
                  <a:rPr lang="en-US" altLang="zh-CN" dirty="0"/>
                  <a:t>AoA computation with interference mitigation.”**</a:t>
                </a:r>
              </a:p>
              <a:p>
                <a:pPr>
                  <a:buFont typeface="+mj-lt"/>
                  <a:buNone/>
                </a:pPr>
                <a:r>
                  <a:rPr lang="en-US" altLang="zh-CN" dirty="0"/>
                  <a:t>Due to time limits, I’ll skip all details, and</a:t>
                </a:r>
              </a:p>
              <a:p>
                <a:r>
                  <a:rPr lang="en-US" altLang="zh-CN" dirty="0"/>
                  <a:t>Transition: “Next, we must make the system scale.”</a:t>
                </a:r>
              </a:p>
              <a:p>
                <a:endParaRPr lang="zh-CN" altLang="en-US" dirty="0"/>
              </a:p>
            </p:txBody>
          </p:sp>
        </mc:Choice>
        <mc:Fallback>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But now, instead of sampling the standard CTE, we generate samples during overhearing. As you can see, it raises several problems including an uncertain arrival time (leading to an uncertain effective part within the whole CTE samplings), a different phase offset </a:t>
                </a:r>
                <a:r>
                  <a:rPr kumimoji="1" lang="en-US" altLang="zh-TW" sz="1200" b="1" i="0">
                    <a:solidFill>
                      <a:prstClr val="black"/>
                    </a:solidFill>
                    <a:latin typeface="Cambria Math" panose="02040503050406030204" pitchFamily="18" charset="0"/>
                  </a:rPr>
                  <a:t>𝝓_(</a:t>
                </a:r>
                <a:r>
                  <a:rPr kumimoji="1" lang="en-US" altLang="zh-TW" sz="1200" b="1" i="0">
                    <a:solidFill>
                      <a:prstClr val="black"/>
                    </a:solidFill>
                    <a:latin typeface="Cambria Math" panose="02040503050406030204" pitchFamily="18" charset="0"/>
                    <a:ea typeface="Cambria Math" panose="02040503050406030204" pitchFamily="18" charset="0"/>
                  </a:rPr>
                  <a:t>𝑺→𝑴)^𝒊</a:t>
                </a:r>
                <a:r>
                  <a:rPr lang="en-US" altLang="zh-CN" dirty="0"/>
                  <a:t> (not constant, but relies on the</a:t>
                </a:r>
                <a:r>
                  <a:rPr lang="en-US" altLang="zh-CN" baseline="0" dirty="0"/>
                  <a:t> distinct S-M signal</a:t>
                </a:r>
                <a:r>
                  <a:rPr lang="en-US" altLang="zh-CN" dirty="0"/>
                  <a:t>), and other corresponding changes and influences before deriving </a:t>
                </a:r>
                <a:r>
                  <a:rPr kumimoji="1" lang="en-US" altLang="zh-TW" sz="1200" b="1" i="0">
                    <a:solidFill>
                      <a:srgbClr val="FF0000"/>
                    </a:solidFill>
                    <a:latin typeface="Cambria Math" panose="02040503050406030204" pitchFamily="18" charset="0"/>
                  </a:rPr>
                  <a:t>𝝓_(𝟏</a:t>
                </a:r>
                <a:r>
                  <a:rPr kumimoji="1" lang="en-US" altLang="zh-TW" sz="1200" b="1" i="0">
                    <a:solidFill>
                      <a:srgbClr val="FF0000"/>
                    </a:solidFill>
                    <a:latin typeface="Cambria Math" panose="02040503050406030204" pitchFamily="18" charset="0"/>
                    <a:ea typeface="Cambria Math" panose="02040503050406030204" pitchFamily="18" charset="0"/>
                  </a:rPr>
                  <a:t>→𝟐)</a:t>
                </a:r>
                <a:r>
                  <a:rPr lang="en-US" altLang="zh-CN" dirty="0"/>
                  <a:t>.</a:t>
                </a:r>
              </a:p>
              <a:p>
                <a:endParaRPr lang="en-US" altLang="zh-CN" dirty="0"/>
              </a:p>
              <a:p>
                <a:r>
                  <a:rPr lang="en-US" altLang="zh-CN" dirty="0"/>
                  <a:t>We address this with three steps:</a:t>
                </a:r>
              </a:p>
              <a:p>
                <a:pPr>
                  <a:buFont typeface="+mj-lt"/>
                  <a:buAutoNum type="arabicPeriod"/>
                </a:pPr>
                <a:r>
                  <a:rPr lang="en-US" altLang="zh-CN" b="1" dirty="0"/>
                  <a:t>Reference cancellation including an accurate arrival time estimation</a:t>
                </a:r>
                <a:r>
                  <a:rPr lang="en-US" altLang="zh-CN" dirty="0"/>
                  <a:t> to remove phase offsets;</a:t>
                </a:r>
              </a:p>
              <a:p>
                <a:pPr>
                  <a:buFont typeface="+mj-lt"/>
                  <a:buAutoNum type="arabicPeriod"/>
                </a:pPr>
                <a:r>
                  <a:rPr lang="en-US" altLang="zh-CN" b="1" dirty="0"/>
                  <a:t>2-stage CFO estimation</a:t>
                </a:r>
                <a:r>
                  <a:rPr lang="en-US" altLang="zh-CN" dirty="0"/>
                  <a:t>—coarse and fine-grained; and</a:t>
                </a:r>
              </a:p>
              <a:p>
                <a:pPr>
                  <a:buFont typeface="+mj-lt"/>
                  <a:buAutoNum type="arabicPeriod"/>
                </a:pPr>
                <a:r>
                  <a:rPr lang="en-US" altLang="zh-CN" dirty="0"/>
                  <a:t>AoA computation with interference mitigation.”**</a:t>
                </a:r>
              </a:p>
              <a:p>
                <a:pPr>
                  <a:buFont typeface="+mj-lt"/>
                  <a:buNone/>
                </a:pPr>
                <a:r>
                  <a:rPr lang="en-US" altLang="zh-CN" dirty="0"/>
                  <a:t>Due to time limits, I’ll skip all details, and</a:t>
                </a:r>
              </a:p>
              <a:p>
                <a:r>
                  <a:rPr lang="en-US" altLang="zh-CN" dirty="0"/>
                  <a:t>Transition: “Next, we must make the system scale.”</a:t>
                </a:r>
              </a:p>
              <a:p>
                <a:endParaRPr lang="zh-CN" altLang="en-US" dirty="0"/>
              </a:p>
            </p:txBody>
          </p:sp>
        </mc:Fallback>
      </mc:AlternateContent>
      <p:sp>
        <p:nvSpPr>
          <p:cNvPr id="4" name="灯片编号占位符 3"/>
          <p:cNvSpPr>
            <a:spLocks noGrp="1"/>
          </p:cNvSpPr>
          <p:nvPr>
            <p:ph type="sldNum" sz="quarter" idx="5"/>
          </p:nvPr>
        </p:nvSpPr>
        <p:spPr/>
        <p:txBody>
          <a:bodyPr/>
          <a:lstStyle/>
          <a:p>
            <a:fld id="{6E0D5545-95D4-489F-B8ED-7EAFA774B567}" type="slidenum">
              <a:rPr lang="zh-CN" altLang="en-US" smtClean="0"/>
              <a:t>16</a:t>
            </a:fld>
            <a:endParaRPr lang="zh-CN" altLang="en-US"/>
          </a:p>
        </p:txBody>
      </p:sp>
    </p:spTree>
    <p:extLst>
      <p:ext uri="{BB962C8B-B14F-4D97-AF65-F5344CB8AC3E}">
        <p14:creationId xmlns:p14="http://schemas.microsoft.com/office/powerpoint/2010/main" val="37656025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1" dirty="0"/>
              <a:t>“For the third challenge of the large-scale deployment, we mainly focus on two common but essential problems that may occur.</a:t>
            </a:r>
          </a:p>
          <a:p>
            <a:r>
              <a:rPr lang="en-US" altLang="zh-CN" b="1" dirty="0"/>
              <a:t>First, in practice, multiple concurrent targets can exceed a single Trigger’s capacity, causing extremely low update rate for some targets or even their localization failures.</a:t>
            </a:r>
          </a:p>
          <a:p>
            <a:r>
              <a:rPr lang="en-US" altLang="zh-CN" b="1" dirty="0"/>
              <a:t>“As for our solution, we apply a Dynamic Packet-Flow Switching method, </a:t>
            </a:r>
            <a:endParaRPr lang="en-US" altLang="zh-CN" dirty="0"/>
          </a:p>
        </p:txBody>
      </p:sp>
      <p:sp>
        <p:nvSpPr>
          <p:cNvPr id="4" name="灯片编号占位符 3"/>
          <p:cNvSpPr>
            <a:spLocks noGrp="1"/>
          </p:cNvSpPr>
          <p:nvPr>
            <p:ph type="sldNum" sz="quarter" idx="5"/>
          </p:nvPr>
        </p:nvSpPr>
        <p:spPr/>
        <p:txBody>
          <a:bodyPr/>
          <a:lstStyle/>
          <a:p>
            <a:fld id="{6E0D5545-95D4-489F-B8ED-7EAFA774B567}" type="slidenum">
              <a:rPr lang="zh-CN" altLang="en-US" smtClean="0"/>
              <a:t>17</a:t>
            </a:fld>
            <a:endParaRPr lang="zh-CN" altLang="en-US"/>
          </a:p>
        </p:txBody>
      </p:sp>
    </p:spTree>
    <p:extLst>
      <p:ext uri="{BB962C8B-B14F-4D97-AF65-F5344CB8AC3E}">
        <p14:creationId xmlns:p14="http://schemas.microsoft.com/office/powerpoint/2010/main" val="18065607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1" dirty="0"/>
              <a:t>The high-level idea is to choose different connection establishment mode for data transmission between Trigger and targets. </a:t>
            </a:r>
          </a:p>
          <a:p>
            <a:r>
              <a:rPr lang="en-US" altLang="zh-CN" b="1" dirty="0"/>
              <a:t>At a low concurrency, Trigger keeps all established connections for a higher AoA update rate.</a:t>
            </a:r>
          </a:p>
          <a:p>
            <a:r>
              <a:rPr lang="en-US" altLang="zh-CN" b="1" dirty="0"/>
              <a:t>But when facing a large number of concurrent targets, it switches to establish new connections through round-robin to maintain the system stability.</a:t>
            </a:r>
            <a:endParaRPr lang="zh-CN" altLang="en-US" dirty="0"/>
          </a:p>
        </p:txBody>
      </p:sp>
      <p:sp>
        <p:nvSpPr>
          <p:cNvPr id="4" name="灯片编号占位符 3"/>
          <p:cNvSpPr>
            <a:spLocks noGrp="1"/>
          </p:cNvSpPr>
          <p:nvPr>
            <p:ph type="sldNum" sz="quarter" idx="5"/>
          </p:nvPr>
        </p:nvSpPr>
        <p:spPr/>
        <p:txBody>
          <a:bodyPr/>
          <a:lstStyle/>
          <a:p>
            <a:fld id="{6E0D5545-95D4-489F-B8ED-7EAFA774B567}" type="slidenum">
              <a:rPr lang="zh-CN" altLang="en-US" smtClean="0"/>
              <a:t>18</a:t>
            </a:fld>
            <a:endParaRPr lang="zh-CN" altLang="en-US"/>
          </a:p>
        </p:txBody>
      </p:sp>
    </p:spTree>
    <p:extLst>
      <p:ext uri="{BB962C8B-B14F-4D97-AF65-F5344CB8AC3E}">
        <p14:creationId xmlns:p14="http://schemas.microsoft.com/office/powerpoint/2010/main" val="9617715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1" dirty="0"/>
              <a:t>“Also, the Trigger handover can disrupt nearby locators while activating those far-away locators, hurting the AoA and localization accuracy.</a:t>
            </a:r>
          </a:p>
          <a:p>
            <a:r>
              <a:rPr lang="en-US" altLang="zh-CN" b="1" dirty="0"/>
              <a:t>Here, we introduce a Uniform Trigger Operation Pattern across triggers.</a:t>
            </a:r>
            <a:endParaRPr lang="en-US" altLang="zh-CN" dirty="0"/>
          </a:p>
        </p:txBody>
      </p:sp>
      <p:sp>
        <p:nvSpPr>
          <p:cNvPr id="4" name="灯片编号占位符 3"/>
          <p:cNvSpPr>
            <a:spLocks noGrp="1"/>
          </p:cNvSpPr>
          <p:nvPr>
            <p:ph type="sldNum" sz="quarter" idx="5"/>
          </p:nvPr>
        </p:nvSpPr>
        <p:spPr/>
        <p:txBody>
          <a:bodyPr/>
          <a:lstStyle/>
          <a:p>
            <a:fld id="{6E0D5545-95D4-489F-B8ED-7EAFA774B567}" type="slidenum">
              <a:rPr lang="zh-CN" altLang="en-US" smtClean="0"/>
              <a:t>19</a:t>
            </a:fld>
            <a:endParaRPr lang="zh-CN" altLang="en-US"/>
          </a:p>
        </p:txBody>
      </p:sp>
    </p:spTree>
    <p:extLst>
      <p:ext uri="{BB962C8B-B14F-4D97-AF65-F5344CB8AC3E}">
        <p14:creationId xmlns:p14="http://schemas.microsoft.com/office/powerpoint/2010/main" val="2777169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1" dirty="0"/>
              <a:t>“BLE 5.1 introduced direction finding that is </a:t>
            </a:r>
            <a:r>
              <a:rPr lang="en-US" altLang="zh-CN" sz="1200" b="1" i="0" kern="1200" dirty="0">
                <a:solidFill>
                  <a:schemeClr val="tx1"/>
                </a:solidFill>
                <a:effectLst/>
                <a:latin typeface="+mn-lt"/>
                <a:ea typeface="+mn-ea"/>
                <a:cs typeface="+mn-cs"/>
              </a:rPr>
              <a:t>now widely used in asset tracking, logistics, and smart factories for applications including indoor navigation, autonomous guided vehicles.</a:t>
            </a:r>
            <a:endParaRPr lang="en-US" altLang="zh-CN" b="1" dirty="0"/>
          </a:p>
          <a:p>
            <a:r>
              <a:rPr lang="en-US" altLang="zh-CN" b="1" dirty="0"/>
              <a:t>The commonly used Angle-of-Arrival (AoA) method uses switched-antenna arrays to measure phase differences across elements. In controlled environments, it delivers a decimeter-level accuracy and has now become an official and popular angular-based method for BLE indoor localization.”</a:t>
            </a:r>
          </a:p>
          <a:p>
            <a:r>
              <a:rPr lang="en-US" altLang="zh-CN" dirty="0"/>
              <a:t>Transition: “However, a crucial roadblock prevents its working with the majority of existing legacy devices.”</a:t>
            </a:r>
          </a:p>
        </p:txBody>
      </p:sp>
      <p:sp>
        <p:nvSpPr>
          <p:cNvPr id="4" name="灯片编号占位符 3"/>
          <p:cNvSpPr>
            <a:spLocks noGrp="1"/>
          </p:cNvSpPr>
          <p:nvPr>
            <p:ph type="sldNum" sz="quarter" idx="5"/>
          </p:nvPr>
        </p:nvSpPr>
        <p:spPr/>
        <p:txBody>
          <a:bodyPr/>
          <a:lstStyle/>
          <a:p>
            <a:fld id="{6E0D5545-95D4-489F-B8ED-7EAFA774B567}" type="slidenum">
              <a:rPr lang="zh-CN" altLang="en-US" smtClean="0"/>
              <a:t>2</a:t>
            </a:fld>
            <a:endParaRPr lang="zh-CN" altLang="en-US"/>
          </a:p>
        </p:txBody>
      </p:sp>
    </p:spTree>
    <p:extLst>
      <p:ext uri="{BB962C8B-B14F-4D97-AF65-F5344CB8AC3E}">
        <p14:creationId xmlns:p14="http://schemas.microsoft.com/office/powerpoint/2010/main" val="27283503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1" dirty="0"/>
              <a:t>Instead of using different parameters when establishing connections, we apply a Uniform Operation Pattern across triggers: by aligning their behavior…</a:t>
            </a:r>
            <a:endParaRPr lang="en-US" altLang="zh-CN" dirty="0"/>
          </a:p>
        </p:txBody>
      </p:sp>
      <p:sp>
        <p:nvSpPr>
          <p:cNvPr id="4" name="灯片编号占位符 3"/>
          <p:cNvSpPr>
            <a:spLocks noGrp="1"/>
          </p:cNvSpPr>
          <p:nvPr>
            <p:ph type="sldNum" sz="quarter" idx="5"/>
          </p:nvPr>
        </p:nvSpPr>
        <p:spPr/>
        <p:txBody>
          <a:bodyPr/>
          <a:lstStyle/>
          <a:p>
            <a:fld id="{6E0D5545-95D4-489F-B8ED-7EAFA774B567}" type="slidenum">
              <a:rPr lang="zh-CN" altLang="en-US" smtClean="0"/>
              <a:t>20</a:t>
            </a:fld>
            <a:endParaRPr lang="zh-CN" altLang="en-US"/>
          </a:p>
        </p:txBody>
      </p:sp>
    </p:spTree>
    <p:extLst>
      <p:ext uri="{BB962C8B-B14F-4D97-AF65-F5344CB8AC3E}">
        <p14:creationId xmlns:p14="http://schemas.microsoft.com/office/powerpoint/2010/main" val="40004597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1" dirty="0"/>
              <a:t>by aligning their behavior, nearby locators remain activated and continue the localization process even during handovers. This removes the ‘stall’ that would otherwise happen when a locator expects a CTE but the Trigger roles change.”</a:t>
            </a:r>
            <a:endParaRPr lang="en-US" altLang="zh-CN" dirty="0"/>
          </a:p>
          <a:p>
            <a:r>
              <a:rPr lang="en-US" altLang="zh-CN" dirty="0"/>
              <a:t>Transition: “Having addressed challenges of synchronization, AoA estimation, and scalability, let me show our prototype and results.”</a:t>
            </a:r>
          </a:p>
        </p:txBody>
      </p:sp>
      <p:sp>
        <p:nvSpPr>
          <p:cNvPr id="4" name="灯片编号占位符 3"/>
          <p:cNvSpPr>
            <a:spLocks noGrp="1"/>
          </p:cNvSpPr>
          <p:nvPr>
            <p:ph type="sldNum" sz="quarter" idx="5"/>
          </p:nvPr>
        </p:nvSpPr>
        <p:spPr/>
        <p:txBody>
          <a:bodyPr/>
          <a:lstStyle/>
          <a:p>
            <a:fld id="{6E0D5545-95D4-489F-B8ED-7EAFA774B567}" type="slidenum">
              <a:rPr lang="zh-CN" altLang="en-US" smtClean="0"/>
              <a:t>21</a:t>
            </a:fld>
            <a:endParaRPr lang="zh-CN" altLang="en-US"/>
          </a:p>
        </p:txBody>
      </p:sp>
    </p:spTree>
    <p:extLst>
      <p:ext uri="{BB962C8B-B14F-4D97-AF65-F5344CB8AC3E}">
        <p14:creationId xmlns:p14="http://schemas.microsoft.com/office/powerpoint/2010/main" val="20375946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1" dirty="0"/>
              <a:t>“We built a working prototype with standard BLE locators, our Trigger implementation, and off-the-shelf legacy BLE targets. We evaluate in realistic indoor deployments (inside a school library) under multiple environments with various levels of obstacles and interference.”</a:t>
            </a:r>
            <a:endParaRPr lang="en-US" altLang="zh-CN" dirty="0"/>
          </a:p>
          <a:p>
            <a:r>
              <a:rPr lang="en-US" altLang="zh-CN" dirty="0"/>
              <a:t>Transition: “Now to the performance.”</a:t>
            </a:r>
          </a:p>
        </p:txBody>
      </p:sp>
      <p:sp>
        <p:nvSpPr>
          <p:cNvPr id="4" name="灯片编号占位符 3"/>
          <p:cNvSpPr>
            <a:spLocks noGrp="1"/>
          </p:cNvSpPr>
          <p:nvPr>
            <p:ph type="sldNum" sz="quarter" idx="5"/>
          </p:nvPr>
        </p:nvSpPr>
        <p:spPr/>
        <p:txBody>
          <a:bodyPr/>
          <a:lstStyle/>
          <a:p>
            <a:fld id="{6E0D5545-95D4-489F-B8ED-7EAFA774B567}" type="slidenum">
              <a:rPr lang="zh-CN" altLang="en-US" smtClean="0"/>
              <a:t>22</a:t>
            </a:fld>
            <a:endParaRPr lang="zh-CN" altLang="en-US"/>
          </a:p>
        </p:txBody>
      </p:sp>
    </p:spTree>
    <p:extLst>
      <p:ext uri="{BB962C8B-B14F-4D97-AF65-F5344CB8AC3E}">
        <p14:creationId xmlns:p14="http://schemas.microsoft.com/office/powerpoint/2010/main" val="8486265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1" dirty="0"/>
              <a:t>“Under the test of different BLE devices with various BLE versions (and they are all originally unsupported by standard DF,) </a:t>
            </a:r>
            <a:r>
              <a:rPr lang="en-US" altLang="zh-CN" b="1" i="1" dirty="0"/>
              <a:t>Bridge</a:t>
            </a:r>
            <a:r>
              <a:rPr lang="en-US" altLang="zh-CN" b="1" dirty="0"/>
              <a:t> achieves close performance to official DF while extending compatibility to legacy targets. Because we can reuse existing locators and avoid specialized tags, we can cover more area at lower cost per square meter. This is particularly attractive for large-footprint deployments where replacing end devices is infeasible.”</a:t>
            </a:r>
            <a:endParaRPr lang="en-US" altLang="zh-CN" dirty="0"/>
          </a:p>
          <a:p>
            <a:r>
              <a:rPr lang="en-US" altLang="zh-CN" dirty="0"/>
              <a:t>Transition: “I’ll wrap up with the takeaways.”</a:t>
            </a:r>
          </a:p>
        </p:txBody>
      </p:sp>
      <p:sp>
        <p:nvSpPr>
          <p:cNvPr id="4" name="灯片编号占位符 3"/>
          <p:cNvSpPr>
            <a:spLocks noGrp="1"/>
          </p:cNvSpPr>
          <p:nvPr>
            <p:ph type="sldNum" sz="quarter" idx="5"/>
          </p:nvPr>
        </p:nvSpPr>
        <p:spPr/>
        <p:txBody>
          <a:bodyPr/>
          <a:lstStyle/>
          <a:p>
            <a:fld id="{6E0D5545-95D4-489F-B8ED-7EAFA774B567}" type="slidenum">
              <a:rPr lang="zh-CN" altLang="en-US" smtClean="0"/>
              <a:t>23</a:t>
            </a:fld>
            <a:endParaRPr lang="zh-CN" altLang="en-US"/>
          </a:p>
        </p:txBody>
      </p:sp>
    </p:spTree>
    <p:extLst>
      <p:ext uri="{BB962C8B-B14F-4D97-AF65-F5344CB8AC3E}">
        <p14:creationId xmlns:p14="http://schemas.microsoft.com/office/powerpoint/2010/main" val="30455473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**“To conclude:</a:t>
            </a:r>
          </a:p>
          <a:p>
            <a:pPr>
              <a:buFont typeface="Arial" panose="020B0604020202020204" pitchFamily="34" charset="0"/>
              <a:buChar char="•"/>
            </a:pPr>
            <a:r>
              <a:rPr lang="en-US" altLang="zh-CN" dirty="0"/>
              <a:t>We propose </a:t>
            </a:r>
            <a:r>
              <a:rPr lang="en-US" altLang="zh-CN" b="1" dirty="0"/>
              <a:t>Bridge</a:t>
            </a:r>
            <a:r>
              <a:rPr lang="en-US" altLang="zh-CN" dirty="0"/>
              <a:t>, which makes official BLE direction finding </a:t>
            </a:r>
            <a:r>
              <a:rPr lang="en-US" altLang="zh-CN" b="1" dirty="0"/>
              <a:t>compatible with every BLE device</a:t>
            </a:r>
            <a:r>
              <a:rPr lang="en-US" altLang="zh-CN" dirty="0"/>
              <a:t>—</a:t>
            </a:r>
            <a:r>
              <a:rPr lang="en-US" altLang="zh-CN" b="1" dirty="0"/>
              <a:t>without</a:t>
            </a:r>
            <a:r>
              <a:rPr lang="en-US" altLang="zh-CN" dirty="0"/>
              <a:t> modifying locators or targets.</a:t>
            </a:r>
          </a:p>
          <a:p>
            <a:pPr>
              <a:buFont typeface="Arial" panose="020B0604020202020204" pitchFamily="34" charset="0"/>
              <a:buChar char="•"/>
            </a:pPr>
            <a:r>
              <a:rPr lang="en-US" altLang="zh-CN" dirty="0"/>
              <a:t>Our designed </a:t>
            </a:r>
            <a:r>
              <a:rPr lang="en-US" altLang="zh-CN" b="1" dirty="0"/>
              <a:t>nesting-packet</a:t>
            </a:r>
            <a:r>
              <a:rPr lang="en-US" altLang="zh-CN" dirty="0"/>
              <a:t> scheme for Trigger, synchronizes legacy targets with DF locators in both time and channel, successfully mimics their individual communication behaviors.</a:t>
            </a:r>
          </a:p>
          <a:p>
            <a:r>
              <a:rPr lang="en-US" altLang="zh-CN" b="1" dirty="0"/>
              <a:t>And for other system details, </a:t>
            </a:r>
            <a:r>
              <a:rPr lang="en-US" altLang="zh-CN" sz="1200" b="1" dirty="0">
                <a:solidFill>
                  <a:schemeClr val="tx1">
                    <a:lumMod val="75000"/>
                    <a:lumOff val="25000"/>
                  </a:schemeClr>
                </a:solidFill>
              </a:rPr>
              <a:t>please check our paper for more information.</a:t>
            </a:r>
            <a:endParaRPr lang="en-US" altLang="zh-CN" b="1" dirty="0"/>
          </a:p>
          <a:p>
            <a:r>
              <a:rPr lang="en-US" altLang="zh-CN" b="1" dirty="0"/>
              <a:t>“Thank you for your attention. I’m happy to take questions.”</a:t>
            </a:r>
            <a:endParaRPr lang="en-US" altLang="zh-CN" dirty="0"/>
          </a:p>
          <a:p>
            <a:endParaRPr lang="zh-CN" altLang="en-US" dirty="0"/>
          </a:p>
        </p:txBody>
      </p:sp>
      <p:sp>
        <p:nvSpPr>
          <p:cNvPr id="4" name="灯片编号占位符 3"/>
          <p:cNvSpPr>
            <a:spLocks noGrp="1"/>
          </p:cNvSpPr>
          <p:nvPr>
            <p:ph type="sldNum" sz="quarter" idx="5"/>
          </p:nvPr>
        </p:nvSpPr>
        <p:spPr/>
        <p:txBody>
          <a:bodyPr/>
          <a:lstStyle/>
          <a:p>
            <a:fld id="{6E0D5545-95D4-489F-B8ED-7EAFA774B567}" type="slidenum">
              <a:rPr lang="zh-CN" altLang="en-US" smtClean="0"/>
              <a:t>24</a:t>
            </a:fld>
            <a:endParaRPr lang="zh-CN" altLang="en-US"/>
          </a:p>
        </p:txBody>
      </p:sp>
    </p:spTree>
    <p:extLst>
      <p:ext uri="{BB962C8B-B14F-4D97-AF65-F5344CB8AC3E}">
        <p14:creationId xmlns:p14="http://schemas.microsoft.com/office/powerpoint/2010/main" val="16362364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Thank you!</a:t>
            </a:r>
            <a:endParaRPr lang="zh-CN" altLang="en-US" dirty="0"/>
          </a:p>
        </p:txBody>
      </p:sp>
      <p:sp>
        <p:nvSpPr>
          <p:cNvPr id="4" name="灯片编号占位符 3"/>
          <p:cNvSpPr>
            <a:spLocks noGrp="1"/>
          </p:cNvSpPr>
          <p:nvPr>
            <p:ph type="sldNum" sz="quarter" idx="5"/>
          </p:nvPr>
        </p:nvSpPr>
        <p:spPr/>
        <p:txBody>
          <a:bodyPr/>
          <a:lstStyle/>
          <a:p>
            <a:fld id="{6E0D5545-95D4-489F-B8ED-7EAFA774B567}" type="slidenum">
              <a:rPr lang="zh-CN" altLang="en-US" smtClean="0"/>
              <a:t>25</a:t>
            </a:fld>
            <a:endParaRPr lang="zh-CN" altLang="en-US"/>
          </a:p>
        </p:txBody>
      </p:sp>
    </p:spTree>
    <p:extLst>
      <p:ext uri="{BB962C8B-B14F-4D97-AF65-F5344CB8AC3E}">
        <p14:creationId xmlns:p14="http://schemas.microsoft.com/office/powerpoint/2010/main" val="13134497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1" dirty="0"/>
              <a:t>Switched-Antenna Array Alignment</a:t>
            </a:r>
            <a:r>
              <a:rPr lang="zh-CN" altLang="en-US" dirty="0"/>
              <a:t>：我们遵循官方切换序列；误差通过参考期校正与阵列标定吸收。</a:t>
            </a:r>
          </a:p>
          <a:p>
            <a:r>
              <a:rPr lang="en-US" altLang="zh-CN" b="1" dirty="0"/>
              <a:t>CFO </a:t>
            </a:r>
            <a:r>
              <a:rPr lang="zh-CN" altLang="en-US" b="1" dirty="0"/>
              <a:t>细节</a:t>
            </a:r>
            <a:r>
              <a:rPr lang="zh-CN" altLang="en-US" dirty="0"/>
              <a:t>：先做稳健线性回归得到粗估，再在有效参考期内细化；结合相位展开避免环绕。</a:t>
            </a:r>
          </a:p>
          <a:p>
            <a:r>
              <a:rPr lang="zh-CN" altLang="en-US" b="1" dirty="0"/>
              <a:t>干扰抑制</a:t>
            </a:r>
            <a:r>
              <a:rPr lang="zh-CN" altLang="en-US" dirty="0"/>
              <a:t>：对抗附近并发</a:t>
            </a:r>
            <a:r>
              <a:rPr lang="en-US" altLang="zh-CN" dirty="0"/>
              <a:t>BLE</a:t>
            </a:r>
            <a:r>
              <a:rPr lang="zh-CN" altLang="en-US" dirty="0"/>
              <a:t>流量的带外</a:t>
            </a:r>
            <a:r>
              <a:rPr lang="en-US" altLang="zh-CN" dirty="0"/>
              <a:t>/</a:t>
            </a:r>
            <a:r>
              <a:rPr lang="zh-CN" altLang="en-US" dirty="0"/>
              <a:t>带内干扰，结合参考抵消与包级选择策略。</a:t>
            </a:r>
          </a:p>
          <a:p>
            <a:r>
              <a:rPr lang="zh-CN" altLang="en-US" b="1" dirty="0"/>
              <a:t>触发器切换</a:t>
            </a:r>
            <a:r>
              <a:rPr lang="zh-CN" altLang="en-US" dirty="0"/>
              <a:t>：统一的触发器操作模式使得邻近定位器在切换期间保持“被激活”状态，避免定位流程重置。</a:t>
            </a:r>
          </a:p>
          <a:p>
            <a:r>
              <a:rPr lang="zh-CN" altLang="en-US" b="1" dirty="0"/>
              <a:t>合规性</a:t>
            </a:r>
            <a:r>
              <a:rPr lang="zh-CN" altLang="en-US" dirty="0"/>
              <a:t>：全流程遵循</a:t>
            </a:r>
            <a:r>
              <a:rPr lang="en-US" altLang="zh-CN" dirty="0"/>
              <a:t>BLE</a:t>
            </a:r>
            <a:r>
              <a:rPr lang="zh-CN" altLang="en-US" dirty="0"/>
              <a:t>标准字段与时序，不改动目标或定位器固件</a:t>
            </a:r>
            <a:r>
              <a:rPr lang="en-US" altLang="zh-CN" dirty="0"/>
              <a:t>/</a:t>
            </a:r>
            <a:r>
              <a:rPr lang="zh-CN" altLang="en-US" dirty="0"/>
              <a:t>硬件。</a:t>
            </a:r>
          </a:p>
          <a:p>
            <a:endParaRPr lang="zh-CN" altLang="en-US" dirty="0"/>
          </a:p>
        </p:txBody>
      </p:sp>
      <p:sp>
        <p:nvSpPr>
          <p:cNvPr id="4" name="灯片编号占位符 3"/>
          <p:cNvSpPr>
            <a:spLocks noGrp="1"/>
          </p:cNvSpPr>
          <p:nvPr>
            <p:ph type="sldNum" sz="quarter" idx="5"/>
          </p:nvPr>
        </p:nvSpPr>
        <p:spPr/>
        <p:txBody>
          <a:bodyPr/>
          <a:lstStyle/>
          <a:p>
            <a:fld id="{6E0D5545-95D4-489F-B8ED-7EAFA774B567}" type="slidenum">
              <a:rPr lang="zh-CN" altLang="en-US" smtClean="0"/>
              <a:t>26</a:t>
            </a:fld>
            <a:endParaRPr lang="zh-CN" altLang="en-US"/>
          </a:p>
        </p:txBody>
      </p:sp>
    </p:spTree>
    <p:extLst>
      <p:ext uri="{BB962C8B-B14F-4D97-AF65-F5344CB8AC3E}">
        <p14:creationId xmlns:p14="http://schemas.microsoft.com/office/powerpoint/2010/main" val="35269807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通过到达时间估计、参考信号消除 实现天线阵列切换过程采样的相位对齐</a:t>
            </a:r>
          </a:p>
        </p:txBody>
      </p:sp>
      <p:sp>
        <p:nvSpPr>
          <p:cNvPr id="4" name="灯片编号占位符 3"/>
          <p:cNvSpPr>
            <a:spLocks noGrp="1"/>
          </p:cNvSpPr>
          <p:nvPr>
            <p:ph type="sldNum" sz="quarter" idx="5"/>
          </p:nvPr>
        </p:nvSpPr>
        <p:spPr/>
        <p:txBody>
          <a:bodyPr/>
          <a:lstStyle/>
          <a:p>
            <a:fld id="{6E0D5545-95D4-489F-B8ED-7EAFA774B567}" type="slidenum">
              <a:rPr lang="zh-CN" altLang="en-US" smtClean="0"/>
              <a:t>27</a:t>
            </a:fld>
            <a:endParaRPr lang="zh-CN" altLang="en-US"/>
          </a:p>
        </p:txBody>
      </p:sp>
    </p:spTree>
    <p:extLst>
      <p:ext uri="{BB962C8B-B14F-4D97-AF65-F5344CB8AC3E}">
        <p14:creationId xmlns:p14="http://schemas.microsoft.com/office/powerpoint/2010/main" val="16536636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E0D5545-95D4-489F-B8ED-7EAFA774B567}" type="slidenum">
              <a:rPr lang="zh-CN" altLang="en-US" smtClean="0"/>
              <a:t>28</a:t>
            </a:fld>
            <a:endParaRPr lang="zh-CN" altLang="en-US"/>
          </a:p>
        </p:txBody>
      </p:sp>
    </p:spTree>
    <p:extLst>
      <p:ext uri="{BB962C8B-B14F-4D97-AF65-F5344CB8AC3E}">
        <p14:creationId xmlns:p14="http://schemas.microsoft.com/office/powerpoint/2010/main" val="12512941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针对</a:t>
            </a:r>
            <a:r>
              <a:rPr lang="en-US" altLang="zh-CN" dirty="0"/>
              <a:t>Overhearing</a:t>
            </a:r>
            <a:r>
              <a:rPr lang="zh-CN" altLang="en-US" dirty="0"/>
              <a:t>的特殊</a:t>
            </a:r>
            <a:r>
              <a:rPr lang="en-US" altLang="zh-CN" dirty="0"/>
              <a:t>CFO</a:t>
            </a:r>
            <a:r>
              <a:rPr lang="zh-CN" altLang="en-US" dirty="0"/>
              <a:t>估计</a:t>
            </a:r>
          </a:p>
        </p:txBody>
      </p:sp>
      <p:sp>
        <p:nvSpPr>
          <p:cNvPr id="4" name="灯片编号占位符 3"/>
          <p:cNvSpPr>
            <a:spLocks noGrp="1"/>
          </p:cNvSpPr>
          <p:nvPr>
            <p:ph type="sldNum" sz="quarter" idx="5"/>
          </p:nvPr>
        </p:nvSpPr>
        <p:spPr/>
        <p:txBody>
          <a:bodyPr/>
          <a:lstStyle/>
          <a:p>
            <a:fld id="{6E0D5545-95D4-489F-B8ED-7EAFA774B567}" type="slidenum">
              <a:rPr lang="zh-CN" altLang="en-US" smtClean="0"/>
              <a:t>29</a:t>
            </a:fld>
            <a:endParaRPr lang="zh-CN" altLang="en-US"/>
          </a:p>
        </p:txBody>
      </p:sp>
    </p:spTree>
    <p:extLst>
      <p:ext uri="{BB962C8B-B14F-4D97-AF65-F5344CB8AC3E}">
        <p14:creationId xmlns:p14="http://schemas.microsoft.com/office/powerpoint/2010/main" val="1277465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1" dirty="0"/>
              <a:t>“Currently, the official BLE 5.1 locator works well on BLE 5.1+ tags, but it cannot obtain AoA from devices that do not explicitly support the direction finding feature.</a:t>
            </a:r>
            <a:br>
              <a:rPr lang="en-US" altLang="zh-CN" b="1" dirty="0"/>
            </a:br>
            <a:r>
              <a:rPr lang="en-US" altLang="zh-CN" b="1" dirty="0"/>
              <a:t>In fact, more than half of deployed BLE devices still run versions below 5.1, and even some newer stacks may ship without DF support enabled. The result is no backward compatibility: AoA works great on BLE-5.1 tags, but not on ordinary legacy devices.”</a:t>
            </a:r>
            <a:endParaRPr lang="en-US" altLang="zh-CN" dirty="0"/>
          </a:p>
          <a:p>
            <a:r>
              <a:rPr lang="en-US" altLang="zh-CN" dirty="0"/>
              <a:t>Transition: “This motivates our work.”</a:t>
            </a:r>
          </a:p>
        </p:txBody>
      </p:sp>
      <p:sp>
        <p:nvSpPr>
          <p:cNvPr id="4" name="灯片编号占位符 3"/>
          <p:cNvSpPr>
            <a:spLocks noGrp="1"/>
          </p:cNvSpPr>
          <p:nvPr>
            <p:ph type="sldNum" sz="quarter" idx="5"/>
          </p:nvPr>
        </p:nvSpPr>
        <p:spPr/>
        <p:txBody>
          <a:bodyPr/>
          <a:lstStyle/>
          <a:p>
            <a:fld id="{6E0D5545-95D4-489F-B8ED-7EAFA774B567}" type="slidenum">
              <a:rPr lang="zh-CN" altLang="en-US" smtClean="0"/>
              <a:t>3</a:t>
            </a:fld>
            <a:endParaRPr lang="zh-CN" altLang="en-US"/>
          </a:p>
        </p:txBody>
      </p:sp>
    </p:spTree>
    <p:extLst>
      <p:ext uri="{BB962C8B-B14F-4D97-AF65-F5344CB8AC3E}">
        <p14:creationId xmlns:p14="http://schemas.microsoft.com/office/powerpoint/2010/main" val="38800489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通过优化算法消除干扰</a:t>
            </a:r>
          </a:p>
        </p:txBody>
      </p:sp>
      <p:sp>
        <p:nvSpPr>
          <p:cNvPr id="4" name="灯片编号占位符 3"/>
          <p:cNvSpPr>
            <a:spLocks noGrp="1"/>
          </p:cNvSpPr>
          <p:nvPr>
            <p:ph type="sldNum" sz="quarter" idx="5"/>
          </p:nvPr>
        </p:nvSpPr>
        <p:spPr/>
        <p:txBody>
          <a:bodyPr/>
          <a:lstStyle/>
          <a:p>
            <a:fld id="{6E0D5545-95D4-489F-B8ED-7EAFA774B567}" type="slidenum">
              <a:rPr lang="zh-CN" altLang="en-US" smtClean="0"/>
              <a:t>30</a:t>
            </a:fld>
            <a:endParaRPr lang="zh-CN" altLang="en-US"/>
          </a:p>
        </p:txBody>
      </p:sp>
    </p:spTree>
    <p:extLst>
      <p:ext uri="{BB962C8B-B14F-4D97-AF65-F5344CB8AC3E}">
        <p14:creationId xmlns:p14="http://schemas.microsoft.com/office/powerpoint/2010/main" val="36583987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要配音</a:t>
            </a:r>
            <a:r>
              <a:rPr lang="en-US" altLang="zh-CN" dirty="0"/>
              <a:t>? </a:t>
            </a:r>
            <a:r>
              <a:rPr lang="zh-CN" altLang="en-US" dirty="0"/>
              <a:t>时间是否足够？</a:t>
            </a:r>
          </a:p>
        </p:txBody>
      </p:sp>
      <p:sp>
        <p:nvSpPr>
          <p:cNvPr id="4" name="灯片编号占位符 3"/>
          <p:cNvSpPr>
            <a:spLocks noGrp="1"/>
          </p:cNvSpPr>
          <p:nvPr>
            <p:ph type="sldNum" sz="quarter" idx="5"/>
          </p:nvPr>
        </p:nvSpPr>
        <p:spPr/>
        <p:txBody>
          <a:bodyPr/>
          <a:lstStyle/>
          <a:p>
            <a:fld id="{6E0D5545-95D4-489F-B8ED-7EAFA774B567}" type="slidenum">
              <a:rPr lang="zh-CN" altLang="en-US" smtClean="0"/>
              <a:t>31</a:t>
            </a:fld>
            <a:endParaRPr lang="zh-CN" altLang="en-US"/>
          </a:p>
        </p:txBody>
      </p:sp>
    </p:spTree>
    <p:extLst>
      <p:ext uri="{BB962C8B-B14F-4D97-AF65-F5344CB8AC3E}">
        <p14:creationId xmlns:p14="http://schemas.microsoft.com/office/powerpoint/2010/main" val="6320440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备用</a:t>
            </a:r>
          </a:p>
        </p:txBody>
      </p:sp>
      <p:sp>
        <p:nvSpPr>
          <p:cNvPr id="4" name="灯片编号占位符 3"/>
          <p:cNvSpPr>
            <a:spLocks noGrp="1"/>
          </p:cNvSpPr>
          <p:nvPr>
            <p:ph type="sldNum" sz="quarter" idx="5"/>
          </p:nvPr>
        </p:nvSpPr>
        <p:spPr/>
        <p:txBody>
          <a:bodyPr/>
          <a:lstStyle/>
          <a:p>
            <a:fld id="{6E0D5545-95D4-489F-B8ED-7EAFA774B567}" type="slidenum">
              <a:rPr lang="zh-CN" altLang="en-US" smtClean="0"/>
              <a:t>32</a:t>
            </a:fld>
            <a:endParaRPr lang="zh-CN" altLang="en-US"/>
          </a:p>
        </p:txBody>
      </p:sp>
    </p:spTree>
    <p:extLst>
      <p:ext uri="{BB962C8B-B14F-4D97-AF65-F5344CB8AC3E}">
        <p14:creationId xmlns:p14="http://schemas.microsoft.com/office/powerpoint/2010/main" val="28823061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备用</a:t>
            </a:r>
          </a:p>
        </p:txBody>
      </p:sp>
      <p:sp>
        <p:nvSpPr>
          <p:cNvPr id="4" name="灯片编号占位符 3"/>
          <p:cNvSpPr>
            <a:spLocks noGrp="1"/>
          </p:cNvSpPr>
          <p:nvPr>
            <p:ph type="sldNum" sz="quarter" idx="5"/>
          </p:nvPr>
        </p:nvSpPr>
        <p:spPr/>
        <p:txBody>
          <a:bodyPr/>
          <a:lstStyle/>
          <a:p>
            <a:fld id="{6E0D5545-95D4-489F-B8ED-7EAFA774B567}" type="slidenum">
              <a:rPr lang="zh-CN" altLang="en-US" smtClean="0"/>
              <a:t>33</a:t>
            </a:fld>
            <a:endParaRPr lang="zh-CN" altLang="en-US"/>
          </a:p>
        </p:txBody>
      </p:sp>
    </p:spTree>
    <p:extLst>
      <p:ext uri="{BB962C8B-B14F-4D97-AF65-F5344CB8AC3E}">
        <p14:creationId xmlns:p14="http://schemas.microsoft.com/office/powerpoint/2010/main" val="23767433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1" dirty="0"/>
              <a:t>“We asked: can we leverage existing, standards-compliant locators to localize unmodified legacy targets?</a:t>
            </a:r>
            <a:br>
              <a:rPr lang="en-US" altLang="zh-CN" b="1" dirty="0"/>
            </a:br>
            <a:r>
              <a:rPr lang="en-US" altLang="zh-CN" b="1" dirty="0"/>
              <a:t>Our requirements are strict: we have to stay within the standard protocol design and avoid any hardware or firmware changes on both locators and targets.”</a:t>
            </a:r>
            <a:endParaRPr lang="en-US" altLang="zh-CN" dirty="0"/>
          </a:p>
          <a:p>
            <a:r>
              <a:rPr lang="en-US" altLang="zh-CN" dirty="0"/>
              <a:t>Transition: “To answer this, we first revisited how the DF protocol actually works.”</a:t>
            </a:r>
          </a:p>
        </p:txBody>
      </p:sp>
      <p:sp>
        <p:nvSpPr>
          <p:cNvPr id="4" name="灯片编号占位符 3"/>
          <p:cNvSpPr>
            <a:spLocks noGrp="1"/>
          </p:cNvSpPr>
          <p:nvPr>
            <p:ph type="sldNum" sz="quarter" idx="5"/>
          </p:nvPr>
        </p:nvSpPr>
        <p:spPr/>
        <p:txBody>
          <a:bodyPr/>
          <a:lstStyle/>
          <a:p>
            <a:fld id="{6E0D5545-95D4-489F-B8ED-7EAFA774B567}" type="slidenum">
              <a:rPr lang="zh-CN" altLang="en-US" smtClean="0"/>
              <a:t>4</a:t>
            </a:fld>
            <a:endParaRPr lang="zh-CN" altLang="en-US"/>
          </a:p>
        </p:txBody>
      </p:sp>
    </p:spTree>
    <p:extLst>
      <p:ext uri="{BB962C8B-B14F-4D97-AF65-F5344CB8AC3E}">
        <p14:creationId xmlns:p14="http://schemas.microsoft.com/office/powerpoint/2010/main" val="27861524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1" dirty="0"/>
              <a:t>“Direction finding utilizes the newly proposed periodic advertising process and hinges on the Constant Tone Extension, or CTE segment. It introduces a new payload format and a fixed-frequency tail that the locator samples with a known antenna-switching pattern. To compute AoA, the locator must receive a legal packet (here, </a:t>
            </a:r>
            <a:r>
              <a:rPr lang="en-US" altLang="zh-CN" sz="1200" b="1" dirty="0">
                <a:latin typeface="Arial" panose="020B0604020202020204" pitchFamily="34" charset="0"/>
                <a:ea typeface="微软雅黑" panose="020B0503020204020204" pitchFamily="34" charset="-122"/>
                <a:cs typeface="Arial" panose="020B0604020202020204" pitchFamily="34" charset="0"/>
              </a:rPr>
              <a:t>AUX_SYNC_IND</a:t>
            </a:r>
            <a:r>
              <a:rPr lang="en-US" altLang="zh-CN" b="1" dirty="0"/>
              <a:t>) containing a known CTE at the expected time and on the correct BLE channel.”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1" dirty="0"/>
              <a:t>So, here is the case when directly putting lower version BLEs into direction finding: when the BLE 5.1 locator tries to start the direction finding by making a CTE request, the legacy target decodes but fail to recognize the undefined PDU type. Though data transmission in between is allowed following older protocols, localization process won’t work since no CTE segments are transmitted and received by locators.</a:t>
            </a:r>
          </a:p>
          <a:p>
            <a:r>
              <a:rPr lang="en-US" altLang="zh-CN" dirty="0"/>
              <a:t>Transition: “So if we want legacy devices to be localized, we must make them—without modifying them—appear to the locator as sending a valid, known CTE at the right time and channel.”</a:t>
            </a:r>
          </a:p>
        </p:txBody>
      </p:sp>
      <p:sp>
        <p:nvSpPr>
          <p:cNvPr id="4" name="灯片编号占位符 3"/>
          <p:cNvSpPr>
            <a:spLocks noGrp="1"/>
          </p:cNvSpPr>
          <p:nvPr>
            <p:ph type="sldNum" sz="quarter" idx="5"/>
          </p:nvPr>
        </p:nvSpPr>
        <p:spPr/>
        <p:txBody>
          <a:bodyPr/>
          <a:lstStyle/>
          <a:p>
            <a:fld id="{6E0D5545-95D4-489F-B8ED-7EAFA774B567}" type="slidenum">
              <a:rPr lang="zh-CN" altLang="en-US" smtClean="0"/>
              <a:t>5</a:t>
            </a:fld>
            <a:endParaRPr lang="zh-CN" altLang="en-US"/>
          </a:p>
        </p:txBody>
      </p:sp>
    </p:spTree>
    <p:extLst>
      <p:ext uri="{BB962C8B-B14F-4D97-AF65-F5344CB8AC3E}">
        <p14:creationId xmlns:p14="http://schemas.microsoft.com/office/powerpoint/2010/main" val="42657475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1" dirty="0"/>
              <a:t>“That is, to achieve our goal, we must control </a:t>
            </a:r>
            <a:r>
              <a:rPr lang="en-US" altLang="zh-CN" sz="1200" b="1" dirty="0">
                <a:solidFill>
                  <a:srgbClr val="C00000"/>
                </a:solidFill>
              </a:rPr>
              <a:t>target</a:t>
            </a:r>
            <a:r>
              <a:rPr lang="en-US" altLang="zh-CN" sz="1200" b="1" dirty="0">
                <a:solidFill>
                  <a:schemeClr val="tx1">
                    <a:lumMod val="75000"/>
                    <a:lumOff val="25000"/>
                  </a:schemeClr>
                </a:solidFill>
              </a:rPr>
              <a:t> to send some kind of “known signal” on certain time and BLE channel, and meanwhile make </a:t>
            </a:r>
            <a:r>
              <a:rPr lang="en-US" altLang="zh-CN" sz="1200" b="1" dirty="0">
                <a:solidFill>
                  <a:srgbClr val="C00000"/>
                </a:solidFill>
              </a:rPr>
              <a:t>locator</a:t>
            </a:r>
            <a:r>
              <a:rPr lang="en-US" altLang="zh-CN" sz="1200" b="1" dirty="0">
                <a:solidFill>
                  <a:schemeClr val="tx1">
                    <a:lumMod val="75000"/>
                    <a:lumOff val="25000"/>
                  </a:schemeClr>
                </a:solidFill>
              </a:rPr>
              <a:t> receive “expected signal” on legal time and channel following DF protocol.</a:t>
            </a:r>
            <a:endParaRPr lang="en-US" altLang="zh-CN" b="1" dirty="0"/>
          </a:p>
          <a:p>
            <a:r>
              <a:rPr lang="en-US" altLang="zh-CN" b="1" dirty="0"/>
              <a:t>Concretely, we need to:</a:t>
            </a:r>
            <a:br>
              <a:rPr lang="en-US" altLang="zh-CN" b="1" dirty="0"/>
            </a:br>
            <a:r>
              <a:rPr lang="en-US" altLang="zh-CN" b="1" dirty="0"/>
              <a:t>(1) synchronize the target and locator on the same BLE channel (which means the same signal frequency);</a:t>
            </a:r>
            <a:br>
              <a:rPr lang="en-US" altLang="zh-CN" b="1" dirty="0"/>
            </a:br>
            <a:r>
              <a:rPr lang="en-US" altLang="zh-CN" b="1" dirty="0"/>
              <a:t>(2) synchronize their communication time;</a:t>
            </a:r>
            <a:br>
              <a:rPr lang="en-US" altLang="zh-CN" b="1" dirty="0"/>
            </a:br>
            <a:r>
              <a:rPr lang="en-US" altLang="zh-CN" b="1" dirty="0"/>
              <a:t>(3) and also ensure that the target transmits a legal BLE packet carrying a known signal; and</a:t>
            </a:r>
            <a:br>
              <a:rPr lang="en-US" altLang="zh-CN" b="1" dirty="0"/>
            </a:br>
            <a:r>
              <a:rPr lang="en-US" altLang="zh-CN" b="1" dirty="0"/>
              <a:t>(4) ensure the locator will receive that known signal within the CTE window so it can perform the following localization process.”</a:t>
            </a:r>
            <a:endParaRPr lang="en-US" altLang="zh-CN" dirty="0"/>
          </a:p>
          <a:p>
            <a:r>
              <a:rPr lang="en-US" altLang="zh-CN" dirty="0"/>
              <a:t>Transition: “This leads to the high-level design of </a:t>
            </a:r>
            <a:r>
              <a:rPr lang="en-US" altLang="zh-CN" i="1" dirty="0"/>
              <a:t>Bridge</a:t>
            </a:r>
            <a:r>
              <a:rPr lang="en-US" altLang="zh-CN" dirty="0"/>
              <a:t>.”</a:t>
            </a:r>
          </a:p>
        </p:txBody>
      </p:sp>
      <p:sp>
        <p:nvSpPr>
          <p:cNvPr id="4" name="灯片编号占位符 3"/>
          <p:cNvSpPr>
            <a:spLocks noGrp="1"/>
          </p:cNvSpPr>
          <p:nvPr>
            <p:ph type="sldNum" sz="quarter" idx="5"/>
          </p:nvPr>
        </p:nvSpPr>
        <p:spPr/>
        <p:txBody>
          <a:bodyPr/>
          <a:lstStyle/>
          <a:p>
            <a:fld id="{6E0D5545-95D4-489F-B8ED-7EAFA774B567}" type="slidenum">
              <a:rPr lang="zh-CN" altLang="en-US" smtClean="0"/>
              <a:t>6</a:t>
            </a:fld>
            <a:endParaRPr lang="zh-CN" altLang="en-US"/>
          </a:p>
        </p:txBody>
      </p:sp>
    </p:spTree>
    <p:extLst>
      <p:ext uri="{BB962C8B-B14F-4D97-AF65-F5344CB8AC3E}">
        <p14:creationId xmlns:p14="http://schemas.microsoft.com/office/powerpoint/2010/main" val="20422284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t>
            </a:r>
            <a:r>
              <a:rPr lang="en-US" altLang="zh-CN" i="1" dirty="0"/>
              <a:t>Bridge</a:t>
            </a:r>
            <a:r>
              <a:rPr lang="en-US" altLang="zh-CN" dirty="0"/>
              <a:t> inserts a new component called the </a:t>
            </a:r>
            <a:r>
              <a:rPr lang="en-US" altLang="zh-CN" b="1" dirty="0"/>
              <a:t>Trigger</a:t>
            </a:r>
            <a:r>
              <a:rPr lang="en-US" altLang="zh-CN" dirty="0"/>
              <a:t>.</a:t>
            </a:r>
          </a:p>
          <a:p>
            <a:pPr>
              <a:buFont typeface="Arial" panose="020B0604020202020204" pitchFamily="34" charset="0"/>
              <a:buChar char="•"/>
            </a:pPr>
            <a:r>
              <a:rPr lang="en-US" altLang="zh-CN" dirty="0"/>
              <a:t>To the </a:t>
            </a:r>
            <a:r>
              <a:rPr lang="en-US" altLang="zh-CN" b="1" dirty="0"/>
              <a:t>target</a:t>
            </a:r>
            <a:r>
              <a:rPr lang="en-US" altLang="zh-CN" dirty="0"/>
              <a:t> (usually a legacy BLE device), the Trigger talks using the </a:t>
            </a:r>
            <a:r>
              <a:rPr lang="en-US" altLang="zh-CN" b="1" dirty="0"/>
              <a:t>old, ordinary BLE protocol</a:t>
            </a:r>
            <a:r>
              <a:rPr lang="en-US" altLang="zh-CN" dirty="0"/>
              <a:t>.</a:t>
            </a:r>
          </a:p>
          <a:p>
            <a:pPr>
              <a:buFont typeface="Arial" panose="020B0604020202020204" pitchFamily="34" charset="0"/>
              <a:buChar char="•"/>
            </a:pPr>
            <a:r>
              <a:rPr lang="en-US" altLang="zh-CN" dirty="0"/>
              <a:t>And to the </a:t>
            </a:r>
            <a:r>
              <a:rPr lang="en-US" altLang="zh-CN" b="1" dirty="0"/>
              <a:t>locator</a:t>
            </a:r>
            <a:r>
              <a:rPr lang="en-US" altLang="zh-CN" dirty="0"/>
              <a:t>, the Trigger behaves according to the </a:t>
            </a:r>
            <a:r>
              <a:rPr lang="en-US" altLang="zh-CN" b="1" dirty="0"/>
              <a:t>official direction-finding process</a:t>
            </a:r>
            <a:r>
              <a:rPr lang="en-US" altLang="zh-CN" dirty="0"/>
              <a:t>.</a:t>
            </a:r>
            <a:br>
              <a:rPr lang="en-US" altLang="zh-CN" dirty="0"/>
            </a:br>
            <a:r>
              <a:rPr lang="en-US" altLang="zh-CN" dirty="0"/>
              <a:t>By carefully synchronizing </a:t>
            </a:r>
            <a:r>
              <a:rPr lang="en-US" altLang="zh-CN" b="1" dirty="0"/>
              <a:t>time</a:t>
            </a:r>
            <a:r>
              <a:rPr lang="en-US" altLang="zh-CN" dirty="0"/>
              <a:t> and </a:t>
            </a:r>
            <a:r>
              <a:rPr lang="en-US" altLang="zh-CN" b="1" dirty="0"/>
              <a:t>channel</a:t>
            </a:r>
            <a:r>
              <a:rPr lang="en-US" altLang="zh-CN" dirty="0"/>
              <a:t>, the locator overhears the packets exchanged between Trigger and target and will finally treat the appropriate portion as a CTE for localization—</a:t>
            </a:r>
            <a:r>
              <a:rPr lang="en-US" altLang="zh-CN" b="1" dirty="0"/>
              <a:t>without</a:t>
            </a:r>
            <a:r>
              <a:rPr lang="en-US" altLang="zh-CN" dirty="0"/>
              <a:t> any modifications to either endpoint.”**</a:t>
            </a:r>
          </a:p>
          <a:p>
            <a:r>
              <a:rPr lang="en-US" altLang="zh-CN" b="1" dirty="0"/>
              <a:t>“Intuitively, the Trigger ‘bridges’ two worlds: it speaks legacy BLE to the target and ‘speaks DF’ to the locator, aligning them so the locator can compute AoA from an overheard, standard-looking CTE.”</a:t>
            </a:r>
            <a:endParaRPr lang="en-US" altLang="zh-CN" dirty="0"/>
          </a:p>
          <a:p>
            <a:r>
              <a:rPr lang="en-US" altLang="zh-CN" dirty="0"/>
              <a:t>Transition: “To make this robust, we build a full pipeline from packet orchestration to AoA estimation.”</a:t>
            </a:r>
          </a:p>
        </p:txBody>
      </p:sp>
      <p:sp>
        <p:nvSpPr>
          <p:cNvPr id="4" name="灯片编号占位符 3"/>
          <p:cNvSpPr>
            <a:spLocks noGrp="1"/>
          </p:cNvSpPr>
          <p:nvPr>
            <p:ph type="sldNum" sz="quarter" idx="5"/>
          </p:nvPr>
        </p:nvSpPr>
        <p:spPr/>
        <p:txBody>
          <a:bodyPr/>
          <a:lstStyle/>
          <a:p>
            <a:fld id="{6E0D5545-95D4-489F-B8ED-7EAFA774B567}" type="slidenum">
              <a:rPr lang="zh-CN" altLang="en-US" smtClean="0"/>
              <a:t>7</a:t>
            </a:fld>
            <a:endParaRPr lang="zh-CN" altLang="en-US"/>
          </a:p>
        </p:txBody>
      </p:sp>
    </p:spTree>
    <p:extLst>
      <p:ext uri="{BB962C8B-B14F-4D97-AF65-F5344CB8AC3E}">
        <p14:creationId xmlns:p14="http://schemas.microsoft.com/office/powerpoint/2010/main" val="4969959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1" dirty="0"/>
              <a:t>Here you can see, when a DF is commanded from the server, our trigger behaves through a special packet-flow design, including a special nesting packet mechanism (which will be talking later) to achieve a successful overhearing on locators. Once the sampling IQs are generated from locators, we further apply a series of processes and algorithms to get our robust AoA output through the overhearing signal,  as well as the final positioning result.</a:t>
            </a:r>
            <a:endParaRPr lang="en-US" altLang="zh-CN" dirty="0"/>
          </a:p>
          <a:p>
            <a:r>
              <a:rPr lang="en-US" altLang="zh-CN" dirty="0"/>
              <a:t>Transition: “With that overview, let me unpack three technical challenges and our solutions.”</a:t>
            </a:r>
          </a:p>
          <a:p>
            <a:endParaRPr lang="zh-CN" altLang="en-US" dirty="0"/>
          </a:p>
        </p:txBody>
      </p:sp>
      <p:sp>
        <p:nvSpPr>
          <p:cNvPr id="4" name="灯片编号占位符 3"/>
          <p:cNvSpPr>
            <a:spLocks noGrp="1"/>
          </p:cNvSpPr>
          <p:nvPr>
            <p:ph type="sldNum" sz="quarter" idx="5"/>
          </p:nvPr>
        </p:nvSpPr>
        <p:spPr/>
        <p:txBody>
          <a:bodyPr/>
          <a:lstStyle/>
          <a:p>
            <a:fld id="{6E0D5545-95D4-489F-B8ED-7EAFA774B567}" type="slidenum">
              <a:rPr lang="zh-CN" altLang="en-US" smtClean="0"/>
              <a:t>8</a:t>
            </a:fld>
            <a:endParaRPr lang="zh-CN" altLang="en-US"/>
          </a:p>
        </p:txBody>
      </p:sp>
    </p:spTree>
    <p:extLst>
      <p:ext uri="{BB962C8B-B14F-4D97-AF65-F5344CB8AC3E}">
        <p14:creationId xmlns:p14="http://schemas.microsoft.com/office/powerpoint/2010/main" val="37310858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To sum up, we face the challenges of:</a:t>
            </a:r>
          </a:p>
          <a:p>
            <a:r>
              <a:rPr lang="en-US" altLang="zh-CN" dirty="0"/>
              <a:t>How to synchronize the target and locator without any modifications?</a:t>
            </a:r>
          </a:p>
          <a:p>
            <a:r>
              <a:rPr lang="en-US" altLang="zh-CN" dirty="0"/>
              <a:t>How to achieve an accurate AoA estimation via the overhearing signal?</a:t>
            </a:r>
          </a:p>
          <a:p>
            <a:r>
              <a:rPr lang="en-US" altLang="zh-CN" dirty="0"/>
              <a:t>And lastly, dealing with some scalability issues when making a large-scale deployment.</a:t>
            </a:r>
          </a:p>
        </p:txBody>
      </p:sp>
      <p:sp>
        <p:nvSpPr>
          <p:cNvPr id="4" name="灯片编号占位符 3"/>
          <p:cNvSpPr>
            <a:spLocks noGrp="1"/>
          </p:cNvSpPr>
          <p:nvPr>
            <p:ph type="sldNum" sz="quarter" idx="5"/>
          </p:nvPr>
        </p:nvSpPr>
        <p:spPr/>
        <p:txBody>
          <a:bodyPr/>
          <a:lstStyle/>
          <a:p>
            <a:fld id="{6E0D5545-95D4-489F-B8ED-7EAFA774B567}" type="slidenum">
              <a:rPr lang="zh-CN" altLang="en-US" smtClean="0"/>
              <a:t>9</a:t>
            </a:fld>
            <a:endParaRPr lang="zh-CN" altLang="en-US"/>
          </a:p>
        </p:txBody>
      </p:sp>
    </p:spTree>
    <p:extLst>
      <p:ext uri="{BB962C8B-B14F-4D97-AF65-F5344CB8AC3E}">
        <p14:creationId xmlns:p14="http://schemas.microsoft.com/office/powerpoint/2010/main" val="13698731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
    <p:spTree>
      <p:nvGrpSpPr>
        <p:cNvPr id="1" name=""/>
        <p:cNvGrpSpPr/>
        <p:nvPr/>
      </p:nvGrpSpPr>
      <p:grpSpPr>
        <a:xfrm>
          <a:off x="0" y="0"/>
          <a:ext cx="0" cy="0"/>
          <a:chOff x="0" y="0"/>
          <a:chExt cx="0" cy="0"/>
        </a:xfrm>
      </p:grpSpPr>
      <p:pic>
        <p:nvPicPr>
          <p:cNvPr id="8" name="图片 7" descr="图片包含 建筑物&#10;&#10;自动生成的说明">
            <a:extLst>
              <a:ext uri="{FF2B5EF4-FFF2-40B4-BE49-F238E27FC236}">
                <a16:creationId xmlns:a16="http://schemas.microsoft.com/office/drawing/2014/main" id="{DC463E02-403D-4EDF-904F-C4102C9C3D8E}"/>
              </a:ext>
            </a:extLst>
          </p:cNvPr>
          <p:cNvPicPr>
            <a:picLocks noChangeAspect="1"/>
          </p:cNvPicPr>
          <p:nvPr userDrawn="1"/>
        </p:nvPicPr>
        <p:blipFill>
          <a:blip r:embed="rId2">
            <a:duotone>
              <a:prstClr val="black"/>
              <a:schemeClr val="accent1">
                <a:tint val="45000"/>
                <a:satMod val="400000"/>
              </a:schemeClr>
            </a:duotone>
            <a:alphaModFix amt="5000"/>
            <a:extLst>
              <a:ext uri="{28A0092B-C50C-407E-A947-70E740481C1C}">
                <a14:useLocalDpi xmlns:a14="http://schemas.microsoft.com/office/drawing/2010/main" val="0"/>
              </a:ext>
            </a:extLst>
          </a:blip>
          <a:stretch>
            <a:fillRect/>
          </a:stretch>
        </p:blipFill>
        <p:spPr>
          <a:xfrm>
            <a:off x="-50417" y="2900149"/>
            <a:ext cx="12292835" cy="3957851"/>
          </a:xfrm>
          <a:prstGeom prst="rect">
            <a:avLst/>
          </a:prstGeom>
        </p:spPr>
      </p:pic>
      <p:pic>
        <p:nvPicPr>
          <p:cNvPr id="10" name="图片 9">
            <a:extLst>
              <a:ext uri="{FF2B5EF4-FFF2-40B4-BE49-F238E27FC236}">
                <a16:creationId xmlns:a16="http://schemas.microsoft.com/office/drawing/2014/main" id="{E72915E0-7E7B-4E91-A2E6-50DB32FFA4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2913" y="51177"/>
            <a:ext cx="2169174" cy="713098"/>
          </a:xfrm>
          <a:prstGeom prst="rect">
            <a:avLst/>
          </a:prstGeom>
        </p:spPr>
      </p:pic>
      <p:sp>
        <p:nvSpPr>
          <p:cNvPr id="22" name="标题 1">
            <a:extLst>
              <a:ext uri="{FF2B5EF4-FFF2-40B4-BE49-F238E27FC236}">
                <a16:creationId xmlns:a16="http://schemas.microsoft.com/office/drawing/2014/main" id="{9AF74CDA-19DD-45C1-88FF-2379736830CB}"/>
              </a:ext>
            </a:extLst>
          </p:cNvPr>
          <p:cNvSpPr>
            <a:spLocks noGrp="1"/>
          </p:cNvSpPr>
          <p:nvPr>
            <p:ph type="title" hasCustomPrompt="1"/>
          </p:nvPr>
        </p:nvSpPr>
        <p:spPr>
          <a:xfrm>
            <a:off x="1069561" y="2016174"/>
            <a:ext cx="10052879" cy="1060855"/>
          </a:xfrm>
          <a:prstGeom prst="rect">
            <a:avLst/>
          </a:prstGeom>
        </p:spPr>
        <p:txBody>
          <a:bodyPr anchor="ctr">
            <a:noAutofit/>
          </a:bodyPr>
          <a:lstStyle>
            <a:lvl1pPr algn="ctr">
              <a:defRPr sz="5400" b="1">
                <a:solidFill>
                  <a:schemeClr val="accent1"/>
                </a:solidFill>
              </a:defRPr>
            </a:lvl1pPr>
          </a:lstStyle>
          <a:p>
            <a:r>
              <a:rPr lang="zh-CN" altLang="en-US" dirty="0"/>
              <a:t>单击此处编辑标题样式</a:t>
            </a:r>
          </a:p>
        </p:txBody>
      </p:sp>
      <p:sp>
        <p:nvSpPr>
          <p:cNvPr id="26" name="内容占位符 25">
            <a:extLst>
              <a:ext uri="{FF2B5EF4-FFF2-40B4-BE49-F238E27FC236}">
                <a16:creationId xmlns:a16="http://schemas.microsoft.com/office/drawing/2014/main" id="{981273AB-3D30-4A7E-951D-B80D3185213B}"/>
              </a:ext>
            </a:extLst>
          </p:cNvPr>
          <p:cNvSpPr>
            <a:spLocks noGrp="1"/>
          </p:cNvSpPr>
          <p:nvPr>
            <p:ph sz="quarter" idx="10" hasCustomPrompt="1"/>
          </p:nvPr>
        </p:nvSpPr>
        <p:spPr>
          <a:xfrm>
            <a:off x="4644345" y="5196924"/>
            <a:ext cx="2903311" cy="454025"/>
          </a:xfrm>
          <a:prstGeom prst="rect">
            <a:avLst/>
          </a:prstGeom>
        </p:spPr>
        <p:txBody>
          <a:bodyPr anchor="ctr"/>
          <a:lstStyle>
            <a:lvl1pPr marL="0" indent="0" algn="ctr">
              <a:lnSpc>
                <a:spcPct val="100000"/>
              </a:lnSpc>
              <a:buNone/>
              <a:defRPr sz="2400">
                <a:solidFill>
                  <a:schemeClr val="accent2"/>
                </a:solidFill>
              </a:defRPr>
            </a:lvl1pPr>
          </a:lstStyle>
          <a:p>
            <a:pPr lvl="0"/>
            <a:fld id="{DE506FFD-8B27-444A-964F-E64D0BB3DAF0}" type="datetime2">
              <a:rPr lang="zh-CN" altLang="en-US" smtClean="0"/>
              <a:t>2019年1月28日</a:t>
            </a:fld>
            <a:endParaRPr lang="zh-CN" altLang="en-US" dirty="0"/>
          </a:p>
        </p:txBody>
      </p:sp>
      <p:sp>
        <p:nvSpPr>
          <p:cNvPr id="32" name="文本占位符 31">
            <a:extLst>
              <a:ext uri="{FF2B5EF4-FFF2-40B4-BE49-F238E27FC236}">
                <a16:creationId xmlns:a16="http://schemas.microsoft.com/office/drawing/2014/main" id="{F905EEBF-8ACE-4D30-A4F5-C5796F8343A2}"/>
              </a:ext>
            </a:extLst>
          </p:cNvPr>
          <p:cNvSpPr>
            <a:spLocks noGrp="1"/>
          </p:cNvSpPr>
          <p:nvPr>
            <p:ph type="body" sz="quarter" idx="11"/>
          </p:nvPr>
        </p:nvSpPr>
        <p:spPr>
          <a:xfrm>
            <a:off x="4034910" y="4407403"/>
            <a:ext cx="4122181" cy="598488"/>
          </a:xfrm>
          <a:prstGeom prst="rect">
            <a:avLst/>
          </a:prstGeom>
        </p:spPr>
        <p:txBody>
          <a:bodyPr anchor="ctr"/>
          <a:lstStyle>
            <a:lvl1pPr marL="0" indent="0" algn="ctr">
              <a:lnSpc>
                <a:spcPct val="100000"/>
              </a:lnSpc>
              <a:buNone/>
              <a:defRPr sz="3200" b="1">
                <a:solidFill>
                  <a:schemeClr val="accent2"/>
                </a:solidFill>
              </a:defRPr>
            </a:lvl1pPr>
          </a:lstStyle>
          <a:p>
            <a:pPr lvl="0"/>
            <a:endParaRPr lang="zh-CN" altLang="en-US" dirty="0"/>
          </a:p>
        </p:txBody>
      </p:sp>
      <p:pic>
        <p:nvPicPr>
          <p:cNvPr id="35" name="图片 34">
            <a:extLst>
              <a:ext uri="{FF2B5EF4-FFF2-40B4-BE49-F238E27FC236}">
                <a16:creationId xmlns:a16="http://schemas.microsoft.com/office/drawing/2014/main" id="{CE9FF532-F6D9-45BD-B501-EEC1CB82C010}"/>
              </a:ext>
            </a:extLst>
          </p:cNvPr>
          <p:cNvPicPr>
            <a:picLocks noChangeAspect="1"/>
          </p:cNvPicPr>
          <p:nvPr userDrawn="1"/>
        </p:nvPicPr>
        <p:blipFill rotWithShape="1">
          <a:blip r:embed="rId4" cstate="print"/>
          <a:srcRect l="74359" r="1346"/>
          <a:stretch/>
        </p:blipFill>
        <p:spPr>
          <a:xfrm>
            <a:off x="8870172" y="274183"/>
            <a:ext cx="3002280" cy="411617"/>
          </a:xfrm>
          <a:prstGeom prst="rect">
            <a:avLst/>
          </a:prstGeom>
        </p:spPr>
      </p:pic>
      <p:grpSp>
        <p:nvGrpSpPr>
          <p:cNvPr id="2" name="组合 1">
            <a:extLst>
              <a:ext uri="{FF2B5EF4-FFF2-40B4-BE49-F238E27FC236}">
                <a16:creationId xmlns:a16="http://schemas.microsoft.com/office/drawing/2014/main" id="{AF7A6D04-2810-44D7-A07D-0AA2596107F1}"/>
              </a:ext>
            </a:extLst>
          </p:cNvPr>
          <p:cNvGrpSpPr/>
          <p:nvPr userDrawn="1"/>
        </p:nvGrpSpPr>
        <p:grpSpPr>
          <a:xfrm>
            <a:off x="3352562" y="6244170"/>
            <a:ext cx="5486876" cy="406590"/>
            <a:chOff x="3352562" y="6073254"/>
            <a:chExt cx="5486876" cy="406590"/>
          </a:xfrm>
        </p:grpSpPr>
        <p:pic>
          <p:nvPicPr>
            <p:cNvPr id="18" name="图片 17">
              <a:extLst>
                <a:ext uri="{FF2B5EF4-FFF2-40B4-BE49-F238E27FC236}">
                  <a16:creationId xmlns:a16="http://schemas.microsoft.com/office/drawing/2014/main" id="{AA839E5E-CB67-421E-974F-278CCBCFB8C5}"/>
                </a:ext>
              </a:extLst>
            </p:cNvPr>
            <p:cNvPicPr>
              <a:picLocks noChangeAspect="1"/>
            </p:cNvPicPr>
            <p:nvPr userDrawn="1"/>
          </p:nvPicPr>
          <p:blipFill rotWithShape="1">
            <a:blip r:embed="rId5">
              <a:alphaModFix amt="35000"/>
            </a:blip>
            <a:srcRect t="9831" b="36385"/>
            <a:stretch/>
          </p:blipFill>
          <p:spPr>
            <a:xfrm>
              <a:off x="3352562" y="6073254"/>
              <a:ext cx="5486876" cy="406590"/>
            </a:xfrm>
            <a:prstGeom prst="rect">
              <a:avLst/>
            </a:prstGeom>
          </p:spPr>
        </p:pic>
        <p:sp>
          <p:nvSpPr>
            <p:cNvPr id="37" name="椭圆 36">
              <a:extLst>
                <a:ext uri="{FF2B5EF4-FFF2-40B4-BE49-F238E27FC236}">
                  <a16:creationId xmlns:a16="http://schemas.microsoft.com/office/drawing/2014/main" id="{53D809C0-A4EF-44AF-AECA-4A85E4BA2C9D}"/>
                </a:ext>
              </a:extLst>
            </p:cNvPr>
            <p:cNvSpPr/>
            <p:nvPr userDrawn="1"/>
          </p:nvSpPr>
          <p:spPr>
            <a:xfrm>
              <a:off x="6051000" y="6259222"/>
              <a:ext cx="90000" cy="9000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2" name="直接连接符 11">
            <a:extLst>
              <a:ext uri="{FF2B5EF4-FFF2-40B4-BE49-F238E27FC236}">
                <a16:creationId xmlns:a16="http://schemas.microsoft.com/office/drawing/2014/main" id="{F6E58E8B-64DD-4CB6-9A0A-016E581D3E4C}"/>
              </a:ext>
            </a:extLst>
          </p:cNvPr>
          <p:cNvCxnSpPr/>
          <p:nvPr userDrawn="1"/>
        </p:nvCxnSpPr>
        <p:spPr>
          <a:xfrm>
            <a:off x="2046000" y="1712549"/>
            <a:ext cx="81000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443D3B54-A2E0-47EA-82F0-8A5C219B17CC}"/>
              </a:ext>
            </a:extLst>
          </p:cNvPr>
          <p:cNvCxnSpPr/>
          <p:nvPr userDrawn="1"/>
        </p:nvCxnSpPr>
        <p:spPr>
          <a:xfrm>
            <a:off x="2046000" y="3428810"/>
            <a:ext cx="81000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49259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4" name="图片 13" descr="图片包含 建筑物, 圆屋顶, 地板&#10;&#10;描述已自动生成">
            <a:extLst>
              <a:ext uri="{FF2B5EF4-FFF2-40B4-BE49-F238E27FC236}">
                <a16:creationId xmlns:a16="http://schemas.microsoft.com/office/drawing/2014/main" id="{AABAA2F6-CE8B-4D0C-9DA1-7AFD8C0E1F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 y="0"/>
            <a:ext cx="12188951" cy="6858000"/>
          </a:xfrm>
          <a:prstGeom prst="rect">
            <a:avLst/>
          </a:prstGeom>
        </p:spPr>
      </p:pic>
      <p:sp>
        <p:nvSpPr>
          <p:cNvPr id="18" name="平行四边形 17">
            <a:extLst>
              <a:ext uri="{FF2B5EF4-FFF2-40B4-BE49-F238E27FC236}">
                <a16:creationId xmlns:a16="http://schemas.microsoft.com/office/drawing/2014/main" id="{55B5EF86-CD68-45F5-B469-E0C751A7F1CE}"/>
              </a:ext>
            </a:extLst>
          </p:cNvPr>
          <p:cNvSpPr/>
          <p:nvPr userDrawn="1"/>
        </p:nvSpPr>
        <p:spPr>
          <a:xfrm>
            <a:off x="0" y="1"/>
            <a:ext cx="12191483" cy="685800"/>
          </a:xfrm>
          <a:prstGeom prst="parallelogram">
            <a:avLst>
              <a:gd name="adj" fmla="val 4444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灯片编号占位符 2">
            <a:extLst>
              <a:ext uri="{FF2B5EF4-FFF2-40B4-BE49-F238E27FC236}">
                <a16:creationId xmlns:a16="http://schemas.microsoft.com/office/drawing/2014/main" id="{C1D5E491-4859-47A4-8F29-DAACA1914DBE}"/>
              </a:ext>
            </a:extLst>
          </p:cNvPr>
          <p:cNvSpPr>
            <a:spLocks noGrp="1"/>
          </p:cNvSpPr>
          <p:nvPr>
            <p:ph type="sldNum" sz="quarter" idx="10"/>
          </p:nvPr>
        </p:nvSpPr>
        <p:spPr/>
        <p:txBody>
          <a:bodyPr/>
          <a:lstStyle/>
          <a:p>
            <a:fld id="{6C53781C-E1F6-4315-A39D-61273F2E0596}" type="slidenum">
              <a:rPr lang="zh-CN" altLang="en-US" smtClean="0"/>
              <a:pPr/>
              <a:t>‹#›</a:t>
            </a:fld>
            <a:endParaRPr lang="zh-CN" altLang="en-US" dirty="0"/>
          </a:p>
        </p:txBody>
      </p:sp>
      <p:pic>
        <p:nvPicPr>
          <p:cNvPr id="7" name="图片 6" descr="图片包含 户外, 标牌, 黑色&#10;&#10;自动生成的说明">
            <a:extLst>
              <a:ext uri="{FF2B5EF4-FFF2-40B4-BE49-F238E27FC236}">
                <a16:creationId xmlns:a16="http://schemas.microsoft.com/office/drawing/2014/main" id="{BBD19A13-D175-4468-834D-FE213A533AB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9056" y="73482"/>
            <a:ext cx="538838" cy="538838"/>
          </a:xfrm>
          <a:prstGeom prst="rect">
            <a:avLst/>
          </a:prstGeom>
        </p:spPr>
      </p:pic>
      <p:sp>
        <p:nvSpPr>
          <p:cNvPr id="8" name="文本占位符 31">
            <a:extLst>
              <a:ext uri="{FF2B5EF4-FFF2-40B4-BE49-F238E27FC236}">
                <a16:creationId xmlns:a16="http://schemas.microsoft.com/office/drawing/2014/main" id="{0E3A7107-0A14-4195-8DEB-51F0B46D6BB5}"/>
              </a:ext>
            </a:extLst>
          </p:cNvPr>
          <p:cNvSpPr>
            <a:spLocks noGrp="1"/>
          </p:cNvSpPr>
          <p:nvPr>
            <p:ph type="body" sz="quarter" idx="11"/>
          </p:nvPr>
        </p:nvSpPr>
        <p:spPr>
          <a:xfrm>
            <a:off x="1075351" y="43657"/>
            <a:ext cx="7081677" cy="598488"/>
          </a:xfrm>
          <a:prstGeom prst="rect">
            <a:avLst/>
          </a:prstGeom>
        </p:spPr>
        <p:txBody>
          <a:bodyPr anchor="ctr"/>
          <a:lstStyle>
            <a:lvl1pPr marL="0" indent="0" algn="l">
              <a:lnSpc>
                <a:spcPct val="100000"/>
              </a:lnSpc>
              <a:buNone/>
              <a:defRPr sz="3200" b="1">
                <a:solidFill>
                  <a:schemeClr val="bg1"/>
                </a:solidFill>
              </a:defRPr>
            </a:lvl1pPr>
          </a:lstStyle>
          <a:p>
            <a:pPr lvl="0"/>
            <a:endParaRPr lang="zh-CN" altLang="en-US" dirty="0"/>
          </a:p>
        </p:txBody>
      </p:sp>
      <p:sp>
        <p:nvSpPr>
          <p:cNvPr id="9" name="文本占位符 31">
            <a:extLst>
              <a:ext uri="{FF2B5EF4-FFF2-40B4-BE49-F238E27FC236}">
                <a16:creationId xmlns:a16="http://schemas.microsoft.com/office/drawing/2014/main" id="{56FC8349-67FC-4E3B-B988-7A27FDAE9D24}"/>
              </a:ext>
            </a:extLst>
          </p:cNvPr>
          <p:cNvSpPr>
            <a:spLocks noGrp="1"/>
          </p:cNvSpPr>
          <p:nvPr>
            <p:ph type="body" sz="quarter" idx="12"/>
          </p:nvPr>
        </p:nvSpPr>
        <p:spPr>
          <a:xfrm>
            <a:off x="319056" y="6438900"/>
            <a:ext cx="4151344" cy="419100"/>
          </a:xfrm>
          <a:prstGeom prst="rect">
            <a:avLst/>
          </a:prstGeom>
        </p:spPr>
        <p:txBody>
          <a:bodyPr lIns="0" tIns="0" rIns="0" bIns="0" anchor="ctr"/>
          <a:lstStyle>
            <a:lvl1pPr marL="0" indent="0" algn="l">
              <a:lnSpc>
                <a:spcPct val="100000"/>
              </a:lnSpc>
              <a:buNone/>
              <a:defRPr sz="2000" b="0">
                <a:solidFill>
                  <a:schemeClr val="tx1">
                    <a:lumMod val="75000"/>
                    <a:lumOff val="25000"/>
                  </a:schemeClr>
                </a:solidFill>
              </a:defRPr>
            </a:lvl1pPr>
          </a:lstStyle>
          <a:p>
            <a:pPr lvl="0"/>
            <a:endParaRPr lang="zh-CN" altLang="en-US" dirty="0"/>
          </a:p>
        </p:txBody>
      </p:sp>
      <p:sp>
        <p:nvSpPr>
          <p:cNvPr id="10" name="文本占位符 31">
            <a:extLst>
              <a:ext uri="{FF2B5EF4-FFF2-40B4-BE49-F238E27FC236}">
                <a16:creationId xmlns:a16="http://schemas.microsoft.com/office/drawing/2014/main" id="{85368C87-925C-44AC-B001-5C4EE6F00645}"/>
              </a:ext>
            </a:extLst>
          </p:cNvPr>
          <p:cNvSpPr>
            <a:spLocks noGrp="1"/>
          </p:cNvSpPr>
          <p:nvPr>
            <p:ph type="body" sz="quarter" idx="13"/>
          </p:nvPr>
        </p:nvSpPr>
        <p:spPr>
          <a:xfrm>
            <a:off x="4788940" y="6438900"/>
            <a:ext cx="4151344" cy="419100"/>
          </a:xfrm>
          <a:prstGeom prst="rect">
            <a:avLst/>
          </a:prstGeom>
        </p:spPr>
        <p:txBody>
          <a:bodyPr lIns="0" tIns="0" rIns="0" bIns="0" anchor="ctr"/>
          <a:lstStyle>
            <a:lvl1pPr marL="0" indent="0" algn="l">
              <a:lnSpc>
                <a:spcPct val="100000"/>
              </a:lnSpc>
              <a:buNone/>
              <a:defRPr sz="2000" b="0">
                <a:solidFill>
                  <a:schemeClr val="tx1">
                    <a:lumMod val="75000"/>
                    <a:lumOff val="25000"/>
                  </a:schemeClr>
                </a:solidFill>
              </a:defRPr>
            </a:lvl1pPr>
          </a:lstStyle>
          <a:p>
            <a:pPr lvl="0"/>
            <a:endParaRPr lang="zh-CN" altLang="en-US" dirty="0"/>
          </a:p>
        </p:txBody>
      </p:sp>
      <p:sp>
        <p:nvSpPr>
          <p:cNvPr id="17" name="文本占位符 16">
            <a:extLst>
              <a:ext uri="{FF2B5EF4-FFF2-40B4-BE49-F238E27FC236}">
                <a16:creationId xmlns:a16="http://schemas.microsoft.com/office/drawing/2014/main" id="{2FF6FEE6-2A34-4756-8F6B-3232EC375278}"/>
              </a:ext>
            </a:extLst>
          </p:cNvPr>
          <p:cNvSpPr>
            <a:spLocks noGrp="1"/>
          </p:cNvSpPr>
          <p:nvPr>
            <p:ph type="body" sz="quarter" idx="14"/>
          </p:nvPr>
        </p:nvSpPr>
        <p:spPr>
          <a:xfrm>
            <a:off x="319056" y="766710"/>
            <a:ext cx="11568144" cy="4765791"/>
          </a:xfrm>
          <a:prstGeom prst="rect">
            <a:avLst/>
          </a:prstGeom>
        </p:spPr>
        <p:txBody>
          <a:bodyPr/>
          <a:lstStyle>
            <a:lvl1pPr marL="228600" indent="-228600">
              <a:lnSpc>
                <a:spcPct val="130000"/>
              </a:lnSpc>
              <a:buFontTx/>
              <a:buBlip>
                <a:blip r:embed="rId4"/>
              </a:buBlip>
              <a:defRPr sz="2000">
                <a:solidFill>
                  <a:schemeClr val="accent2"/>
                </a:solidFill>
              </a:defRPr>
            </a:lvl1pPr>
            <a:lvl2pPr>
              <a:lnSpc>
                <a:spcPct val="130000"/>
              </a:lnSpc>
              <a:defRPr sz="2000">
                <a:solidFill>
                  <a:schemeClr val="accent2"/>
                </a:solidFill>
              </a:defRPr>
            </a:lvl2pPr>
            <a:lvl3pPr>
              <a:lnSpc>
                <a:spcPct val="130000"/>
              </a:lnSpc>
              <a:defRPr sz="1800">
                <a:solidFill>
                  <a:schemeClr val="accent2"/>
                </a:solidFill>
              </a:defRPr>
            </a:lvl3pPr>
            <a:lvl4pPr>
              <a:lnSpc>
                <a:spcPct val="130000"/>
              </a:lnSpc>
              <a:defRPr sz="1600">
                <a:solidFill>
                  <a:schemeClr val="accent2"/>
                </a:solidFill>
              </a:defRPr>
            </a:lvl4pPr>
            <a:lvl5pPr>
              <a:lnSpc>
                <a:spcPct val="130000"/>
              </a:lnSpc>
              <a:defRPr sz="1600">
                <a:solidFill>
                  <a:schemeClr val="accent2"/>
                </a:solidFill>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21" name="平行四边形 20">
            <a:extLst>
              <a:ext uri="{FF2B5EF4-FFF2-40B4-BE49-F238E27FC236}">
                <a16:creationId xmlns:a16="http://schemas.microsoft.com/office/drawing/2014/main" id="{93235BFC-8F08-4C25-988C-FCB706C52ACD}"/>
              </a:ext>
            </a:extLst>
          </p:cNvPr>
          <p:cNvSpPr/>
          <p:nvPr userDrawn="1"/>
        </p:nvSpPr>
        <p:spPr>
          <a:xfrm>
            <a:off x="11428834" y="119857"/>
            <a:ext cx="473565" cy="242093"/>
          </a:xfrm>
          <a:prstGeom prst="parallelogram">
            <a:avLst>
              <a:gd name="adj" fmla="val 4444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 name="平行四边形 21">
            <a:extLst>
              <a:ext uri="{FF2B5EF4-FFF2-40B4-BE49-F238E27FC236}">
                <a16:creationId xmlns:a16="http://schemas.microsoft.com/office/drawing/2014/main" id="{A14A4014-5A08-40D8-A5CC-B2FF9962A739}"/>
              </a:ext>
            </a:extLst>
          </p:cNvPr>
          <p:cNvSpPr/>
          <p:nvPr userDrawn="1"/>
        </p:nvSpPr>
        <p:spPr>
          <a:xfrm>
            <a:off x="11016782" y="322602"/>
            <a:ext cx="473565" cy="242093"/>
          </a:xfrm>
          <a:prstGeom prst="parallelogram">
            <a:avLst>
              <a:gd name="adj" fmla="val 4444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2" name="图片 11">
            <a:extLst>
              <a:ext uri="{FF2B5EF4-FFF2-40B4-BE49-F238E27FC236}">
                <a16:creationId xmlns:a16="http://schemas.microsoft.com/office/drawing/2014/main" id="{72C3C1CA-869D-4F70-8C72-BC72214F5E64}"/>
              </a:ext>
            </a:extLst>
          </p:cNvPr>
          <p:cNvPicPr>
            <a:picLocks noChangeAspect="1"/>
          </p:cNvPicPr>
          <p:nvPr userDrawn="1"/>
        </p:nvPicPr>
        <p:blipFill rotWithShape="1">
          <a:blip r:embed="rId5" cstate="print"/>
          <a:srcRect r="1346"/>
          <a:stretch/>
        </p:blipFill>
        <p:spPr>
          <a:xfrm>
            <a:off x="516" y="6041797"/>
            <a:ext cx="12166903" cy="411617"/>
          </a:xfrm>
          <a:prstGeom prst="rect">
            <a:avLst/>
          </a:prstGeom>
        </p:spPr>
      </p:pic>
    </p:spTree>
    <p:extLst>
      <p:ext uri="{BB962C8B-B14F-4D97-AF65-F5344CB8AC3E}">
        <p14:creationId xmlns:p14="http://schemas.microsoft.com/office/powerpoint/2010/main" val="1232270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封底">
    <p:bg>
      <p:bgPr>
        <a:solidFill>
          <a:schemeClr val="accent1"/>
        </a:solidFill>
        <a:effectLst/>
      </p:bgPr>
    </p:bg>
    <p:spTree>
      <p:nvGrpSpPr>
        <p:cNvPr id="1" name=""/>
        <p:cNvGrpSpPr/>
        <p:nvPr/>
      </p:nvGrpSpPr>
      <p:grpSpPr>
        <a:xfrm>
          <a:off x="0" y="0"/>
          <a:ext cx="0" cy="0"/>
          <a:chOff x="0" y="0"/>
          <a:chExt cx="0" cy="0"/>
        </a:xfrm>
      </p:grpSpPr>
      <p:pic>
        <p:nvPicPr>
          <p:cNvPr id="17" name="图片 16" descr="图片包含 建筑物&#10;&#10;自动生成的说明">
            <a:extLst>
              <a:ext uri="{FF2B5EF4-FFF2-40B4-BE49-F238E27FC236}">
                <a16:creationId xmlns:a16="http://schemas.microsoft.com/office/drawing/2014/main" id="{59C76395-F18A-42DC-A156-F93BFCD8E486}"/>
              </a:ext>
            </a:extLst>
          </p:cNvPr>
          <p:cNvPicPr>
            <a:picLocks noChangeAspect="1"/>
          </p:cNvPicPr>
          <p:nvPr userDrawn="1"/>
        </p:nvPicPr>
        <p:blipFill>
          <a:blip r:embed="rId2">
            <a:duotone>
              <a:prstClr val="black"/>
              <a:schemeClr val="accent1">
                <a:tint val="45000"/>
                <a:satMod val="400000"/>
              </a:schemeClr>
            </a:duotone>
            <a:alphaModFix amt="20000"/>
            <a:extLst>
              <a:ext uri="{28A0092B-C50C-407E-A947-70E740481C1C}">
                <a14:useLocalDpi xmlns:a14="http://schemas.microsoft.com/office/drawing/2010/main" val="0"/>
              </a:ext>
            </a:extLst>
          </a:blip>
          <a:stretch>
            <a:fillRect/>
          </a:stretch>
        </p:blipFill>
        <p:spPr>
          <a:xfrm>
            <a:off x="-50417" y="2900149"/>
            <a:ext cx="12292835" cy="3957851"/>
          </a:xfrm>
          <a:prstGeom prst="rect">
            <a:avLst/>
          </a:prstGeom>
        </p:spPr>
      </p:pic>
      <p:cxnSp>
        <p:nvCxnSpPr>
          <p:cNvPr id="13" name="直接连接符 12">
            <a:extLst>
              <a:ext uri="{FF2B5EF4-FFF2-40B4-BE49-F238E27FC236}">
                <a16:creationId xmlns:a16="http://schemas.microsoft.com/office/drawing/2014/main" id="{C8C8E8E9-B6E9-4C9E-A8E5-EC39920274FE}"/>
              </a:ext>
            </a:extLst>
          </p:cNvPr>
          <p:cNvCxnSpPr/>
          <p:nvPr userDrawn="1"/>
        </p:nvCxnSpPr>
        <p:spPr>
          <a:xfrm>
            <a:off x="304800" y="3429000"/>
            <a:ext cx="21975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DA6D4021-94E1-4E9F-90EB-E54E5216CA6E}"/>
              </a:ext>
            </a:extLst>
          </p:cNvPr>
          <p:cNvCxnSpPr/>
          <p:nvPr userDrawn="1"/>
        </p:nvCxnSpPr>
        <p:spPr>
          <a:xfrm>
            <a:off x="9689690" y="3429000"/>
            <a:ext cx="21975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9" name="图片 18" descr="图片包含 户外, 标牌, 黑色&#10;&#10;自动生成的说明">
            <a:extLst>
              <a:ext uri="{FF2B5EF4-FFF2-40B4-BE49-F238E27FC236}">
                <a16:creationId xmlns:a16="http://schemas.microsoft.com/office/drawing/2014/main" id="{EC48E4B1-8892-4D66-885C-B3B81823AF7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67828" y="853340"/>
            <a:ext cx="1656344" cy="1656344"/>
          </a:xfrm>
          <a:prstGeom prst="rect">
            <a:avLst/>
          </a:prstGeom>
        </p:spPr>
      </p:pic>
      <p:sp>
        <p:nvSpPr>
          <p:cNvPr id="20" name="文本占位符 31">
            <a:extLst>
              <a:ext uri="{FF2B5EF4-FFF2-40B4-BE49-F238E27FC236}">
                <a16:creationId xmlns:a16="http://schemas.microsoft.com/office/drawing/2014/main" id="{4EB0A957-E3E4-47EE-9713-82509E17FD51}"/>
              </a:ext>
            </a:extLst>
          </p:cNvPr>
          <p:cNvSpPr>
            <a:spLocks noGrp="1"/>
          </p:cNvSpPr>
          <p:nvPr>
            <p:ph type="body" sz="quarter" idx="11"/>
          </p:nvPr>
        </p:nvSpPr>
        <p:spPr>
          <a:xfrm>
            <a:off x="2555162" y="3129756"/>
            <a:ext cx="7081677" cy="598488"/>
          </a:xfrm>
          <a:prstGeom prst="rect">
            <a:avLst/>
          </a:prstGeom>
        </p:spPr>
        <p:txBody>
          <a:bodyPr anchor="ctr"/>
          <a:lstStyle>
            <a:lvl1pPr marL="0" indent="0" algn="ctr">
              <a:lnSpc>
                <a:spcPct val="100000"/>
              </a:lnSpc>
              <a:buNone/>
              <a:defRPr sz="6000" b="1" spc="600">
                <a:solidFill>
                  <a:schemeClr val="bg1"/>
                </a:solidFill>
              </a:defRPr>
            </a:lvl1pPr>
          </a:lstStyle>
          <a:p>
            <a:pPr lvl="0"/>
            <a:endParaRPr lang="zh-CN" altLang="en-US" dirty="0"/>
          </a:p>
        </p:txBody>
      </p:sp>
      <p:pic>
        <p:nvPicPr>
          <p:cNvPr id="7" name="图片 6">
            <a:extLst>
              <a:ext uri="{FF2B5EF4-FFF2-40B4-BE49-F238E27FC236}">
                <a16:creationId xmlns:a16="http://schemas.microsoft.com/office/drawing/2014/main" id="{12079C22-C965-4A93-8C7F-F7C26F71D8DF}"/>
              </a:ext>
            </a:extLst>
          </p:cNvPr>
          <p:cNvPicPr>
            <a:picLocks noChangeAspect="1"/>
          </p:cNvPicPr>
          <p:nvPr userDrawn="1"/>
        </p:nvPicPr>
        <p:blipFill rotWithShape="1">
          <a:blip r:embed="rId4">
            <a:alphaModFix amt="20000"/>
            <a:duotone>
              <a:schemeClr val="accent4">
                <a:shade val="45000"/>
                <a:satMod val="135000"/>
              </a:schemeClr>
              <a:prstClr val="white"/>
            </a:duotone>
          </a:blip>
          <a:srcRect t="9831" b="36385"/>
          <a:stretch/>
        </p:blipFill>
        <p:spPr>
          <a:xfrm>
            <a:off x="3352562" y="6146610"/>
            <a:ext cx="5486876" cy="406590"/>
          </a:xfrm>
          <a:prstGeom prst="rect">
            <a:avLst/>
          </a:prstGeom>
        </p:spPr>
      </p:pic>
    </p:spTree>
    <p:extLst>
      <p:ext uri="{BB962C8B-B14F-4D97-AF65-F5344CB8AC3E}">
        <p14:creationId xmlns:p14="http://schemas.microsoft.com/office/powerpoint/2010/main" val="12618407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封底-2">
    <p:bg>
      <p:bgPr>
        <a:solidFill>
          <a:schemeClr val="accent1"/>
        </a:solidFill>
        <a:effectLst/>
      </p:bgPr>
    </p:bg>
    <p:spTree>
      <p:nvGrpSpPr>
        <p:cNvPr id="1" name=""/>
        <p:cNvGrpSpPr/>
        <p:nvPr/>
      </p:nvGrpSpPr>
      <p:grpSpPr>
        <a:xfrm>
          <a:off x="0" y="0"/>
          <a:ext cx="0" cy="0"/>
          <a:chOff x="0" y="0"/>
          <a:chExt cx="0" cy="0"/>
        </a:xfrm>
      </p:grpSpPr>
      <p:pic>
        <p:nvPicPr>
          <p:cNvPr id="9" name="图片 8" descr="图片包含 建筑物&#10;&#10;自动生成的说明">
            <a:extLst>
              <a:ext uri="{FF2B5EF4-FFF2-40B4-BE49-F238E27FC236}">
                <a16:creationId xmlns:a16="http://schemas.microsoft.com/office/drawing/2014/main" id="{D3C2EE1F-0BF9-49E9-859D-A8611895DEEE}"/>
              </a:ext>
            </a:extLst>
          </p:cNvPr>
          <p:cNvPicPr>
            <a:picLocks noChangeAspect="1"/>
          </p:cNvPicPr>
          <p:nvPr userDrawn="1"/>
        </p:nvPicPr>
        <p:blipFill>
          <a:blip r:embed="rId2">
            <a:duotone>
              <a:prstClr val="black"/>
              <a:schemeClr val="accent1">
                <a:tint val="45000"/>
                <a:satMod val="400000"/>
              </a:schemeClr>
            </a:duotone>
            <a:alphaModFix amt="20000"/>
            <a:extLst>
              <a:ext uri="{28A0092B-C50C-407E-A947-70E740481C1C}">
                <a14:useLocalDpi xmlns:a14="http://schemas.microsoft.com/office/drawing/2010/main" val="0"/>
              </a:ext>
            </a:extLst>
          </a:blip>
          <a:stretch>
            <a:fillRect/>
          </a:stretch>
        </p:blipFill>
        <p:spPr>
          <a:xfrm>
            <a:off x="-50417" y="2900149"/>
            <a:ext cx="12292835" cy="3957851"/>
          </a:xfrm>
          <a:prstGeom prst="rect">
            <a:avLst/>
          </a:prstGeom>
        </p:spPr>
      </p:pic>
      <p:cxnSp>
        <p:nvCxnSpPr>
          <p:cNvPr id="13" name="直接连接符 12">
            <a:extLst>
              <a:ext uri="{FF2B5EF4-FFF2-40B4-BE49-F238E27FC236}">
                <a16:creationId xmlns:a16="http://schemas.microsoft.com/office/drawing/2014/main" id="{C8C8E8E9-B6E9-4C9E-A8E5-EC39920274FE}"/>
              </a:ext>
            </a:extLst>
          </p:cNvPr>
          <p:cNvCxnSpPr/>
          <p:nvPr userDrawn="1"/>
        </p:nvCxnSpPr>
        <p:spPr>
          <a:xfrm>
            <a:off x="7322504" y="1488254"/>
            <a:ext cx="21975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DA6D4021-94E1-4E9F-90EB-E54E5216CA6E}"/>
              </a:ext>
            </a:extLst>
          </p:cNvPr>
          <p:cNvCxnSpPr/>
          <p:nvPr userDrawn="1"/>
        </p:nvCxnSpPr>
        <p:spPr>
          <a:xfrm>
            <a:off x="7322504" y="4146847"/>
            <a:ext cx="21975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文本占位符 31">
            <a:extLst>
              <a:ext uri="{FF2B5EF4-FFF2-40B4-BE49-F238E27FC236}">
                <a16:creationId xmlns:a16="http://schemas.microsoft.com/office/drawing/2014/main" id="{4EB0A957-E3E4-47EE-9713-82509E17FD51}"/>
              </a:ext>
            </a:extLst>
          </p:cNvPr>
          <p:cNvSpPr>
            <a:spLocks noGrp="1"/>
          </p:cNvSpPr>
          <p:nvPr>
            <p:ph type="body" sz="quarter" idx="11"/>
          </p:nvPr>
        </p:nvSpPr>
        <p:spPr>
          <a:xfrm>
            <a:off x="5033473" y="2496180"/>
            <a:ext cx="7081677" cy="598488"/>
          </a:xfrm>
          <a:prstGeom prst="rect">
            <a:avLst/>
          </a:prstGeom>
        </p:spPr>
        <p:txBody>
          <a:bodyPr anchor="ctr"/>
          <a:lstStyle>
            <a:lvl1pPr marL="0" indent="0" algn="ctr">
              <a:lnSpc>
                <a:spcPct val="100000"/>
              </a:lnSpc>
              <a:buNone/>
              <a:defRPr sz="6000" b="1" spc="600">
                <a:solidFill>
                  <a:schemeClr val="bg1"/>
                </a:solidFill>
              </a:defRPr>
            </a:lvl1pPr>
          </a:lstStyle>
          <a:p>
            <a:pPr lvl="0"/>
            <a:endParaRPr lang="zh-CN" altLang="en-US" dirty="0"/>
          </a:p>
        </p:txBody>
      </p:sp>
      <p:pic>
        <p:nvPicPr>
          <p:cNvPr id="3" name="图片 2">
            <a:extLst>
              <a:ext uri="{FF2B5EF4-FFF2-40B4-BE49-F238E27FC236}">
                <a16:creationId xmlns:a16="http://schemas.microsoft.com/office/drawing/2014/main" id="{B5861CDE-5CCC-4EC9-AAE6-4DDC185E1B6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90001" y="1860735"/>
            <a:ext cx="2858911" cy="2332270"/>
          </a:xfrm>
          <a:prstGeom prst="rect">
            <a:avLst/>
          </a:prstGeom>
        </p:spPr>
      </p:pic>
      <p:pic>
        <p:nvPicPr>
          <p:cNvPr id="7" name="图片 6">
            <a:extLst>
              <a:ext uri="{FF2B5EF4-FFF2-40B4-BE49-F238E27FC236}">
                <a16:creationId xmlns:a16="http://schemas.microsoft.com/office/drawing/2014/main" id="{697B15C4-0524-4A21-A6CE-F7DA7DA15B84}"/>
              </a:ext>
            </a:extLst>
          </p:cNvPr>
          <p:cNvPicPr>
            <a:picLocks noChangeAspect="1"/>
          </p:cNvPicPr>
          <p:nvPr userDrawn="1"/>
        </p:nvPicPr>
        <p:blipFill rotWithShape="1">
          <a:blip r:embed="rId4">
            <a:alphaModFix amt="20000"/>
            <a:duotone>
              <a:schemeClr val="accent4">
                <a:shade val="45000"/>
                <a:satMod val="135000"/>
              </a:schemeClr>
              <a:prstClr val="white"/>
            </a:duotone>
          </a:blip>
          <a:srcRect t="9831" b="36385"/>
          <a:stretch/>
        </p:blipFill>
        <p:spPr>
          <a:xfrm>
            <a:off x="3352562" y="6146610"/>
            <a:ext cx="5486876" cy="406590"/>
          </a:xfrm>
          <a:prstGeom prst="rect">
            <a:avLst/>
          </a:prstGeom>
        </p:spPr>
      </p:pic>
    </p:spTree>
    <p:extLst>
      <p:ext uri="{BB962C8B-B14F-4D97-AF65-F5344CB8AC3E}">
        <p14:creationId xmlns:p14="http://schemas.microsoft.com/office/powerpoint/2010/main" val="27418082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封底-3">
    <p:bg>
      <p:bgPr>
        <a:solidFill>
          <a:schemeClr val="accent1"/>
        </a:solidFill>
        <a:effectLst/>
      </p:bgPr>
    </p:bg>
    <p:spTree>
      <p:nvGrpSpPr>
        <p:cNvPr id="1" name=""/>
        <p:cNvGrpSpPr/>
        <p:nvPr/>
      </p:nvGrpSpPr>
      <p:grpSpPr>
        <a:xfrm>
          <a:off x="0" y="0"/>
          <a:ext cx="0" cy="0"/>
          <a:chOff x="0" y="0"/>
          <a:chExt cx="0" cy="0"/>
        </a:xfrm>
      </p:grpSpPr>
      <p:sp>
        <p:nvSpPr>
          <p:cNvPr id="2" name="流程图: 离页连接符 1">
            <a:extLst>
              <a:ext uri="{FF2B5EF4-FFF2-40B4-BE49-F238E27FC236}">
                <a16:creationId xmlns:a16="http://schemas.microsoft.com/office/drawing/2014/main" id="{3D05038B-8A32-4BD0-A068-AFE03E6FF8D3}"/>
              </a:ext>
            </a:extLst>
          </p:cNvPr>
          <p:cNvSpPr/>
          <p:nvPr userDrawn="1"/>
        </p:nvSpPr>
        <p:spPr>
          <a:xfrm>
            <a:off x="3419386" y="0"/>
            <a:ext cx="5353229" cy="5219695"/>
          </a:xfrm>
          <a:prstGeom prst="flowChartOffpage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占位符 31">
            <a:extLst>
              <a:ext uri="{FF2B5EF4-FFF2-40B4-BE49-F238E27FC236}">
                <a16:creationId xmlns:a16="http://schemas.microsoft.com/office/drawing/2014/main" id="{4EB0A957-E3E4-47EE-9713-82509E17FD51}"/>
              </a:ext>
            </a:extLst>
          </p:cNvPr>
          <p:cNvSpPr>
            <a:spLocks noGrp="1"/>
          </p:cNvSpPr>
          <p:nvPr>
            <p:ph type="body" sz="quarter" idx="11"/>
          </p:nvPr>
        </p:nvSpPr>
        <p:spPr>
          <a:xfrm>
            <a:off x="2952571" y="2609847"/>
            <a:ext cx="6286859" cy="598488"/>
          </a:xfrm>
          <a:prstGeom prst="rect">
            <a:avLst/>
          </a:prstGeom>
        </p:spPr>
        <p:txBody>
          <a:bodyPr anchor="ctr"/>
          <a:lstStyle>
            <a:lvl1pPr marL="0" indent="0" algn="ctr">
              <a:lnSpc>
                <a:spcPct val="100000"/>
              </a:lnSpc>
              <a:buNone/>
              <a:defRPr sz="5400" b="1" spc="600">
                <a:solidFill>
                  <a:schemeClr val="accent1"/>
                </a:solidFill>
              </a:defRPr>
            </a:lvl1pPr>
          </a:lstStyle>
          <a:p>
            <a:pPr lvl="0"/>
            <a:endParaRPr lang="zh-CN" altLang="en-US" dirty="0"/>
          </a:p>
        </p:txBody>
      </p:sp>
      <p:pic>
        <p:nvPicPr>
          <p:cNvPr id="7" name="图片 6">
            <a:extLst>
              <a:ext uri="{FF2B5EF4-FFF2-40B4-BE49-F238E27FC236}">
                <a16:creationId xmlns:a16="http://schemas.microsoft.com/office/drawing/2014/main" id="{709B0529-EE67-44AA-BAF8-7E78156B3DE4}"/>
              </a:ext>
            </a:extLst>
          </p:cNvPr>
          <p:cNvPicPr>
            <a:picLocks noChangeAspect="1"/>
          </p:cNvPicPr>
          <p:nvPr userDrawn="1"/>
        </p:nvPicPr>
        <p:blipFill rotWithShape="1">
          <a:blip r:embed="rId2">
            <a:alphaModFix amt="20000"/>
            <a:duotone>
              <a:schemeClr val="accent4">
                <a:shade val="45000"/>
                <a:satMod val="135000"/>
              </a:schemeClr>
              <a:prstClr val="white"/>
            </a:duotone>
          </a:blip>
          <a:srcRect t="9831" b="36385"/>
          <a:stretch/>
        </p:blipFill>
        <p:spPr>
          <a:xfrm>
            <a:off x="3352562" y="6146610"/>
            <a:ext cx="5486876" cy="406590"/>
          </a:xfrm>
          <a:prstGeom prst="rect">
            <a:avLst/>
          </a:prstGeom>
        </p:spPr>
      </p:pic>
      <p:pic>
        <p:nvPicPr>
          <p:cNvPr id="5" name="图片 4">
            <a:extLst>
              <a:ext uri="{FF2B5EF4-FFF2-40B4-BE49-F238E27FC236}">
                <a16:creationId xmlns:a16="http://schemas.microsoft.com/office/drawing/2014/main" id="{DFA12E6D-1EC4-4BB8-BCAB-668C213B8F5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86410" y="188997"/>
            <a:ext cx="3019180" cy="2116050"/>
          </a:xfrm>
          <a:prstGeom prst="rect">
            <a:avLst/>
          </a:prstGeom>
        </p:spPr>
      </p:pic>
      <p:sp>
        <p:nvSpPr>
          <p:cNvPr id="18" name="任意多边形: 形状 17">
            <a:extLst>
              <a:ext uri="{FF2B5EF4-FFF2-40B4-BE49-F238E27FC236}">
                <a16:creationId xmlns:a16="http://schemas.microsoft.com/office/drawing/2014/main" id="{5B543617-7E5E-4360-A155-0CA2B7AF9E10}"/>
              </a:ext>
            </a:extLst>
          </p:cNvPr>
          <p:cNvSpPr/>
          <p:nvPr userDrawn="1"/>
        </p:nvSpPr>
        <p:spPr>
          <a:xfrm>
            <a:off x="3419386" y="4393629"/>
            <a:ext cx="5353229" cy="1461642"/>
          </a:xfrm>
          <a:custGeom>
            <a:avLst/>
            <a:gdLst>
              <a:gd name="connsiteX0" fmla="*/ 0 w 5353229"/>
              <a:gd name="connsiteY0" fmla="*/ 0 h 1461642"/>
              <a:gd name="connsiteX1" fmla="*/ 2676615 w 5353229"/>
              <a:gd name="connsiteY1" fmla="*/ 1043939 h 1461642"/>
              <a:gd name="connsiteX2" fmla="*/ 5353229 w 5353229"/>
              <a:gd name="connsiteY2" fmla="*/ 0 h 1461642"/>
              <a:gd name="connsiteX3" fmla="*/ 5353229 w 5353229"/>
              <a:gd name="connsiteY3" fmla="*/ 417703 h 1461642"/>
              <a:gd name="connsiteX4" fmla="*/ 2676615 w 5353229"/>
              <a:gd name="connsiteY4" fmla="*/ 1461642 h 1461642"/>
              <a:gd name="connsiteX5" fmla="*/ 0 w 5353229"/>
              <a:gd name="connsiteY5" fmla="*/ 417703 h 1461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53229" h="1461642">
                <a:moveTo>
                  <a:pt x="0" y="0"/>
                </a:moveTo>
                <a:lnTo>
                  <a:pt x="2676615" y="1043939"/>
                </a:lnTo>
                <a:lnTo>
                  <a:pt x="5353229" y="0"/>
                </a:lnTo>
                <a:lnTo>
                  <a:pt x="5353229" y="417703"/>
                </a:lnTo>
                <a:lnTo>
                  <a:pt x="2676615" y="1461642"/>
                </a:lnTo>
                <a:lnTo>
                  <a:pt x="0" y="417703"/>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9" name="图片 8" descr="图片包含 建筑物&#10;&#10;自动生成的说明">
            <a:extLst>
              <a:ext uri="{FF2B5EF4-FFF2-40B4-BE49-F238E27FC236}">
                <a16:creationId xmlns:a16="http://schemas.microsoft.com/office/drawing/2014/main" id="{D3C2EE1F-0BF9-49E9-859D-A8611895DEEE}"/>
              </a:ext>
            </a:extLst>
          </p:cNvPr>
          <p:cNvPicPr>
            <a:picLocks noChangeAspect="1"/>
          </p:cNvPicPr>
          <p:nvPr userDrawn="1"/>
        </p:nvPicPr>
        <p:blipFill>
          <a:blip r:embed="rId4">
            <a:duotone>
              <a:prstClr val="black"/>
              <a:schemeClr val="accent1">
                <a:tint val="45000"/>
                <a:satMod val="400000"/>
              </a:schemeClr>
            </a:duotone>
            <a:alphaModFix amt="20000"/>
            <a:extLst>
              <a:ext uri="{28A0092B-C50C-407E-A947-70E740481C1C}">
                <a14:useLocalDpi xmlns:a14="http://schemas.microsoft.com/office/drawing/2010/main" val="0"/>
              </a:ext>
            </a:extLst>
          </a:blip>
          <a:stretch>
            <a:fillRect/>
          </a:stretch>
        </p:blipFill>
        <p:spPr>
          <a:xfrm>
            <a:off x="-50417" y="2900149"/>
            <a:ext cx="12292835" cy="3957851"/>
          </a:xfrm>
          <a:prstGeom prst="rect">
            <a:avLst/>
          </a:prstGeom>
        </p:spPr>
      </p:pic>
    </p:spTree>
    <p:extLst>
      <p:ext uri="{BB962C8B-B14F-4D97-AF65-F5344CB8AC3E}">
        <p14:creationId xmlns:p14="http://schemas.microsoft.com/office/powerpoint/2010/main" val="41872960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C1D5E491-4859-47A4-8F29-DAACA1914DBE}"/>
              </a:ext>
            </a:extLst>
          </p:cNvPr>
          <p:cNvSpPr>
            <a:spLocks noGrp="1"/>
          </p:cNvSpPr>
          <p:nvPr>
            <p:ph type="sldNum" sz="quarter" idx="10"/>
          </p:nvPr>
        </p:nvSpPr>
        <p:spPr/>
        <p:txBody>
          <a:bodyPr/>
          <a:lstStyle/>
          <a:p>
            <a:fld id="{6C53781C-E1F6-4315-A39D-61273F2E0596}" type="slidenum">
              <a:rPr lang="zh-CN" altLang="en-US" smtClean="0"/>
              <a:pPr/>
              <a:t>‹#›</a:t>
            </a:fld>
            <a:endParaRPr lang="zh-CN" altLang="en-US" dirty="0"/>
          </a:p>
        </p:txBody>
      </p:sp>
    </p:spTree>
    <p:extLst>
      <p:ext uri="{BB962C8B-B14F-4D97-AF65-F5344CB8AC3E}">
        <p14:creationId xmlns:p14="http://schemas.microsoft.com/office/powerpoint/2010/main" val="37749089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空白（lowpoly）">
    <p:spTree>
      <p:nvGrpSpPr>
        <p:cNvPr id="1" name=""/>
        <p:cNvGrpSpPr/>
        <p:nvPr/>
      </p:nvGrpSpPr>
      <p:grpSpPr>
        <a:xfrm>
          <a:off x="0" y="0"/>
          <a:ext cx="0" cy="0"/>
          <a:chOff x="0" y="0"/>
          <a:chExt cx="0" cy="0"/>
        </a:xfrm>
      </p:grpSpPr>
      <p:pic>
        <p:nvPicPr>
          <p:cNvPr id="5" name="图片 4" descr="图片包含 建筑物, 圆屋顶, 地板&#10;&#10;描述已自动生成">
            <a:extLst>
              <a:ext uri="{FF2B5EF4-FFF2-40B4-BE49-F238E27FC236}">
                <a16:creationId xmlns:a16="http://schemas.microsoft.com/office/drawing/2014/main" id="{0E7CEFF4-3933-40D2-928B-A28B021C14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 y="0"/>
            <a:ext cx="12188951" cy="6858000"/>
          </a:xfrm>
          <a:prstGeom prst="rect">
            <a:avLst/>
          </a:prstGeom>
        </p:spPr>
      </p:pic>
      <p:sp>
        <p:nvSpPr>
          <p:cNvPr id="3" name="灯片编号占位符 2">
            <a:extLst>
              <a:ext uri="{FF2B5EF4-FFF2-40B4-BE49-F238E27FC236}">
                <a16:creationId xmlns:a16="http://schemas.microsoft.com/office/drawing/2014/main" id="{C1D5E491-4859-47A4-8F29-DAACA1914DBE}"/>
              </a:ext>
            </a:extLst>
          </p:cNvPr>
          <p:cNvSpPr>
            <a:spLocks noGrp="1"/>
          </p:cNvSpPr>
          <p:nvPr>
            <p:ph type="sldNum" sz="quarter" idx="10"/>
          </p:nvPr>
        </p:nvSpPr>
        <p:spPr/>
        <p:txBody>
          <a:bodyPr/>
          <a:lstStyle/>
          <a:p>
            <a:fld id="{6C53781C-E1F6-4315-A39D-61273F2E0596}" type="slidenum">
              <a:rPr lang="zh-CN" altLang="en-US" smtClean="0"/>
              <a:pPr/>
              <a:t>‹#›</a:t>
            </a:fld>
            <a:endParaRPr lang="zh-CN" altLang="en-US" dirty="0"/>
          </a:p>
        </p:txBody>
      </p:sp>
    </p:spTree>
    <p:extLst>
      <p:ext uri="{BB962C8B-B14F-4D97-AF65-F5344CB8AC3E}">
        <p14:creationId xmlns:p14="http://schemas.microsoft.com/office/powerpoint/2010/main" val="887627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tx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A677578-EE5C-4EF4-B0AD-2C9F9C6AC6B2}"/>
              </a:ext>
            </a:extLst>
          </p:cNvPr>
          <p:cNvPicPr>
            <a:picLocks noChangeAspect="1"/>
          </p:cNvPicPr>
          <p:nvPr userDrawn="1"/>
        </p:nvPicPr>
        <p:blipFill rotWithShape="1">
          <a:blip r:embed="rId2">
            <a:duotone>
              <a:schemeClr val="bg2">
                <a:shade val="45000"/>
                <a:satMod val="135000"/>
              </a:schemeClr>
              <a:prstClr val="white"/>
            </a:duotone>
          </a:blip>
          <a:srcRect r="27993"/>
          <a:stretch/>
        </p:blipFill>
        <p:spPr>
          <a:xfrm>
            <a:off x="1" y="-5557"/>
            <a:ext cx="12192000" cy="6863557"/>
          </a:xfrm>
          <a:prstGeom prst="rect">
            <a:avLst/>
          </a:prstGeom>
        </p:spPr>
      </p:pic>
      <p:sp>
        <p:nvSpPr>
          <p:cNvPr id="4" name="矩形 3">
            <a:extLst>
              <a:ext uri="{FF2B5EF4-FFF2-40B4-BE49-F238E27FC236}">
                <a16:creationId xmlns:a16="http://schemas.microsoft.com/office/drawing/2014/main" id="{8216A5A6-7707-4E8A-942A-139653FAB1BC}"/>
              </a:ext>
            </a:extLst>
          </p:cNvPr>
          <p:cNvSpPr/>
          <p:nvPr userDrawn="1"/>
        </p:nvSpPr>
        <p:spPr>
          <a:xfrm>
            <a:off x="-3" y="2077796"/>
            <a:ext cx="12192000" cy="4780204"/>
          </a:xfrm>
          <a:prstGeom prst="rect">
            <a:avLst/>
          </a:prstGeom>
          <a:gradFill>
            <a:gsLst>
              <a:gs pos="0">
                <a:srgbClr val="010000">
                  <a:alpha val="0"/>
                </a:srgbClr>
              </a:gs>
              <a:gs pos="100000">
                <a:srgbClr val="010000">
                  <a:alpha val="8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5" name="矩形 4">
            <a:extLst>
              <a:ext uri="{FF2B5EF4-FFF2-40B4-BE49-F238E27FC236}">
                <a16:creationId xmlns:a16="http://schemas.microsoft.com/office/drawing/2014/main" id="{F740F69A-19BB-4AA3-A265-5AB4D0D430F4}"/>
              </a:ext>
            </a:extLst>
          </p:cNvPr>
          <p:cNvSpPr/>
          <p:nvPr userDrawn="1"/>
        </p:nvSpPr>
        <p:spPr>
          <a:xfrm rot="10800000">
            <a:off x="-1" y="-5557"/>
            <a:ext cx="12191999" cy="3217764"/>
          </a:xfrm>
          <a:prstGeom prst="rect">
            <a:avLst/>
          </a:prstGeom>
          <a:gradFill>
            <a:gsLst>
              <a:gs pos="0">
                <a:srgbClr val="010000">
                  <a:alpha val="0"/>
                </a:srgbClr>
              </a:gs>
              <a:gs pos="100000">
                <a:srgbClr val="010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6" name="矩形 5">
            <a:extLst>
              <a:ext uri="{FF2B5EF4-FFF2-40B4-BE49-F238E27FC236}">
                <a16:creationId xmlns:a16="http://schemas.microsoft.com/office/drawing/2014/main" id="{2BDA7112-A044-49CE-B9CA-A72126AA67B4}"/>
              </a:ext>
            </a:extLst>
          </p:cNvPr>
          <p:cNvSpPr/>
          <p:nvPr userDrawn="1"/>
        </p:nvSpPr>
        <p:spPr>
          <a:xfrm>
            <a:off x="-1" y="0"/>
            <a:ext cx="12192001" cy="6811864"/>
          </a:xfrm>
          <a:prstGeom prst="rect">
            <a:avLst/>
          </a:prstGeom>
          <a:solidFill>
            <a:srgbClr val="080304">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7" name="文本框 6">
            <a:extLst>
              <a:ext uri="{FF2B5EF4-FFF2-40B4-BE49-F238E27FC236}">
                <a16:creationId xmlns:a16="http://schemas.microsoft.com/office/drawing/2014/main" id="{1444A070-E8CF-4E44-B7E5-DA7C47A7E6A7}"/>
              </a:ext>
            </a:extLst>
          </p:cNvPr>
          <p:cNvSpPr txBox="1"/>
          <p:nvPr userDrawn="1"/>
        </p:nvSpPr>
        <p:spPr>
          <a:xfrm>
            <a:off x="4760680" y="564634"/>
            <a:ext cx="2670634" cy="369332"/>
          </a:xfrm>
          <a:prstGeom prst="rect">
            <a:avLst/>
          </a:prstGeom>
          <a:noFill/>
        </p:spPr>
        <p:txBody>
          <a:bodyPr wrap="square" rtlCol="0">
            <a:spAutoFit/>
          </a:bodyPr>
          <a:lstStyle>
            <a:defPPr>
              <a:defRPr lang="en-US"/>
            </a:defPPr>
            <a:lvl1pPr algn="dist">
              <a:defRPr sz="1600">
                <a:solidFill>
                  <a:schemeClr val="bg1"/>
                </a:solidFill>
                <a:latin typeface="+mj-ea"/>
                <a:ea typeface="+mj-ea"/>
              </a:defRPr>
            </a:lvl1p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a:ln>
                  <a:noFill/>
                </a:ln>
                <a:solidFill>
                  <a:prstClr val="white"/>
                </a:solidFill>
                <a:effectLst/>
                <a:uLnTx/>
                <a:uFillTx/>
                <a:latin typeface="微软雅黑"/>
                <a:ea typeface="微软雅黑"/>
                <a:cs typeface="+mn-cs"/>
              </a:rPr>
              <a:t>本</a:t>
            </a:r>
            <a:r>
              <a:rPr kumimoji="0" lang="en-US" altLang="zh-CN" sz="1800" b="0" i="0" u="none" strike="noStrike" kern="1200" cap="none" spc="0" normalizeH="0" baseline="0" noProof="0">
                <a:ln>
                  <a:noFill/>
                </a:ln>
                <a:solidFill>
                  <a:prstClr val="white"/>
                </a:solidFill>
                <a:effectLst/>
                <a:uLnTx/>
                <a:uFillTx/>
                <a:latin typeface="微软雅黑"/>
                <a:ea typeface="微软雅黑"/>
                <a:cs typeface="+mn-cs"/>
              </a:rPr>
              <a:t>PPT</a:t>
            </a:r>
            <a:r>
              <a:rPr kumimoji="0" lang="zh-CN" altLang="en-US" sz="1800" b="0" i="0" u="none" strike="noStrike" kern="1200" cap="none" spc="0" normalizeH="0" baseline="0" noProof="0">
                <a:ln>
                  <a:noFill/>
                </a:ln>
                <a:solidFill>
                  <a:prstClr val="white"/>
                </a:solidFill>
                <a:effectLst/>
                <a:uLnTx/>
                <a:uFillTx/>
                <a:latin typeface="微软雅黑"/>
                <a:ea typeface="微软雅黑"/>
                <a:cs typeface="+mn-cs"/>
              </a:rPr>
              <a:t>模板正参与</a:t>
            </a:r>
            <a:endParaRPr kumimoji="0" 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8" name="矩形 7">
            <a:extLst>
              <a:ext uri="{FF2B5EF4-FFF2-40B4-BE49-F238E27FC236}">
                <a16:creationId xmlns:a16="http://schemas.microsoft.com/office/drawing/2014/main" id="{E5858290-D261-4C60-BB99-630C19F3840C}"/>
              </a:ext>
            </a:extLst>
          </p:cNvPr>
          <p:cNvSpPr/>
          <p:nvPr userDrawn="1"/>
        </p:nvSpPr>
        <p:spPr>
          <a:xfrm>
            <a:off x="3602350" y="2482543"/>
            <a:ext cx="4987300" cy="400109"/>
          </a:xfrm>
          <a:prstGeom prst="rect">
            <a:avLst/>
          </a:prstGeom>
          <a:gradFill flip="none" rotWithShape="1">
            <a:gsLst>
              <a:gs pos="100000">
                <a:srgbClr val="CB9B53">
                  <a:alpha val="0"/>
                </a:srgbClr>
              </a:gs>
              <a:gs pos="0">
                <a:srgbClr val="CB9B53">
                  <a:alpha val="7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E5177"/>
              </a:solidFill>
              <a:effectLst/>
              <a:uLnTx/>
              <a:uFillTx/>
              <a:latin typeface="Segoe UI"/>
              <a:ea typeface="微软雅黑"/>
              <a:cs typeface="+mn-cs"/>
            </a:endParaRPr>
          </a:p>
        </p:txBody>
      </p:sp>
      <p:sp>
        <p:nvSpPr>
          <p:cNvPr id="9" name="文本框 8">
            <a:extLst>
              <a:ext uri="{FF2B5EF4-FFF2-40B4-BE49-F238E27FC236}">
                <a16:creationId xmlns:a16="http://schemas.microsoft.com/office/drawing/2014/main" id="{87DC30B4-F006-4610-BE34-27B2068262E4}"/>
              </a:ext>
            </a:extLst>
          </p:cNvPr>
          <p:cNvSpPr txBox="1"/>
          <p:nvPr userDrawn="1"/>
        </p:nvSpPr>
        <p:spPr>
          <a:xfrm>
            <a:off x="4049486" y="2517885"/>
            <a:ext cx="4093028" cy="33855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a:ln>
                  <a:noFill/>
                </a:ln>
                <a:solidFill>
                  <a:prstClr val="white"/>
                </a:solidFill>
                <a:effectLst/>
                <a:uLnTx/>
                <a:uFillTx/>
                <a:latin typeface="微软雅黑"/>
                <a:ea typeface="微软雅黑"/>
                <a:cs typeface="+mn-cs"/>
              </a:rPr>
              <a:t> </a:t>
            </a:r>
            <a:r>
              <a:rPr kumimoji="0" lang="zh-CN" altLang="en-US" sz="1600" b="0" i="0" u="none" strike="noStrike" kern="1200" cap="none" spc="0" normalizeH="0" baseline="0" noProof="0">
                <a:ln>
                  <a:noFill/>
                </a:ln>
                <a:solidFill>
                  <a:prstClr val="white"/>
                </a:solidFill>
                <a:effectLst/>
                <a:uLnTx/>
                <a:uFillTx/>
                <a:latin typeface="微软雅黑"/>
                <a:ea typeface="微软雅黑"/>
                <a:cs typeface="+mn-cs"/>
              </a:rPr>
              <a:t>第一届高校</a:t>
            </a:r>
            <a:r>
              <a:rPr kumimoji="0" lang="en-US" altLang="zh-CN" sz="1600" b="0" i="0" u="none" strike="noStrike" kern="1200" cap="none" spc="0" normalizeH="0" baseline="0" noProof="0">
                <a:ln>
                  <a:noFill/>
                </a:ln>
                <a:solidFill>
                  <a:prstClr val="white"/>
                </a:solidFill>
                <a:effectLst/>
                <a:uLnTx/>
                <a:uFillTx/>
                <a:latin typeface="微软雅黑"/>
                <a:ea typeface="微软雅黑"/>
                <a:cs typeface="+mn-cs"/>
              </a:rPr>
              <a:t>PPT</a:t>
            </a:r>
            <a:r>
              <a:rPr kumimoji="0" lang="zh-CN" altLang="en-US" sz="1600" b="0" i="0" u="none" strike="noStrike" kern="1200" cap="none" spc="0" normalizeH="0" baseline="0" noProof="0">
                <a:ln>
                  <a:noFill/>
                </a:ln>
                <a:solidFill>
                  <a:prstClr val="white"/>
                </a:solidFill>
                <a:effectLst/>
                <a:uLnTx/>
                <a:uFillTx/>
                <a:latin typeface="微软雅黑"/>
                <a:ea typeface="微软雅黑"/>
                <a:cs typeface="+mn-cs"/>
              </a:rPr>
              <a:t>模板设计大赛 </a:t>
            </a:r>
            <a:endParaRPr kumimoji="0" lang="en-US" sz="16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11" name="文本框 10">
            <a:extLst>
              <a:ext uri="{FF2B5EF4-FFF2-40B4-BE49-F238E27FC236}">
                <a16:creationId xmlns:a16="http://schemas.microsoft.com/office/drawing/2014/main" id="{6DC88D0E-6AEB-4B0D-AE77-4A1F31C8C366}"/>
              </a:ext>
            </a:extLst>
          </p:cNvPr>
          <p:cNvSpPr txBox="1"/>
          <p:nvPr userDrawn="1"/>
        </p:nvSpPr>
        <p:spPr>
          <a:xfrm>
            <a:off x="6133678" y="4824918"/>
            <a:ext cx="2545865" cy="1061381"/>
          </a:xfrm>
          <a:prstGeom prst="rect">
            <a:avLst/>
          </a:prstGeom>
          <a:noFill/>
        </p:spPr>
        <p:txBody>
          <a:bodyPr wrap="square" rtlCol="0">
            <a:spAutoFit/>
          </a:bodyPr>
          <a:lstStyle>
            <a:defPPr>
              <a:defRPr lang="en-US"/>
            </a:defPPr>
            <a:lvl1pPr algn="dist">
              <a:defRPr>
                <a:solidFill>
                  <a:schemeClr val="bg1"/>
                </a:solidFill>
                <a:latin typeface="+mj-ea"/>
                <a:ea typeface="+mj-ea"/>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zh-CN" altLang="en-US" sz="1800" b="0" i="0" u="none" strike="noStrike" kern="1200" cap="none" spc="150" normalizeH="0" baseline="0" noProof="0">
                <a:ln>
                  <a:noFill/>
                </a:ln>
                <a:solidFill>
                  <a:prstClr val="white"/>
                </a:solidFill>
                <a:effectLst/>
                <a:uLnTx/>
                <a:uFillTx/>
                <a:latin typeface="微软雅黑"/>
                <a:ea typeface="微软雅黑"/>
                <a:cs typeface="+mn-cs"/>
              </a:rPr>
              <a:t>微信扫码</a:t>
            </a:r>
            <a:endParaRPr kumimoji="0" lang="en-US" altLang="zh-CN" sz="1800" b="0" i="0" u="none" strike="noStrike" kern="1200" cap="none" spc="150" normalizeH="0" baseline="0" noProof="0">
              <a:ln>
                <a:noFill/>
              </a:ln>
              <a:solidFill>
                <a:prstClr val="white"/>
              </a:solidFill>
              <a:effectLst/>
              <a:uLnTx/>
              <a:uFillTx/>
              <a:latin typeface="微软雅黑"/>
              <a:ea typeface="微软雅黑"/>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zh-CN" altLang="en-US" sz="1800" b="0" i="0" u="none" strike="noStrike" kern="1200" cap="none" spc="150" normalizeH="0" baseline="0" noProof="0">
                <a:ln>
                  <a:noFill/>
                </a:ln>
                <a:solidFill>
                  <a:prstClr val="white"/>
                </a:solidFill>
                <a:effectLst/>
                <a:uLnTx/>
                <a:uFillTx/>
                <a:latin typeface="微软雅黑"/>
                <a:ea typeface="微软雅黑"/>
                <a:cs typeface="+mn-cs"/>
              </a:rPr>
              <a:t>来聆听模板作者</a:t>
            </a:r>
            <a:endParaRPr kumimoji="0" lang="en-US" altLang="zh-CN" sz="1800" b="0" i="0" u="none" strike="noStrike" kern="1200" cap="none" spc="150" normalizeH="0" baseline="0" noProof="0">
              <a:ln>
                <a:noFill/>
              </a:ln>
              <a:solidFill>
                <a:prstClr val="white"/>
              </a:solidFill>
              <a:effectLst/>
              <a:uLnTx/>
              <a:uFillTx/>
              <a:latin typeface="微软雅黑"/>
              <a:ea typeface="微软雅黑"/>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zh-CN" altLang="en-US" sz="1800" b="0" i="0" u="none" strike="noStrike" kern="1200" cap="none" spc="150" normalizeH="0" baseline="0" noProof="0">
                <a:ln>
                  <a:noFill/>
                </a:ln>
                <a:solidFill>
                  <a:prstClr val="white"/>
                </a:solidFill>
                <a:effectLst/>
                <a:uLnTx/>
                <a:uFillTx/>
                <a:latin typeface="微软雅黑"/>
                <a:ea typeface="微软雅黑"/>
                <a:cs typeface="+mn-cs"/>
              </a:rPr>
              <a:t>设计灵感、制作思路</a:t>
            </a:r>
            <a:endParaRPr kumimoji="0" lang="en-US" sz="1800" b="0" i="0" u="none" strike="noStrike" kern="1200" cap="none" spc="150" normalizeH="0" baseline="0" noProof="0">
              <a:ln>
                <a:noFill/>
              </a:ln>
              <a:solidFill>
                <a:prstClr val="white"/>
              </a:solidFill>
              <a:effectLst/>
              <a:uLnTx/>
              <a:uFillTx/>
              <a:latin typeface="微软雅黑"/>
              <a:ea typeface="微软雅黑"/>
              <a:cs typeface="+mn-cs"/>
            </a:endParaRPr>
          </a:p>
        </p:txBody>
      </p:sp>
      <p:pic>
        <p:nvPicPr>
          <p:cNvPr id="12" name="图片 11">
            <a:extLst>
              <a:ext uri="{FF2B5EF4-FFF2-40B4-BE49-F238E27FC236}">
                <a16:creationId xmlns:a16="http://schemas.microsoft.com/office/drawing/2014/main" id="{D791EC9B-5DBA-40F6-9696-4F391A93BCEF}"/>
              </a:ext>
            </a:extLst>
          </p:cNvPr>
          <p:cNvPicPr>
            <a:picLocks noChangeAspect="1"/>
          </p:cNvPicPr>
          <p:nvPr userDrawn="1"/>
        </p:nvPicPr>
        <p:blipFill>
          <a:blip r:embed="rId3"/>
          <a:stretch>
            <a:fillRect/>
          </a:stretch>
        </p:blipFill>
        <p:spPr>
          <a:xfrm>
            <a:off x="-615419" y="3771974"/>
            <a:ext cx="13817069" cy="3996426"/>
          </a:xfrm>
          <a:prstGeom prst="rect">
            <a:avLst/>
          </a:prstGeom>
        </p:spPr>
      </p:pic>
      <p:pic>
        <p:nvPicPr>
          <p:cNvPr id="13" name="图片 12">
            <a:extLst>
              <a:ext uri="{FF2B5EF4-FFF2-40B4-BE49-F238E27FC236}">
                <a16:creationId xmlns:a16="http://schemas.microsoft.com/office/drawing/2014/main" id="{3337B091-14D1-40FD-B8AD-B9A96874112A}"/>
              </a:ext>
            </a:extLst>
          </p:cNvPr>
          <p:cNvPicPr>
            <a:picLocks noChangeAspect="1"/>
          </p:cNvPicPr>
          <p:nvPr userDrawn="1"/>
        </p:nvPicPr>
        <p:blipFill>
          <a:blip r:embed="rId4"/>
          <a:stretch>
            <a:fillRect/>
          </a:stretch>
        </p:blipFill>
        <p:spPr>
          <a:xfrm>
            <a:off x="1683657" y="716939"/>
            <a:ext cx="8824686" cy="1844708"/>
          </a:xfrm>
          <a:prstGeom prst="rect">
            <a:avLst/>
          </a:prstGeom>
        </p:spPr>
      </p:pic>
      <p:sp>
        <p:nvSpPr>
          <p:cNvPr id="14" name="文本框 13">
            <a:extLst>
              <a:ext uri="{FF2B5EF4-FFF2-40B4-BE49-F238E27FC236}">
                <a16:creationId xmlns:a16="http://schemas.microsoft.com/office/drawing/2014/main" id="{260EA93C-471D-411C-A976-09210F7DFE72}"/>
              </a:ext>
            </a:extLst>
          </p:cNvPr>
          <p:cNvSpPr txBox="1"/>
          <p:nvPr userDrawn="1"/>
        </p:nvSpPr>
        <p:spPr>
          <a:xfrm>
            <a:off x="3742050" y="2971888"/>
            <a:ext cx="1983605" cy="26161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1100" b="0" i="0" u="none" strike="noStrike" kern="1200" cap="none" spc="0" normalizeH="0" baseline="0" noProof="0">
                <a:ln>
                  <a:noFill/>
                </a:ln>
                <a:solidFill>
                  <a:prstClr val="white">
                    <a:lumMod val="75000"/>
                  </a:prstClr>
                </a:solidFill>
                <a:effectLst/>
                <a:uLnTx/>
                <a:uFillTx/>
                <a:latin typeface="微软雅黑"/>
                <a:ea typeface="微软雅黑"/>
                <a:cs typeface="+mn-cs"/>
              </a:rPr>
              <a:t>活动主办：秋叶</a:t>
            </a:r>
            <a:r>
              <a:rPr kumimoji="0" lang="en-US" altLang="zh-CN" sz="1100" b="0" i="0" u="none" strike="noStrike" kern="1200" cap="none" spc="0" normalizeH="0" baseline="0" noProof="0">
                <a:ln>
                  <a:noFill/>
                </a:ln>
                <a:solidFill>
                  <a:prstClr val="white">
                    <a:lumMod val="75000"/>
                  </a:prstClr>
                </a:solidFill>
                <a:effectLst/>
                <a:uLnTx/>
                <a:uFillTx/>
                <a:latin typeface="微软雅黑"/>
                <a:ea typeface="微软雅黑"/>
                <a:cs typeface="+mn-cs"/>
              </a:rPr>
              <a:t>PPT</a:t>
            </a:r>
            <a:endParaRPr kumimoji="0" lang="en-US" sz="1100" b="0" i="0" u="none" strike="noStrike" kern="1200" cap="none" spc="0" normalizeH="0" baseline="0" noProof="0">
              <a:ln>
                <a:noFill/>
              </a:ln>
              <a:solidFill>
                <a:prstClr val="white">
                  <a:lumMod val="75000"/>
                </a:prstClr>
              </a:solidFill>
              <a:effectLst/>
              <a:uLnTx/>
              <a:uFillTx/>
              <a:latin typeface="微软雅黑"/>
              <a:ea typeface="微软雅黑"/>
              <a:cs typeface="+mn-cs"/>
            </a:endParaRPr>
          </a:p>
        </p:txBody>
      </p:sp>
      <p:sp>
        <p:nvSpPr>
          <p:cNvPr id="15" name="文本框 14">
            <a:extLst>
              <a:ext uri="{FF2B5EF4-FFF2-40B4-BE49-F238E27FC236}">
                <a16:creationId xmlns:a16="http://schemas.microsoft.com/office/drawing/2014/main" id="{636416E4-5D2E-4F0B-8673-534B0C96E10E}"/>
              </a:ext>
            </a:extLst>
          </p:cNvPr>
          <p:cNvSpPr txBox="1"/>
          <p:nvPr userDrawn="1"/>
        </p:nvSpPr>
        <p:spPr>
          <a:xfrm>
            <a:off x="6079638" y="2971888"/>
            <a:ext cx="2492943" cy="26161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1100" b="0" i="0" u="none" strike="noStrike" kern="1200" cap="none" spc="0" normalizeH="0" baseline="0" noProof="0">
                <a:ln>
                  <a:noFill/>
                </a:ln>
                <a:solidFill>
                  <a:prstClr val="white">
                    <a:lumMod val="75000"/>
                  </a:prstClr>
                </a:solidFill>
                <a:effectLst/>
                <a:uLnTx/>
                <a:uFillTx/>
                <a:latin typeface="微软雅黑"/>
                <a:ea typeface="微软雅黑"/>
                <a:cs typeface="+mn-cs"/>
              </a:rPr>
              <a:t>技术支持：微软听听文档</a:t>
            </a:r>
            <a:endParaRPr kumimoji="0" lang="en-US" sz="1100" b="0" i="0" u="none" strike="noStrike" kern="1200" cap="none" spc="0" normalizeH="0" baseline="0" noProof="0">
              <a:ln>
                <a:noFill/>
              </a:ln>
              <a:solidFill>
                <a:prstClr val="white">
                  <a:lumMod val="75000"/>
                </a:prstClr>
              </a:solidFill>
              <a:effectLst/>
              <a:uLnTx/>
              <a:uFillTx/>
              <a:latin typeface="微软雅黑"/>
              <a:ea typeface="微软雅黑"/>
              <a:cs typeface="+mn-cs"/>
            </a:endParaRPr>
          </a:p>
        </p:txBody>
      </p:sp>
      <p:sp>
        <p:nvSpPr>
          <p:cNvPr id="16" name="矩形 15">
            <a:extLst>
              <a:ext uri="{FF2B5EF4-FFF2-40B4-BE49-F238E27FC236}">
                <a16:creationId xmlns:a16="http://schemas.microsoft.com/office/drawing/2014/main" id="{90FAAB6E-BB88-4DC1-B3F2-030FD2561703}"/>
              </a:ext>
            </a:extLst>
          </p:cNvPr>
          <p:cNvSpPr/>
          <p:nvPr userDrawn="1"/>
        </p:nvSpPr>
        <p:spPr>
          <a:xfrm>
            <a:off x="3600610" y="3494767"/>
            <a:ext cx="2318400" cy="2318400"/>
          </a:xfrm>
          <a:prstGeom prst="rect">
            <a:avLst/>
          </a:prstGeom>
          <a:solidFill>
            <a:schemeClr val="bg1"/>
          </a:solidFill>
          <a:ln w="57150">
            <a:solidFill>
              <a:srgbClr val="CB9B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539682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标注页">
    <p:bg>
      <p:bgPr>
        <a:solidFill>
          <a:srgbClr val="E73A1C"/>
        </a:solidFill>
        <a:effectLst/>
      </p:bgPr>
    </p:bg>
    <p:spTree>
      <p:nvGrpSpPr>
        <p:cNvPr id="1" name=""/>
        <p:cNvGrpSpPr/>
        <p:nvPr/>
      </p:nvGrpSpPr>
      <p:grpSpPr>
        <a:xfrm>
          <a:off x="0" y="0"/>
          <a:ext cx="0" cy="0"/>
          <a:chOff x="0" y="0"/>
          <a:chExt cx="0" cy="0"/>
        </a:xfrm>
      </p:grpSpPr>
      <p:sp>
        <p:nvSpPr>
          <p:cNvPr id="6" name="矩形 5"/>
          <p:cNvSpPr/>
          <p:nvPr userDrawn="1"/>
        </p:nvSpPr>
        <p:spPr>
          <a:xfrm>
            <a:off x="440603" y="759873"/>
            <a:ext cx="646331" cy="369332"/>
          </a:xfrm>
          <a:prstGeom prst="rect">
            <a:avLst/>
          </a:prstGeom>
        </p:spPr>
        <p:txBody>
          <a:bodyPr wrap="none">
            <a:spAutoFit/>
          </a:bodyPr>
          <a:lstStyle/>
          <a:p>
            <a:pPr marL="0" marR="0" lvl="0" indent="0" defTabSz="609585"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a:ln>
                  <a:noFill/>
                </a:ln>
                <a:solidFill>
                  <a:srgbClr val="FFFFFF"/>
                </a:solidFill>
                <a:effectLst/>
                <a:uLnTx/>
                <a:uFillTx/>
                <a:latin typeface="Segoe UI Light"/>
                <a:ea typeface="微软雅黑"/>
                <a:cs typeface="Segoe UI Light"/>
              </a:rPr>
              <a:t>标注</a:t>
            </a:r>
            <a:endParaRPr kumimoji="0" lang="zh-CN" altLang="en-US" sz="1800" b="0" i="0" u="none" strike="noStrike" kern="0" cap="none" spc="0" normalizeH="0" baseline="0" noProof="0" dirty="0">
              <a:ln>
                <a:noFill/>
              </a:ln>
              <a:solidFill>
                <a:srgbClr val="FFFFFF"/>
              </a:solidFill>
              <a:effectLst/>
              <a:uLnTx/>
              <a:uFillTx/>
              <a:latin typeface="Segoe UI Light"/>
              <a:ea typeface="微软雅黑"/>
              <a:cs typeface="Segoe UI Light"/>
            </a:endParaRPr>
          </a:p>
        </p:txBody>
      </p:sp>
      <p:sp>
        <p:nvSpPr>
          <p:cNvPr id="11" name="矩形 10"/>
          <p:cNvSpPr/>
          <p:nvPr userDrawn="1"/>
        </p:nvSpPr>
        <p:spPr>
          <a:xfrm>
            <a:off x="2572589" y="759873"/>
            <a:ext cx="1402001" cy="2025170"/>
          </a:xfrm>
          <a:prstGeom prst="rect">
            <a:avLst/>
          </a:prstGeom>
        </p:spPr>
        <p:txBody>
          <a:bodyPr wrap="square">
            <a:spAutoFit/>
          </a:bodyPr>
          <a:lstStyle/>
          <a:p>
            <a:pPr marL="0" marR="0" lvl="0" indent="0" defTabSz="609585" eaLnBrk="1" fontAlgn="auto" latinLnBrk="0" hangingPunct="1">
              <a:lnSpc>
                <a:spcPct val="130000"/>
              </a:lnSpc>
              <a:spcBef>
                <a:spcPts val="0"/>
              </a:spcBef>
              <a:spcAft>
                <a:spcPts val="0"/>
              </a:spcAft>
              <a:buClrTx/>
              <a:buSzTx/>
              <a:buFontTx/>
              <a:buNone/>
              <a:tabLst/>
              <a:defRPr/>
            </a:pP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使用说明 </a:t>
            </a: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声明</a:t>
            </a: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p:txBody>
      </p:sp>
      <p:sp>
        <p:nvSpPr>
          <p:cNvPr id="12" name="矩形 11"/>
          <p:cNvSpPr/>
          <p:nvPr userDrawn="1"/>
        </p:nvSpPr>
        <p:spPr>
          <a:xfrm>
            <a:off x="4153010" y="759873"/>
            <a:ext cx="7074345" cy="2585323"/>
          </a:xfrm>
          <a:prstGeom prst="rect">
            <a:avLst/>
          </a:prstGeom>
        </p:spPr>
        <p:txBody>
          <a:bodyPr wrap="square">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本</a:t>
            </a:r>
            <a:r>
              <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rPr>
              <a:t>PPT</a:t>
            </a: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模板为作者原创，著作权归作者所有。</a:t>
            </a:r>
            <a:endPar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endParaRPr>
          </a:p>
          <a:p>
            <a:pPr marL="0" marR="0" lvl="0" indent="0" defTabSz="914400" eaLnBrk="1" fontAlgn="auto" latinLnBrk="0" hangingPunct="1">
              <a:lnSpc>
                <a:spcPct val="130000"/>
              </a:lnSpc>
              <a:spcBef>
                <a:spcPts val="0"/>
              </a:spcBef>
              <a:spcAft>
                <a:spcPts val="0"/>
              </a:spcAft>
              <a:buClrTx/>
              <a:buSzTx/>
              <a:buFontTx/>
              <a:buNone/>
              <a:tabLst/>
              <a:defRPr/>
            </a:pP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您仅可以个人非商业用途使用本</a:t>
            </a:r>
            <a:r>
              <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rPr>
              <a:t>PPT</a:t>
            </a: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模板，</a:t>
            </a:r>
            <a:r>
              <a:rPr kumimoji="0" lang="zh-CN" altLang="en-US" sz="1400" b="0" i="0" u="none" strike="noStrike" kern="1200" cap="none" spc="0" normalizeH="0" baseline="0" noProof="0">
                <a:ln>
                  <a:noFill/>
                </a:ln>
                <a:solidFill>
                  <a:prstClr val="white"/>
                </a:solidFill>
                <a:effectLst/>
                <a:uLnTx/>
                <a:uFillTx/>
                <a:latin typeface="+mn-lt"/>
                <a:ea typeface="微软雅黑" charset="0"/>
                <a:cs typeface="+mn-cs"/>
              </a:rPr>
              <a:t>未经权利人书面明确授权，不可将信息内容的全部或部分用于出售，或以出租、出借、转让、分销、发布等其他任何方式供他人使用</a:t>
            </a: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a:t>
            </a:r>
            <a:r>
              <a:rPr kumimoji="0" lang="zh-CN" altLang="en-US" sz="1400" b="0" i="0" u="none" strike="noStrike" kern="1200" cap="none" spc="0" normalizeH="0" baseline="0" noProof="0">
                <a:ln>
                  <a:noFill/>
                </a:ln>
                <a:solidFill>
                  <a:prstClr val="white"/>
                </a:solidFill>
                <a:effectLst/>
                <a:uLnTx/>
                <a:uFillTx/>
                <a:latin typeface="+mn-lt"/>
                <a:ea typeface="微软雅黑" charset="0"/>
                <a:cs typeface="+mn-cs"/>
              </a:rPr>
              <a:t>否则将承担法律责任。</a:t>
            </a:r>
            <a:endPar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r>
              <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rPr>
              <a:t>OfficePLUS</a:t>
            </a: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尊重知识产权并注重保护用户享有的各项权利。</a:t>
            </a:r>
            <a:endPar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r>
              <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rPr>
              <a:t>OfficePLUS</a:t>
            </a: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拥有对本</a:t>
            </a:r>
            <a:r>
              <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rPr>
              <a:t>PPT</a:t>
            </a: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模板进行展示、报道、宣传及用于市场活动的权利，若在比赛或商业应用过程中发生版权纠纷，其法律责任由作者本人承担。</a:t>
            </a:r>
            <a:endParaRPr kumimoji="0" lang="zh-CN" altLang="en-US" sz="1400" b="0" i="0" u="none" strike="noStrike" kern="0" cap="none" spc="0" normalizeH="0" baseline="0" noProof="0" dirty="0">
              <a:ln>
                <a:noFill/>
              </a:ln>
              <a:solidFill>
                <a:srgbClr val="FFFFFF"/>
              </a:solidFill>
              <a:effectLst/>
              <a:uLnTx/>
              <a:uFillTx/>
              <a:latin typeface="Segoe UI Light"/>
              <a:ea typeface="微软雅黑"/>
              <a:cs typeface="Segoe UI Light"/>
            </a:endParaRPr>
          </a:p>
        </p:txBody>
      </p:sp>
      <p:sp>
        <p:nvSpPr>
          <p:cNvPr id="13" name="矩形 12"/>
          <p:cNvSpPr/>
          <p:nvPr userDrawn="1"/>
        </p:nvSpPr>
        <p:spPr>
          <a:xfrm>
            <a:off x="440603" y="182445"/>
            <a:ext cx="777777" cy="246221"/>
          </a:xfrm>
          <a:prstGeom prst="rect">
            <a:avLst/>
          </a:prstGeom>
        </p:spPr>
        <p:txBody>
          <a:bodyPr wrap="none">
            <a:spAutoFit/>
          </a:bodyPr>
          <a:lstStyle/>
          <a:p>
            <a:pPr marL="0" marR="0" lvl="0" indent="0" defTabSz="609585" eaLnBrk="1" fontAlgn="auto" latinLnBrk="0" hangingPunct="1">
              <a:lnSpc>
                <a:spcPct val="100000"/>
              </a:lnSpc>
              <a:spcBef>
                <a:spcPts val="0"/>
              </a:spcBef>
              <a:spcAft>
                <a:spcPts val="0"/>
              </a:spcAft>
              <a:buClrTx/>
              <a:buSzTx/>
              <a:buFontTx/>
              <a:buNone/>
              <a:tabLst/>
              <a:defRPr/>
            </a:pPr>
            <a:r>
              <a:rPr kumimoji="1" lang="en-US" altLang="zh-CN" sz="1000" b="0" i="0" u="none" strike="noStrike" kern="0" cap="none" spc="0" normalizeH="0" baseline="0" noProof="0" dirty="0">
                <a:ln>
                  <a:noFill/>
                </a:ln>
                <a:solidFill>
                  <a:prstClr val="white"/>
                </a:solidFill>
                <a:effectLst/>
                <a:uLnTx/>
                <a:uFillTx/>
                <a:latin typeface="Segoe UI Light"/>
                <a:ea typeface="微软雅黑" charset="0"/>
                <a:cs typeface="Segoe UI Light"/>
              </a:rPr>
              <a:t>OfficePLUS</a:t>
            </a:r>
            <a:endParaRPr kumimoji="0" lang="zh-CN" altLang="en-US" sz="1000" b="0" i="0" u="none" strike="noStrike" kern="0" cap="none" spc="0" normalizeH="0" baseline="0" noProof="0" dirty="0">
              <a:ln>
                <a:noFill/>
              </a:ln>
              <a:solidFill>
                <a:prstClr val="white"/>
              </a:solidFill>
              <a:effectLst/>
              <a:uLnTx/>
              <a:uFillTx/>
              <a:latin typeface="Segoe UI Light"/>
              <a:ea typeface="微软雅黑" charset="0"/>
              <a:cs typeface="Segoe UI Light"/>
            </a:endParaRPr>
          </a:p>
        </p:txBody>
      </p:sp>
    </p:spTree>
    <p:extLst>
      <p:ext uri="{BB962C8B-B14F-4D97-AF65-F5344CB8AC3E}">
        <p14:creationId xmlns:p14="http://schemas.microsoft.com/office/powerpoint/2010/main" val="1843012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封面2">
    <p:spTree>
      <p:nvGrpSpPr>
        <p:cNvPr id="1" name=""/>
        <p:cNvGrpSpPr/>
        <p:nvPr/>
      </p:nvGrpSpPr>
      <p:grpSpPr>
        <a:xfrm>
          <a:off x="0" y="0"/>
          <a:ext cx="0" cy="0"/>
          <a:chOff x="0" y="0"/>
          <a:chExt cx="0" cy="0"/>
        </a:xfrm>
      </p:grpSpPr>
      <p:sp>
        <p:nvSpPr>
          <p:cNvPr id="4" name="图片占位符 3">
            <a:extLst>
              <a:ext uri="{FF2B5EF4-FFF2-40B4-BE49-F238E27FC236}">
                <a16:creationId xmlns:a16="http://schemas.microsoft.com/office/drawing/2014/main" id="{ECA0A7A8-52A5-4508-9B7C-8E9F070AF3A8}"/>
              </a:ext>
            </a:extLst>
          </p:cNvPr>
          <p:cNvSpPr>
            <a:spLocks noGrp="1"/>
          </p:cNvSpPr>
          <p:nvPr>
            <p:ph type="pic" sz="quarter" idx="12"/>
          </p:nvPr>
        </p:nvSpPr>
        <p:spPr>
          <a:xfrm>
            <a:off x="0" y="749300"/>
            <a:ext cx="12203394" cy="3191932"/>
          </a:xfrm>
          <a:prstGeom prst="rect">
            <a:avLst/>
          </a:prstGeom>
        </p:spPr>
        <p:txBody>
          <a:bodyPr/>
          <a:lstStyle/>
          <a:p>
            <a:endParaRPr lang="zh-CN" altLang="en-US"/>
          </a:p>
        </p:txBody>
      </p:sp>
      <p:pic>
        <p:nvPicPr>
          <p:cNvPr id="8" name="图片 7" descr="图片包含 建筑物&#10;&#10;自动生成的说明">
            <a:extLst>
              <a:ext uri="{FF2B5EF4-FFF2-40B4-BE49-F238E27FC236}">
                <a16:creationId xmlns:a16="http://schemas.microsoft.com/office/drawing/2014/main" id="{DC463E02-403D-4EDF-904F-C4102C9C3D8E}"/>
              </a:ext>
            </a:extLst>
          </p:cNvPr>
          <p:cNvPicPr>
            <a:picLocks noChangeAspect="1"/>
          </p:cNvPicPr>
          <p:nvPr userDrawn="1"/>
        </p:nvPicPr>
        <p:blipFill>
          <a:blip r:embed="rId2">
            <a:duotone>
              <a:prstClr val="black"/>
              <a:schemeClr val="accent1">
                <a:tint val="45000"/>
                <a:satMod val="400000"/>
              </a:schemeClr>
            </a:duotone>
            <a:alphaModFix amt="5000"/>
            <a:extLst>
              <a:ext uri="{28A0092B-C50C-407E-A947-70E740481C1C}">
                <a14:useLocalDpi xmlns:a14="http://schemas.microsoft.com/office/drawing/2010/main" val="0"/>
              </a:ext>
            </a:extLst>
          </a:blip>
          <a:stretch>
            <a:fillRect/>
          </a:stretch>
        </p:blipFill>
        <p:spPr>
          <a:xfrm>
            <a:off x="-50417" y="2900149"/>
            <a:ext cx="12292835" cy="3957851"/>
          </a:xfrm>
          <a:prstGeom prst="rect">
            <a:avLst/>
          </a:prstGeom>
        </p:spPr>
      </p:pic>
      <p:pic>
        <p:nvPicPr>
          <p:cNvPr id="10" name="图片 9">
            <a:extLst>
              <a:ext uri="{FF2B5EF4-FFF2-40B4-BE49-F238E27FC236}">
                <a16:creationId xmlns:a16="http://schemas.microsoft.com/office/drawing/2014/main" id="{E72915E0-7E7B-4E91-A2E6-50DB32FFA4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2913" y="51177"/>
            <a:ext cx="2169174" cy="713098"/>
          </a:xfrm>
          <a:prstGeom prst="rect">
            <a:avLst/>
          </a:prstGeom>
        </p:spPr>
      </p:pic>
      <p:sp>
        <p:nvSpPr>
          <p:cNvPr id="22" name="标题 1">
            <a:extLst>
              <a:ext uri="{FF2B5EF4-FFF2-40B4-BE49-F238E27FC236}">
                <a16:creationId xmlns:a16="http://schemas.microsoft.com/office/drawing/2014/main" id="{9AF74CDA-19DD-45C1-88FF-2379736830CB}"/>
              </a:ext>
            </a:extLst>
          </p:cNvPr>
          <p:cNvSpPr>
            <a:spLocks noGrp="1"/>
          </p:cNvSpPr>
          <p:nvPr>
            <p:ph type="title" hasCustomPrompt="1"/>
          </p:nvPr>
        </p:nvSpPr>
        <p:spPr>
          <a:xfrm>
            <a:off x="1069561" y="3383857"/>
            <a:ext cx="10052879" cy="1060855"/>
          </a:xfrm>
          <a:prstGeom prst="rect">
            <a:avLst/>
          </a:prstGeom>
          <a:solidFill>
            <a:schemeClr val="bg1"/>
          </a:solidFill>
          <a:effectLst>
            <a:outerShdw blurRad="50800" dist="38100" dir="2700000" algn="tl" rotWithShape="0">
              <a:prstClr val="black">
                <a:alpha val="40000"/>
              </a:prstClr>
            </a:outerShdw>
          </a:effectLst>
        </p:spPr>
        <p:txBody>
          <a:bodyPr anchor="ctr">
            <a:noAutofit/>
          </a:bodyPr>
          <a:lstStyle>
            <a:lvl1pPr algn="ctr">
              <a:defRPr sz="5400" b="1">
                <a:solidFill>
                  <a:schemeClr val="accent1"/>
                </a:solidFill>
              </a:defRPr>
            </a:lvl1pPr>
          </a:lstStyle>
          <a:p>
            <a:r>
              <a:rPr lang="zh-CN" altLang="en-US" dirty="0"/>
              <a:t>单击此处编辑标题样式</a:t>
            </a:r>
          </a:p>
        </p:txBody>
      </p:sp>
      <p:sp>
        <p:nvSpPr>
          <p:cNvPr id="26" name="内容占位符 25">
            <a:extLst>
              <a:ext uri="{FF2B5EF4-FFF2-40B4-BE49-F238E27FC236}">
                <a16:creationId xmlns:a16="http://schemas.microsoft.com/office/drawing/2014/main" id="{981273AB-3D30-4A7E-951D-B80D3185213B}"/>
              </a:ext>
            </a:extLst>
          </p:cNvPr>
          <p:cNvSpPr>
            <a:spLocks noGrp="1"/>
          </p:cNvSpPr>
          <p:nvPr>
            <p:ph sz="quarter" idx="10" hasCustomPrompt="1"/>
          </p:nvPr>
        </p:nvSpPr>
        <p:spPr>
          <a:xfrm>
            <a:off x="4644345" y="5798690"/>
            <a:ext cx="2903311" cy="454025"/>
          </a:xfrm>
          <a:prstGeom prst="rect">
            <a:avLst/>
          </a:prstGeom>
        </p:spPr>
        <p:txBody>
          <a:bodyPr anchor="ctr"/>
          <a:lstStyle>
            <a:lvl1pPr marL="0" indent="0" algn="ctr">
              <a:lnSpc>
                <a:spcPct val="100000"/>
              </a:lnSpc>
              <a:buNone/>
              <a:defRPr sz="2400">
                <a:solidFill>
                  <a:schemeClr val="accent2"/>
                </a:solidFill>
              </a:defRPr>
            </a:lvl1pPr>
          </a:lstStyle>
          <a:p>
            <a:pPr lvl="0"/>
            <a:fld id="{C6124F18-99FF-4E25-B026-C95B196756F6}" type="datetime2">
              <a:rPr lang="zh-CN" altLang="en-US" smtClean="0"/>
              <a:t>2019年1月28日</a:t>
            </a:fld>
            <a:endParaRPr lang="zh-CN" altLang="en-US" dirty="0"/>
          </a:p>
        </p:txBody>
      </p:sp>
      <p:sp>
        <p:nvSpPr>
          <p:cNvPr id="32" name="文本占位符 31">
            <a:extLst>
              <a:ext uri="{FF2B5EF4-FFF2-40B4-BE49-F238E27FC236}">
                <a16:creationId xmlns:a16="http://schemas.microsoft.com/office/drawing/2014/main" id="{F905EEBF-8ACE-4D30-A4F5-C5796F8343A2}"/>
              </a:ext>
            </a:extLst>
          </p:cNvPr>
          <p:cNvSpPr>
            <a:spLocks noGrp="1"/>
          </p:cNvSpPr>
          <p:nvPr>
            <p:ph type="body" sz="quarter" idx="11"/>
          </p:nvPr>
        </p:nvSpPr>
        <p:spPr>
          <a:xfrm>
            <a:off x="4034910" y="5052868"/>
            <a:ext cx="4122181" cy="598488"/>
          </a:xfrm>
          <a:prstGeom prst="rect">
            <a:avLst/>
          </a:prstGeom>
        </p:spPr>
        <p:txBody>
          <a:bodyPr anchor="ctr"/>
          <a:lstStyle>
            <a:lvl1pPr marL="0" indent="0" algn="ctr">
              <a:lnSpc>
                <a:spcPct val="100000"/>
              </a:lnSpc>
              <a:buNone/>
              <a:defRPr sz="3200" b="1">
                <a:solidFill>
                  <a:schemeClr val="accent2"/>
                </a:solidFill>
              </a:defRPr>
            </a:lvl1pPr>
          </a:lstStyle>
          <a:p>
            <a:pPr lvl="0"/>
            <a:endParaRPr lang="zh-CN" altLang="en-US" dirty="0"/>
          </a:p>
        </p:txBody>
      </p:sp>
      <p:pic>
        <p:nvPicPr>
          <p:cNvPr id="35" name="图片 34">
            <a:extLst>
              <a:ext uri="{FF2B5EF4-FFF2-40B4-BE49-F238E27FC236}">
                <a16:creationId xmlns:a16="http://schemas.microsoft.com/office/drawing/2014/main" id="{CE9FF532-F6D9-45BD-B501-EEC1CB82C010}"/>
              </a:ext>
            </a:extLst>
          </p:cNvPr>
          <p:cNvPicPr>
            <a:picLocks noChangeAspect="1"/>
          </p:cNvPicPr>
          <p:nvPr userDrawn="1"/>
        </p:nvPicPr>
        <p:blipFill rotWithShape="1">
          <a:blip r:embed="rId4" cstate="print"/>
          <a:srcRect l="74359" r="1346"/>
          <a:stretch/>
        </p:blipFill>
        <p:spPr>
          <a:xfrm>
            <a:off x="8870172" y="274183"/>
            <a:ext cx="3002280" cy="411617"/>
          </a:xfrm>
          <a:prstGeom prst="rect">
            <a:avLst/>
          </a:prstGeom>
        </p:spPr>
      </p:pic>
      <p:grpSp>
        <p:nvGrpSpPr>
          <p:cNvPr id="2" name="组合 1">
            <a:extLst>
              <a:ext uri="{FF2B5EF4-FFF2-40B4-BE49-F238E27FC236}">
                <a16:creationId xmlns:a16="http://schemas.microsoft.com/office/drawing/2014/main" id="{3E0947F5-F302-4DA0-B1F5-30EE10CF1F22}"/>
              </a:ext>
            </a:extLst>
          </p:cNvPr>
          <p:cNvGrpSpPr/>
          <p:nvPr userDrawn="1"/>
        </p:nvGrpSpPr>
        <p:grpSpPr>
          <a:xfrm>
            <a:off x="3352562" y="6252715"/>
            <a:ext cx="5486876" cy="406590"/>
            <a:chOff x="3352562" y="6073254"/>
            <a:chExt cx="5486876" cy="406590"/>
          </a:xfrm>
        </p:grpSpPr>
        <p:pic>
          <p:nvPicPr>
            <p:cNvPr id="18" name="图片 17">
              <a:extLst>
                <a:ext uri="{FF2B5EF4-FFF2-40B4-BE49-F238E27FC236}">
                  <a16:creationId xmlns:a16="http://schemas.microsoft.com/office/drawing/2014/main" id="{AA839E5E-CB67-421E-974F-278CCBCFB8C5}"/>
                </a:ext>
              </a:extLst>
            </p:cNvPr>
            <p:cNvPicPr>
              <a:picLocks noChangeAspect="1"/>
            </p:cNvPicPr>
            <p:nvPr userDrawn="1"/>
          </p:nvPicPr>
          <p:blipFill rotWithShape="1">
            <a:blip r:embed="rId5">
              <a:alphaModFix amt="35000"/>
            </a:blip>
            <a:srcRect t="9831" b="36385"/>
            <a:stretch/>
          </p:blipFill>
          <p:spPr>
            <a:xfrm>
              <a:off x="3352562" y="6073254"/>
              <a:ext cx="5486876" cy="406590"/>
            </a:xfrm>
            <a:prstGeom prst="rect">
              <a:avLst/>
            </a:prstGeom>
          </p:spPr>
        </p:pic>
        <p:sp>
          <p:nvSpPr>
            <p:cNvPr id="37" name="椭圆 36">
              <a:extLst>
                <a:ext uri="{FF2B5EF4-FFF2-40B4-BE49-F238E27FC236}">
                  <a16:creationId xmlns:a16="http://schemas.microsoft.com/office/drawing/2014/main" id="{53D809C0-A4EF-44AF-AECA-4A85E4BA2C9D}"/>
                </a:ext>
              </a:extLst>
            </p:cNvPr>
            <p:cNvSpPr/>
            <p:nvPr userDrawn="1"/>
          </p:nvSpPr>
          <p:spPr>
            <a:xfrm>
              <a:off x="6051000" y="6259222"/>
              <a:ext cx="90000" cy="9000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4093579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封面3">
    <p:spTree>
      <p:nvGrpSpPr>
        <p:cNvPr id="1" name=""/>
        <p:cNvGrpSpPr/>
        <p:nvPr/>
      </p:nvGrpSpPr>
      <p:grpSpPr>
        <a:xfrm>
          <a:off x="0" y="0"/>
          <a:ext cx="0" cy="0"/>
          <a:chOff x="0" y="0"/>
          <a:chExt cx="0" cy="0"/>
        </a:xfrm>
      </p:grpSpPr>
      <p:pic>
        <p:nvPicPr>
          <p:cNvPr id="12" name="图片 11" descr="图片包含 建筑物, 圆屋顶, 地板&#10;&#10;描述已自动生成">
            <a:extLst>
              <a:ext uri="{FF2B5EF4-FFF2-40B4-BE49-F238E27FC236}">
                <a16:creationId xmlns:a16="http://schemas.microsoft.com/office/drawing/2014/main" id="{32C61E04-9C57-4412-9EA5-8082A6789B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 y="0"/>
            <a:ext cx="12188951" cy="6858000"/>
          </a:xfrm>
          <a:prstGeom prst="rect">
            <a:avLst/>
          </a:prstGeom>
        </p:spPr>
      </p:pic>
      <p:sp>
        <p:nvSpPr>
          <p:cNvPr id="5" name="平行四边形 4">
            <a:extLst>
              <a:ext uri="{FF2B5EF4-FFF2-40B4-BE49-F238E27FC236}">
                <a16:creationId xmlns:a16="http://schemas.microsoft.com/office/drawing/2014/main" id="{C5A6C460-C718-4155-A390-E0273AFCB62A}"/>
              </a:ext>
            </a:extLst>
          </p:cNvPr>
          <p:cNvSpPr/>
          <p:nvPr userDrawn="1"/>
        </p:nvSpPr>
        <p:spPr>
          <a:xfrm>
            <a:off x="4144710" y="1537750"/>
            <a:ext cx="8047290" cy="3189811"/>
          </a:xfrm>
          <a:prstGeom prst="parallelogram">
            <a:avLst>
              <a:gd name="adj" fmla="val 0"/>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图片包含 建筑物&#10;&#10;自动生成的说明">
            <a:extLst>
              <a:ext uri="{FF2B5EF4-FFF2-40B4-BE49-F238E27FC236}">
                <a16:creationId xmlns:a16="http://schemas.microsoft.com/office/drawing/2014/main" id="{DC463E02-403D-4EDF-904F-C4102C9C3D8E}"/>
              </a:ext>
            </a:extLst>
          </p:cNvPr>
          <p:cNvPicPr>
            <a:picLocks noChangeAspect="1"/>
          </p:cNvPicPr>
          <p:nvPr userDrawn="1"/>
        </p:nvPicPr>
        <p:blipFill>
          <a:blip r:embed="rId3">
            <a:duotone>
              <a:prstClr val="black"/>
              <a:schemeClr val="accent1">
                <a:tint val="45000"/>
                <a:satMod val="400000"/>
              </a:schemeClr>
            </a:duotone>
            <a:alphaModFix amt="10000"/>
            <a:extLst>
              <a:ext uri="{28A0092B-C50C-407E-A947-70E740481C1C}">
                <a14:useLocalDpi xmlns:a14="http://schemas.microsoft.com/office/drawing/2010/main" val="0"/>
              </a:ext>
            </a:extLst>
          </a:blip>
          <a:stretch>
            <a:fillRect/>
          </a:stretch>
        </p:blipFill>
        <p:spPr>
          <a:xfrm>
            <a:off x="4439986" y="2142500"/>
            <a:ext cx="8047290" cy="2590938"/>
          </a:xfrm>
          <a:prstGeom prst="rect">
            <a:avLst/>
          </a:prstGeom>
        </p:spPr>
      </p:pic>
      <p:sp>
        <p:nvSpPr>
          <p:cNvPr id="22" name="标题 1">
            <a:extLst>
              <a:ext uri="{FF2B5EF4-FFF2-40B4-BE49-F238E27FC236}">
                <a16:creationId xmlns:a16="http://schemas.microsoft.com/office/drawing/2014/main" id="{9AF74CDA-19DD-45C1-88FF-2379736830CB}"/>
              </a:ext>
            </a:extLst>
          </p:cNvPr>
          <p:cNvSpPr>
            <a:spLocks noGrp="1"/>
          </p:cNvSpPr>
          <p:nvPr>
            <p:ph type="title" hasCustomPrompt="1"/>
          </p:nvPr>
        </p:nvSpPr>
        <p:spPr>
          <a:xfrm>
            <a:off x="5281297" y="2602227"/>
            <a:ext cx="6426437" cy="1060855"/>
          </a:xfrm>
          <a:prstGeom prst="rect">
            <a:avLst/>
          </a:prstGeom>
          <a:noFill/>
          <a:effectLst/>
        </p:spPr>
        <p:txBody>
          <a:bodyPr anchor="ctr">
            <a:noAutofit/>
          </a:bodyPr>
          <a:lstStyle>
            <a:lvl1pPr algn="ctr">
              <a:defRPr sz="4000" b="1">
                <a:solidFill>
                  <a:schemeClr val="accent1"/>
                </a:solidFill>
              </a:defRPr>
            </a:lvl1pPr>
          </a:lstStyle>
          <a:p>
            <a:r>
              <a:rPr lang="zh-CN" altLang="en-US" dirty="0"/>
              <a:t>单击此处编辑标题样式</a:t>
            </a:r>
          </a:p>
        </p:txBody>
      </p:sp>
      <p:sp>
        <p:nvSpPr>
          <p:cNvPr id="26" name="内容占位符 25">
            <a:extLst>
              <a:ext uri="{FF2B5EF4-FFF2-40B4-BE49-F238E27FC236}">
                <a16:creationId xmlns:a16="http://schemas.microsoft.com/office/drawing/2014/main" id="{981273AB-3D30-4A7E-951D-B80D3185213B}"/>
              </a:ext>
            </a:extLst>
          </p:cNvPr>
          <p:cNvSpPr>
            <a:spLocks noGrp="1"/>
          </p:cNvSpPr>
          <p:nvPr>
            <p:ph sz="quarter" idx="10" hasCustomPrompt="1"/>
          </p:nvPr>
        </p:nvSpPr>
        <p:spPr>
          <a:xfrm>
            <a:off x="7341280" y="4870088"/>
            <a:ext cx="2244701" cy="454025"/>
          </a:xfrm>
          <a:prstGeom prst="rect">
            <a:avLst/>
          </a:prstGeom>
        </p:spPr>
        <p:txBody>
          <a:bodyPr anchor="ctr"/>
          <a:lstStyle>
            <a:lvl1pPr marL="0" indent="0" algn="ctr">
              <a:lnSpc>
                <a:spcPct val="100000"/>
              </a:lnSpc>
              <a:buNone/>
              <a:defRPr sz="1800">
                <a:solidFill>
                  <a:schemeClr val="accent2"/>
                </a:solidFill>
              </a:defRPr>
            </a:lvl1pPr>
          </a:lstStyle>
          <a:p>
            <a:pPr lvl="0"/>
            <a:fld id="{C6124F18-99FF-4E25-B026-C95B196756F6}" type="datetime2">
              <a:rPr lang="zh-CN" altLang="en-US" smtClean="0"/>
              <a:t>2019年1月28日</a:t>
            </a:fld>
            <a:endParaRPr lang="zh-CN" altLang="en-US" dirty="0"/>
          </a:p>
        </p:txBody>
      </p:sp>
      <p:sp>
        <p:nvSpPr>
          <p:cNvPr id="32" name="文本占位符 31">
            <a:extLst>
              <a:ext uri="{FF2B5EF4-FFF2-40B4-BE49-F238E27FC236}">
                <a16:creationId xmlns:a16="http://schemas.microsoft.com/office/drawing/2014/main" id="{F905EEBF-8ACE-4D30-A4F5-C5796F8343A2}"/>
              </a:ext>
            </a:extLst>
          </p:cNvPr>
          <p:cNvSpPr>
            <a:spLocks noGrp="1"/>
          </p:cNvSpPr>
          <p:nvPr>
            <p:ph type="body" sz="quarter" idx="11"/>
          </p:nvPr>
        </p:nvSpPr>
        <p:spPr>
          <a:xfrm>
            <a:off x="6819584" y="3810704"/>
            <a:ext cx="3349862" cy="598488"/>
          </a:xfrm>
          <a:prstGeom prst="rect">
            <a:avLst/>
          </a:prstGeom>
        </p:spPr>
        <p:txBody>
          <a:bodyPr anchor="ctr"/>
          <a:lstStyle>
            <a:lvl1pPr marL="0" indent="0" algn="ctr">
              <a:lnSpc>
                <a:spcPct val="100000"/>
              </a:lnSpc>
              <a:buNone/>
              <a:defRPr sz="2400" b="1">
                <a:solidFill>
                  <a:schemeClr val="accent2"/>
                </a:solidFill>
              </a:defRPr>
            </a:lvl1pPr>
          </a:lstStyle>
          <a:p>
            <a:pPr lvl="0"/>
            <a:endParaRPr lang="zh-CN" altLang="en-US" dirty="0"/>
          </a:p>
        </p:txBody>
      </p:sp>
      <p:sp>
        <p:nvSpPr>
          <p:cNvPr id="15" name="图片占位符 14">
            <a:extLst>
              <a:ext uri="{FF2B5EF4-FFF2-40B4-BE49-F238E27FC236}">
                <a16:creationId xmlns:a16="http://schemas.microsoft.com/office/drawing/2014/main" id="{73862409-EB7F-40D8-9600-B7C8CE927E66}"/>
              </a:ext>
            </a:extLst>
          </p:cNvPr>
          <p:cNvSpPr>
            <a:spLocks noGrp="1"/>
          </p:cNvSpPr>
          <p:nvPr>
            <p:ph type="pic" sz="quarter" idx="12"/>
          </p:nvPr>
        </p:nvSpPr>
        <p:spPr>
          <a:xfrm>
            <a:off x="0" y="1119382"/>
            <a:ext cx="6323888" cy="4026547"/>
          </a:xfrm>
          <a:custGeom>
            <a:avLst/>
            <a:gdLst>
              <a:gd name="connsiteX0" fmla="*/ 0 w 4827208"/>
              <a:gd name="connsiteY0" fmla="*/ 0 h 3236615"/>
              <a:gd name="connsiteX1" fmla="*/ 4827208 w 4827208"/>
              <a:gd name="connsiteY1" fmla="*/ 0 h 3236615"/>
              <a:gd name="connsiteX2" fmla="*/ 3218537 w 4827208"/>
              <a:gd name="connsiteY2" fmla="*/ 3236615 h 3236615"/>
              <a:gd name="connsiteX3" fmla="*/ 0 w 4827208"/>
              <a:gd name="connsiteY3" fmla="*/ 3236615 h 3236615"/>
            </a:gdLst>
            <a:ahLst/>
            <a:cxnLst>
              <a:cxn ang="0">
                <a:pos x="connsiteX0" y="connsiteY0"/>
              </a:cxn>
              <a:cxn ang="0">
                <a:pos x="connsiteX1" y="connsiteY1"/>
              </a:cxn>
              <a:cxn ang="0">
                <a:pos x="connsiteX2" y="connsiteY2"/>
              </a:cxn>
              <a:cxn ang="0">
                <a:pos x="connsiteX3" y="connsiteY3"/>
              </a:cxn>
            </a:cxnLst>
            <a:rect l="l" t="t" r="r" b="b"/>
            <a:pathLst>
              <a:path w="4827208" h="3236615">
                <a:moveTo>
                  <a:pt x="0" y="0"/>
                </a:moveTo>
                <a:lnTo>
                  <a:pt x="4827208" y="0"/>
                </a:lnTo>
                <a:lnTo>
                  <a:pt x="3218537" y="3236615"/>
                </a:lnTo>
                <a:lnTo>
                  <a:pt x="0" y="3236615"/>
                </a:lnTo>
                <a:close/>
              </a:path>
            </a:pathLst>
          </a:custGeom>
          <a:effectLst>
            <a:outerShdw blurRad="50800" dist="38100" dir="2700000" algn="tl" rotWithShape="0">
              <a:prstClr val="black">
                <a:alpha val="40000"/>
              </a:prstClr>
            </a:outerShdw>
          </a:effectLst>
        </p:spPr>
        <p:txBody>
          <a:bodyPr wrap="square">
            <a:noAutofit/>
          </a:bodyPr>
          <a:lstStyle/>
          <a:p>
            <a:endParaRPr lang="zh-CN" altLang="en-US"/>
          </a:p>
        </p:txBody>
      </p:sp>
      <p:pic>
        <p:nvPicPr>
          <p:cNvPr id="6" name="图片 5">
            <a:extLst>
              <a:ext uri="{FF2B5EF4-FFF2-40B4-BE49-F238E27FC236}">
                <a16:creationId xmlns:a16="http://schemas.microsoft.com/office/drawing/2014/main" id="{1A63D107-02BD-4A0D-9132-36E8D944F421}"/>
              </a:ext>
            </a:extLst>
          </p:cNvPr>
          <p:cNvPicPr>
            <a:picLocks noChangeAspect="1"/>
          </p:cNvPicPr>
          <p:nvPr userDrawn="1"/>
        </p:nvPicPr>
        <p:blipFill>
          <a:blip r:embed="rId4"/>
          <a:stretch>
            <a:fillRect/>
          </a:stretch>
        </p:blipFill>
        <p:spPr>
          <a:xfrm>
            <a:off x="6524558" y="4410381"/>
            <a:ext cx="3935296" cy="209291"/>
          </a:xfrm>
          <a:prstGeom prst="rect">
            <a:avLst/>
          </a:prstGeom>
        </p:spPr>
      </p:pic>
      <p:pic>
        <p:nvPicPr>
          <p:cNvPr id="24" name="图片 23">
            <a:extLst>
              <a:ext uri="{FF2B5EF4-FFF2-40B4-BE49-F238E27FC236}">
                <a16:creationId xmlns:a16="http://schemas.microsoft.com/office/drawing/2014/main" id="{3D92EBD5-2225-4D92-B6FB-5F42D4CF9A7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2913" y="51177"/>
            <a:ext cx="2169174" cy="713098"/>
          </a:xfrm>
          <a:prstGeom prst="rect">
            <a:avLst/>
          </a:prstGeom>
        </p:spPr>
      </p:pic>
      <p:pic>
        <p:nvPicPr>
          <p:cNvPr id="27" name="图片 26">
            <a:extLst>
              <a:ext uri="{FF2B5EF4-FFF2-40B4-BE49-F238E27FC236}">
                <a16:creationId xmlns:a16="http://schemas.microsoft.com/office/drawing/2014/main" id="{7F038EC1-5530-4400-9F4D-38CB7EE61EE1}"/>
              </a:ext>
            </a:extLst>
          </p:cNvPr>
          <p:cNvPicPr>
            <a:picLocks noChangeAspect="1"/>
          </p:cNvPicPr>
          <p:nvPr userDrawn="1"/>
        </p:nvPicPr>
        <p:blipFill rotWithShape="1">
          <a:blip r:embed="rId6" cstate="print"/>
          <a:srcRect r="1346"/>
          <a:stretch/>
        </p:blipFill>
        <p:spPr>
          <a:xfrm>
            <a:off x="516" y="6041797"/>
            <a:ext cx="12166903" cy="411617"/>
          </a:xfrm>
          <a:prstGeom prst="rect">
            <a:avLst/>
          </a:prstGeom>
        </p:spPr>
      </p:pic>
    </p:spTree>
    <p:extLst>
      <p:ext uri="{BB962C8B-B14F-4D97-AF65-F5344CB8AC3E}">
        <p14:creationId xmlns:p14="http://schemas.microsoft.com/office/powerpoint/2010/main" val="24199620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目录-1">
    <p:spTree>
      <p:nvGrpSpPr>
        <p:cNvPr id="1" name=""/>
        <p:cNvGrpSpPr/>
        <p:nvPr/>
      </p:nvGrpSpPr>
      <p:grpSpPr>
        <a:xfrm>
          <a:off x="0" y="0"/>
          <a:ext cx="0" cy="0"/>
          <a:chOff x="0" y="0"/>
          <a:chExt cx="0" cy="0"/>
        </a:xfrm>
      </p:grpSpPr>
      <p:pic>
        <p:nvPicPr>
          <p:cNvPr id="14" name="图片 13" descr="图片包含 建筑物, 圆屋顶, 地板&#10;&#10;描述已自动生成">
            <a:extLst>
              <a:ext uri="{FF2B5EF4-FFF2-40B4-BE49-F238E27FC236}">
                <a16:creationId xmlns:a16="http://schemas.microsoft.com/office/drawing/2014/main" id="{7C66039A-3D15-4D27-8FD3-6ADF01C340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 y="0"/>
            <a:ext cx="12188951" cy="6858000"/>
          </a:xfrm>
          <a:prstGeom prst="rect">
            <a:avLst/>
          </a:prstGeom>
        </p:spPr>
      </p:pic>
      <p:grpSp>
        <p:nvGrpSpPr>
          <p:cNvPr id="4" name="组合 3">
            <a:extLst>
              <a:ext uri="{FF2B5EF4-FFF2-40B4-BE49-F238E27FC236}">
                <a16:creationId xmlns:a16="http://schemas.microsoft.com/office/drawing/2014/main" id="{75D47FDF-63E1-442F-8001-E72FBC10D88D}"/>
              </a:ext>
            </a:extLst>
          </p:cNvPr>
          <p:cNvGrpSpPr/>
          <p:nvPr userDrawn="1"/>
        </p:nvGrpSpPr>
        <p:grpSpPr>
          <a:xfrm>
            <a:off x="304800" y="2455636"/>
            <a:ext cx="4122059" cy="1462680"/>
            <a:chOff x="304800" y="2709636"/>
            <a:chExt cx="4122059" cy="1462680"/>
          </a:xfrm>
        </p:grpSpPr>
        <p:grpSp>
          <p:nvGrpSpPr>
            <p:cNvPr id="5" name="组合 4">
              <a:extLst>
                <a:ext uri="{FF2B5EF4-FFF2-40B4-BE49-F238E27FC236}">
                  <a16:creationId xmlns:a16="http://schemas.microsoft.com/office/drawing/2014/main" id="{9022DE15-F0A7-4081-B20E-F56AF7E8D451}"/>
                </a:ext>
              </a:extLst>
            </p:cNvPr>
            <p:cNvGrpSpPr/>
            <p:nvPr/>
          </p:nvGrpSpPr>
          <p:grpSpPr>
            <a:xfrm>
              <a:off x="304800" y="2709636"/>
              <a:ext cx="4122059" cy="1462680"/>
              <a:chOff x="667656" y="1497651"/>
              <a:chExt cx="4122059" cy="1462680"/>
            </a:xfrm>
          </p:grpSpPr>
          <p:grpSp>
            <p:nvGrpSpPr>
              <p:cNvPr id="7" name="组合 6">
                <a:extLst>
                  <a:ext uri="{FF2B5EF4-FFF2-40B4-BE49-F238E27FC236}">
                    <a16:creationId xmlns:a16="http://schemas.microsoft.com/office/drawing/2014/main" id="{068AF075-1EBE-4100-82B6-D1B2511E27A3}"/>
                  </a:ext>
                </a:extLst>
              </p:cNvPr>
              <p:cNvGrpSpPr/>
              <p:nvPr/>
            </p:nvGrpSpPr>
            <p:grpSpPr>
              <a:xfrm>
                <a:off x="667656" y="1497651"/>
                <a:ext cx="4122059" cy="1438728"/>
                <a:chOff x="537028" y="1493158"/>
                <a:chExt cx="4122059" cy="1438728"/>
              </a:xfrm>
            </p:grpSpPr>
            <p:sp>
              <p:nvSpPr>
                <p:cNvPr id="10" name="矩形 9">
                  <a:extLst>
                    <a:ext uri="{FF2B5EF4-FFF2-40B4-BE49-F238E27FC236}">
                      <a16:creationId xmlns:a16="http://schemas.microsoft.com/office/drawing/2014/main" id="{CD1F02EB-A5F5-4A25-8E13-33D76C3997D5}"/>
                    </a:ext>
                  </a:extLst>
                </p:cNvPr>
                <p:cNvSpPr/>
                <p:nvPr/>
              </p:nvSpPr>
              <p:spPr>
                <a:xfrm>
                  <a:off x="537029" y="1493158"/>
                  <a:ext cx="4122058" cy="143872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descr="图片包含 建筑物&#10;&#10;自动生成的说明">
                  <a:extLst>
                    <a:ext uri="{FF2B5EF4-FFF2-40B4-BE49-F238E27FC236}">
                      <a16:creationId xmlns:a16="http://schemas.microsoft.com/office/drawing/2014/main" id="{27CDB2F7-E7B6-465A-921A-BD30952F7D41}"/>
                    </a:ext>
                  </a:extLst>
                </p:cNvPr>
                <p:cNvPicPr>
                  <a:picLocks noChangeAspect="1"/>
                </p:cNvPicPr>
                <p:nvPr/>
              </p:nvPicPr>
              <p:blipFill>
                <a:blip r:embed="rId3">
                  <a:duotone>
                    <a:schemeClr val="bg2">
                      <a:shade val="45000"/>
                      <a:satMod val="135000"/>
                    </a:schemeClr>
                    <a:prstClr val="white"/>
                  </a:duotone>
                  <a:alphaModFix amt="25000"/>
                  <a:extLst>
                    <a:ext uri="{28A0092B-C50C-407E-A947-70E740481C1C}">
                      <a14:useLocalDpi xmlns:a14="http://schemas.microsoft.com/office/drawing/2010/main" val="0"/>
                    </a:ext>
                  </a:extLst>
                </a:blip>
                <a:stretch>
                  <a:fillRect/>
                </a:stretch>
              </p:blipFill>
              <p:spPr>
                <a:xfrm>
                  <a:off x="537028" y="1604731"/>
                  <a:ext cx="4122058" cy="1327155"/>
                </a:xfrm>
                <a:prstGeom prst="rect">
                  <a:avLst/>
                </a:prstGeom>
                <a:effectLst/>
              </p:spPr>
            </p:pic>
          </p:grpSp>
          <p:sp>
            <p:nvSpPr>
              <p:cNvPr id="8" name="文本框 7">
                <a:extLst>
                  <a:ext uri="{FF2B5EF4-FFF2-40B4-BE49-F238E27FC236}">
                    <a16:creationId xmlns:a16="http://schemas.microsoft.com/office/drawing/2014/main" id="{0901EB5B-A305-4D12-8523-8654B0DF8D3C}"/>
                  </a:ext>
                </a:extLst>
              </p:cNvPr>
              <p:cNvSpPr txBox="1"/>
              <p:nvPr/>
            </p:nvSpPr>
            <p:spPr>
              <a:xfrm>
                <a:off x="2387598" y="1755350"/>
                <a:ext cx="2235199" cy="923330"/>
              </a:xfrm>
              <a:prstGeom prst="rect">
                <a:avLst/>
              </a:prstGeom>
              <a:noFill/>
            </p:spPr>
            <p:txBody>
              <a:bodyPr wrap="square" rtlCol="0">
                <a:spAutoFit/>
              </a:bodyPr>
              <a:lstStyle/>
              <a:p>
                <a:pPr algn="ctr"/>
                <a:r>
                  <a:rPr lang="zh-CN" altLang="en-US" sz="5400" b="1" dirty="0">
                    <a:solidFill>
                      <a:schemeClr val="accent1"/>
                    </a:solidFill>
                  </a:rPr>
                  <a:t>目  录</a:t>
                </a:r>
              </a:p>
            </p:txBody>
          </p:sp>
          <p:sp>
            <p:nvSpPr>
              <p:cNvPr id="9" name="矩形 8">
                <a:extLst>
                  <a:ext uri="{FF2B5EF4-FFF2-40B4-BE49-F238E27FC236}">
                    <a16:creationId xmlns:a16="http://schemas.microsoft.com/office/drawing/2014/main" id="{9DBDFDE5-938B-46BA-BF04-52626678C645}"/>
                  </a:ext>
                </a:extLst>
              </p:cNvPr>
              <p:cNvSpPr/>
              <p:nvPr/>
            </p:nvSpPr>
            <p:spPr>
              <a:xfrm rot="16200000">
                <a:off x="2683685" y="854302"/>
                <a:ext cx="90000" cy="4122058"/>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a:extLst>
                <a:ext uri="{FF2B5EF4-FFF2-40B4-BE49-F238E27FC236}">
                  <a16:creationId xmlns:a16="http://schemas.microsoft.com/office/drawing/2014/main" id="{DC96E7EA-26DC-40A9-97DD-57F90BFFB6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887" y="2871509"/>
              <a:ext cx="1590855" cy="1114981"/>
            </a:xfrm>
            <a:prstGeom prst="rect">
              <a:avLst/>
            </a:prstGeom>
          </p:spPr>
        </p:pic>
      </p:grpSp>
      <p:sp>
        <p:nvSpPr>
          <p:cNvPr id="13" name="图片占位符 12">
            <a:extLst>
              <a:ext uri="{FF2B5EF4-FFF2-40B4-BE49-F238E27FC236}">
                <a16:creationId xmlns:a16="http://schemas.microsoft.com/office/drawing/2014/main" id="{86D2A06B-94AC-4433-BBC3-A98A9F2FD48B}"/>
              </a:ext>
            </a:extLst>
          </p:cNvPr>
          <p:cNvSpPr>
            <a:spLocks noGrp="1"/>
          </p:cNvSpPr>
          <p:nvPr>
            <p:ph type="pic" sz="quarter" idx="10"/>
          </p:nvPr>
        </p:nvSpPr>
        <p:spPr>
          <a:xfrm>
            <a:off x="5772150" y="0"/>
            <a:ext cx="6419850" cy="6858000"/>
          </a:xfrm>
          <a:prstGeom prst="rect">
            <a:avLst/>
          </a:prstGeom>
        </p:spPr>
        <p:txBody>
          <a:bodyPr/>
          <a:lstStyle/>
          <a:p>
            <a:endParaRPr lang="zh-CN" altLang="en-US"/>
          </a:p>
        </p:txBody>
      </p:sp>
      <p:sp>
        <p:nvSpPr>
          <p:cNvPr id="22" name="矩形 21">
            <a:extLst>
              <a:ext uri="{FF2B5EF4-FFF2-40B4-BE49-F238E27FC236}">
                <a16:creationId xmlns:a16="http://schemas.microsoft.com/office/drawing/2014/main" id="{DE1AFFB6-310A-466D-BAD1-F84A11C9C967}"/>
              </a:ext>
            </a:extLst>
          </p:cNvPr>
          <p:cNvSpPr/>
          <p:nvPr userDrawn="1"/>
        </p:nvSpPr>
        <p:spPr>
          <a:xfrm flipV="1">
            <a:off x="5672624" y="0"/>
            <a:ext cx="90000" cy="6858000"/>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812896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目录-2">
    <p:spTree>
      <p:nvGrpSpPr>
        <p:cNvPr id="1" name=""/>
        <p:cNvGrpSpPr/>
        <p:nvPr/>
      </p:nvGrpSpPr>
      <p:grpSpPr>
        <a:xfrm>
          <a:off x="0" y="0"/>
          <a:ext cx="0" cy="0"/>
          <a:chOff x="0" y="0"/>
          <a:chExt cx="0" cy="0"/>
        </a:xfrm>
      </p:grpSpPr>
      <p:pic>
        <p:nvPicPr>
          <p:cNvPr id="15" name="图片 14" descr="图片包含 建筑物, 圆屋顶, 地板&#10;&#10;描述已自动生成">
            <a:extLst>
              <a:ext uri="{FF2B5EF4-FFF2-40B4-BE49-F238E27FC236}">
                <a16:creationId xmlns:a16="http://schemas.microsoft.com/office/drawing/2014/main" id="{1CF278BF-7BDF-4094-9C1D-962B78BFDF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 y="0"/>
            <a:ext cx="12188951" cy="6858000"/>
          </a:xfrm>
          <a:prstGeom prst="rect">
            <a:avLst/>
          </a:prstGeom>
        </p:spPr>
      </p:pic>
      <p:grpSp>
        <p:nvGrpSpPr>
          <p:cNvPr id="5" name="组合 4">
            <a:extLst>
              <a:ext uri="{FF2B5EF4-FFF2-40B4-BE49-F238E27FC236}">
                <a16:creationId xmlns:a16="http://schemas.microsoft.com/office/drawing/2014/main" id="{ACBE5229-6D64-4AB4-BD32-C5A9C0A25B3D}"/>
              </a:ext>
            </a:extLst>
          </p:cNvPr>
          <p:cNvGrpSpPr/>
          <p:nvPr/>
        </p:nvGrpSpPr>
        <p:grpSpPr>
          <a:xfrm>
            <a:off x="4034970" y="685800"/>
            <a:ext cx="4122060" cy="1462680"/>
            <a:chOff x="667655" y="1497651"/>
            <a:chExt cx="4122060" cy="1462680"/>
          </a:xfrm>
        </p:grpSpPr>
        <p:grpSp>
          <p:nvGrpSpPr>
            <p:cNvPr id="7" name="组合 6">
              <a:extLst>
                <a:ext uri="{FF2B5EF4-FFF2-40B4-BE49-F238E27FC236}">
                  <a16:creationId xmlns:a16="http://schemas.microsoft.com/office/drawing/2014/main" id="{56977AD1-FB29-49DB-B293-6E501C63653E}"/>
                </a:ext>
              </a:extLst>
            </p:cNvPr>
            <p:cNvGrpSpPr/>
            <p:nvPr/>
          </p:nvGrpSpPr>
          <p:grpSpPr>
            <a:xfrm>
              <a:off x="667656" y="1497651"/>
              <a:ext cx="4122059" cy="1438728"/>
              <a:chOff x="537028" y="1493158"/>
              <a:chExt cx="4122059" cy="1438728"/>
            </a:xfrm>
          </p:grpSpPr>
          <p:sp>
            <p:nvSpPr>
              <p:cNvPr id="10" name="矩形 9">
                <a:extLst>
                  <a:ext uri="{FF2B5EF4-FFF2-40B4-BE49-F238E27FC236}">
                    <a16:creationId xmlns:a16="http://schemas.microsoft.com/office/drawing/2014/main" id="{D2C25A7C-283B-4D59-8088-0D173FD791A1}"/>
                  </a:ext>
                </a:extLst>
              </p:cNvPr>
              <p:cNvSpPr/>
              <p:nvPr/>
            </p:nvSpPr>
            <p:spPr>
              <a:xfrm>
                <a:off x="537029" y="1493158"/>
                <a:ext cx="4122058" cy="143872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descr="图片包含 建筑物&#10;&#10;自动生成的说明">
                <a:extLst>
                  <a:ext uri="{FF2B5EF4-FFF2-40B4-BE49-F238E27FC236}">
                    <a16:creationId xmlns:a16="http://schemas.microsoft.com/office/drawing/2014/main" id="{909D8670-2666-4A27-A0FE-9BF4BFDA7DA3}"/>
                  </a:ext>
                </a:extLst>
              </p:cNvPr>
              <p:cNvPicPr>
                <a:picLocks noChangeAspect="1"/>
              </p:cNvPicPr>
              <p:nvPr/>
            </p:nvPicPr>
            <p:blipFill>
              <a:blip r:embed="rId3">
                <a:duotone>
                  <a:schemeClr val="bg2">
                    <a:shade val="45000"/>
                    <a:satMod val="135000"/>
                  </a:schemeClr>
                  <a:prstClr val="white"/>
                </a:duotone>
                <a:alphaModFix amt="25000"/>
                <a:extLst>
                  <a:ext uri="{28A0092B-C50C-407E-A947-70E740481C1C}">
                    <a14:useLocalDpi xmlns:a14="http://schemas.microsoft.com/office/drawing/2010/main" val="0"/>
                  </a:ext>
                </a:extLst>
              </a:blip>
              <a:stretch>
                <a:fillRect/>
              </a:stretch>
            </p:blipFill>
            <p:spPr>
              <a:xfrm>
                <a:off x="537028" y="1604731"/>
                <a:ext cx="4122058" cy="1327155"/>
              </a:xfrm>
              <a:prstGeom prst="rect">
                <a:avLst/>
              </a:prstGeom>
              <a:effectLst/>
            </p:spPr>
          </p:pic>
        </p:grpSp>
        <p:sp>
          <p:nvSpPr>
            <p:cNvPr id="8" name="文本框 7">
              <a:extLst>
                <a:ext uri="{FF2B5EF4-FFF2-40B4-BE49-F238E27FC236}">
                  <a16:creationId xmlns:a16="http://schemas.microsoft.com/office/drawing/2014/main" id="{10563126-3B82-41C3-959D-6EE0A64FB1C8}"/>
                </a:ext>
              </a:extLst>
            </p:cNvPr>
            <p:cNvSpPr txBox="1"/>
            <p:nvPr/>
          </p:nvSpPr>
          <p:spPr>
            <a:xfrm>
              <a:off x="667655" y="1755350"/>
              <a:ext cx="4122059" cy="1015663"/>
            </a:xfrm>
            <a:prstGeom prst="rect">
              <a:avLst/>
            </a:prstGeom>
            <a:noFill/>
          </p:spPr>
          <p:txBody>
            <a:bodyPr wrap="square" rtlCol="0">
              <a:spAutoFit/>
            </a:bodyPr>
            <a:lstStyle/>
            <a:p>
              <a:pPr algn="ctr"/>
              <a:r>
                <a:rPr lang="zh-CN" altLang="en-US" sz="6000" b="1" dirty="0">
                  <a:solidFill>
                    <a:schemeClr val="accent1"/>
                  </a:solidFill>
                </a:rPr>
                <a:t>目         录</a:t>
              </a:r>
            </a:p>
          </p:txBody>
        </p:sp>
        <p:sp>
          <p:nvSpPr>
            <p:cNvPr id="9" name="矩形 8">
              <a:extLst>
                <a:ext uri="{FF2B5EF4-FFF2-40B4-BE49-F238E27FC236}">
                  <a16:creationId xmlns:a16="http://schemas.microsoft.com/office/drawing/2014/main" id="{A1F06D8F-A998-4957-BCDD-C5D37E948A62}"/>
                </a:ext>
              </a:extLst>
            </p:cNvPr>
            <p:cNvSpPr/>
            <p:nvPr/>
          </p:nvSpPr>
          <p:spPr>
            <a:xfrm rot="16200000">
              <a:off x="2683685" y="854302"/>
              <a:ext cx="90000" cy="4122058"/>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a:extLst>
              <a:ext uri="{FF2B5EF4-FFF2-40B4-BE49-F238E27FC236}">
                <a16:creationId xmlns:a16="http://schemas.microsoft.com/office/drawing/2014/main" id="{9F63F420-5C8B-4249-B74B-AB25DACFA0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1047" y="797373"/>
            <a:ext cx="1590855" cy="1114981"/>
          </a:xfrm>
          <a:prstGeom prst="rect">
            <a:avLst/>
          </a:prstGeom>
        </p:spPr>
      </p:pic>
      <p:sp>
        <p:nvSpPr>
          <p:cNvPr id="13" name="图片占位符 12">
            <a:extLst>
              <a:ext uri="{FF2B5EF4-FFF2-40B4-BE49-F238E27FC236}">
                <a16:creationId xmlns:a16="http://schemas.microsoft.com/office/drawing/2014/main" id="{E9A5540C-0F48-4B7F-B5D6-F8A8EDA2E8C4}"/>
              </a:ext>
            </a:extLst>
          </p:cNvPr>
          <p:cNvSpPr>
            <a:spLocks noGrp="1"/>
          </p:cNvSpPr>
          <p:nvPr userDrawn="1">
            <p:ph type="pic" sz="quarter" idx="10"/>
          </p:nvPr>
        </p:nvSpPr>
        <p:spPr>
          <a:xfrm>
            <a:off x="-19050" y="3428999"/>
            <a:ext cx="12211050" cy="3428999"/>
          </a:xfrm>
          <a:prstGeom prst="rect">
            <a:avLst/>
          </a:prstGeom>
        </p:spPr>
        <p:txBody>
          <a:bodyPr/>
          <a:lstStyle/>
          <a:p>
            <a:endParaRPr lang="zh-CN" altLang="en-US"/>
          </a:p>
        </p:txBody>
      </p:sp>
      <p:sp>
        <p:nvSpPr>
          <p:cNvPr id="14" name="矩形 13">
            <a:extLst>
              <a:ext uri="{FF2B5EF4-FFF2-40B4-BE49-F238E27FC236}">
                <a16:creationId xmlns:a16="http://schemas.microsoft.com/office/drawing/2014/main" id="{9D9484F6-57FB-4D78-BAC6-3A0A97C9E850}"/>
              </a:ext>
            </a:extLst>
          </p:cNvPr>
          <p:cNvSpPr/>
          <p:nvPr userDrawn="1"/>
        </p:nvSpPr>
        <p:spPr>
          <a:xfrm rot="16200000" flipV="1">
            <a:off x="6051001" y="-2738344"/>
            <a:ext cx="90000" cy="1219890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1744774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章节过渡页">
    <p:spTree>
      <p:nvGrpSpPr>
        <p:cNvPr id="1" name=""/>
        <p:cNvGrpSpPr/>
        <p:nvPr/>
      </p:nvGrpSpPr>
      <p:grpSpPr>
        <a:xfrm>
          <a:off x="0" y="0"/>
          <a:ext cx="0" cy="0"/>
          <a:chOff x="0" y="0"/>
          <a:chExt cx="0" cy="0"/>
        </a:xfrm>
      </p:grpSpPr>
      <p:pic>
        <p:nvPicPr>
          <p:cNvPr id="8" name="图片 7" descr="图片包含 建筑物, 圆屋顶, 地板&#10;&#10;描述已自动生成">
            <a:extLst>
              <a:ext uri="{FF2B5EF4-FFF2-40B4-BE49-F238E27FC236}">
                <a16:creationId xmlns:a16="http://schemas.microsoft.com/office/drawing/2014/main" id="{BCB8885F-CCB9-4EC9-AC5C-83B4329CC8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 y="0"/>
            <a:ext cx="12188951" cy="6858000"/>
          </a:xfrm>
          <a:prstGeom prst="rect">
            <a:avLst/>
          </a:prstGeom>
        </p:spPr>
      </p:pic>
      <p:sp>
        <p:nvSpPr>
          <p:cNvPr id="42" name="矩形 41">
            <a:extLst>
              <a:ext uri="{FF2B5EF4-FFF2-40B4-BE49-F238E27FC236}">
                <a16:creationId xmlns:a16="http://schemas.microsoft.com/office/drawing/2014/main" id="{8BB665EA-8CD9-4D53-A4AF-D2B7101CE5DB}"/>
              </a:ext>
            </a:extLst>
          </p:cNvPr>
          <p:cNvSpPr/>
          <p:nvPr userDrawn="1"/>
        </p:nvSpPr>
        <p:spPr>
          <a:xfrm rot="16200000">
            <a:off x="6051000" y="-2616750"/>
            <a:ext cx="90000" cy="12192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图片占位符 33">
            <a:extLst>
              <a:ext uri="{FF2B5EF4-FFF2-40B4-BE49-F238E27FC236}">
                <a16:creationId xmlns:a16="http://schemas.microsoft.com/office/drawing/2014/main" id="{94A66D01-D8F9-449F-918E-8E0F01222D9D}"/>
              </a:ext>
            </a:extLst>
          </p:cNvPr>
          <p:cNvSpPr>
            <a:spLocks noGrp="1"/>
          </p:cNvSpPr>
          <p:nvPr>
            <p:ph type="pic" sz="quarter" idx="10"/>
          </p:nvPr>
        </p:nvSpPr>
        <p:spPr>
          <a:xfrm>
            <a:off x="0" y="-19050"/>
            <a:ext cx="12192000" cy="3442348"/>
          </a:xfrm>
          <a:prstGeom prst="rect">
            <a:avLst/>
          </a:prstGeom>
        </p:spPr>
        <p:txBody>
          <a:bodyPr/>
          <a:lstStyle/>
          <a:p>
            <a:endParaRPr lang="zh-CN" altLang="en-US" dirty="0"/>
          </a:p>
        </p:txBody>
      </p:sp>
      <p:sp>
        <p:nvSpPr>
          <p:cNvPr id="14" name="标题 13">
            <a:extLst>
              <a:ext uri="{FF2B5EF4-FFF2-40B4-BE49-F238E27FC236}">
                <a16:creationId xmlns:a16="http://schemas.microsoft.com/office/drawing/2014/main" id="{43182647-270A-4077-B505-0FC4222D150B}"/>
              </a:ext>
            </a:extLst>
          </p:cNvPr>
          <p:cNvSpPr>
            <a:spLocks noGrp="1"/>
          </p:cNvSpPr>
          <p:nvPr>
            <p:ph type="title"/>
          </p:nvPr>
        </p:nvSpPr>
        <p:spPr>
          <a:xfrm>
            <a:off x="4654075" y="3047028"/>
            <a:ext cx="6489700" cy="775349"/>
          </a:xfrm>
          <a:prstGeom prst="rect">
            <a:avLst/>
          </a:prstGeom>
          <a:solidFill>
            <a:schemeClr val="bg1"/>
          </a:solidFill>
          <a:effectLst>
            <a:outerShdw blurRad="50800" dist="38100" dir="2700000" algn="tl" rotWithShape="0">
              <a:prstClr val="black">
                <a:alpha val="40000"/>
              </a:prstClr>
            </a:outerShdw>
          </a:effectLst>
        </p:spPr>
        <p:txBody>
          <a:bodyPr anchor="ctr"/>
          <a:lstStyle>
            <a:lvl1pPr algn="ctr">
              <a:defRPr sz="4000" b="1">
                <a:solidFill>
                  <a:schemeClr val="accent1"/>
                </a:solidFill>
              </a:defRPr>
            </a:lvl1pPr>
          </a:lstStyle>
          <a:p>
            <a:r>
              <a:rPr lang="zh-CN" altLang="en-US" dirty="0"/>
              <a:t>单击此处编辑母版标题样式</a:t>
            </a:r>
          </a:p>
        </p:txBody>
      </p:sp>
      <p:pic>
        <p:nvPicPr>
          <p:cNvPr id="35" name="图片 34">
            <a:extLst>
              <a:ext uri="{FF2B5EF4-FFF2-40B4-BE49-F238E27FC236}">
                <a16:creationId xmlns:a16="http://schemas.microsoft.com/office/drawing/2014/main" id="{465DB092-56FD-4A68-9D16-CFF0FD3DE80D}"/>
              </a:ext>
            </a:extLst>
          </p:cNvPr>
          <p:cNvPicPr>
            <a:picLocks noChangeAspect="1"/>
          </p:cNvPicPr>
          <p:nvPr userDrawn="1"/>
        </p:nvPicPr>
        <p:blipFill rotWithShape="1">
          <a:blip r:embed="rId3" cstate="print"/>
          <a:srcRect r="1346"/>
          <a:stretch/>
        </p:blipFill>
        <p:spPr>
          <a:xfrm>
            <a:off x="516" y="6041797"/>
            <a:ext cx="12166903" cy="411617"/>
          </a:xfrm>
          <a:prstGeom prst="rect">
            <a:avLst/>
          </a:prstGeom>
        </p:spPr>
      </p:pic>
      <p:sp>
        <p:nvSpPr>
          <p:cNvPr id="39" name="文本占位符 38">
            <a:extLst>
              <a:ext uri="{FF2B5EF4-FFF2-40B4-BE49-F238E27FC236}">
                <a16:creationId xmlns:a16="http://schemas.microsoft.com/office/drawing/2014/main" id="{39166EE3-A8B8-4A65-AEC2-261BB698A785}"/>
              </a:ext>
            </a:extLst>
          </p:cNvPr>
          <p:cNvSpPr>
            <a:spLocks noGrp="1"/>
          </p:cNvSpPr>
          <p:nvPr>
            <p:ph type="body" sz="quarter" idx="11"/>
          </p:nvPr>
        </p:nvSpPr>
        <p:spPr>
          <a:xfrm>
            <a:off x="4654075" y="4054685"/>
            <a:ext cx="6489700" cy="1534265"/>
          </a:xfrm>
          <a:prstGeom prst="rect">
            <a:avLst/>
          </a:prstGeom>
        </p:spPr>
        <p:txBody>
          <a:bodyPr/>
          <a:lstStyle>
            <a:lvl1pPr marL="0" indent="0" algn="just">
              <a:lnSpc>
                <a:spcPct val="130000"/>
              </a:lnSpc>
              <a:buNone/>
              <a:defRPr sz="2200">
                <a:solidFill>
                  <a:schemeClr val="accent2"/>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CN" altLang="en-US" dirty="0"/>
              <a:t>编辑母版文本样式</a:t>
            </a:r>
          </a:p>
        </p:txBody>
      </p:sp>
    </p:spTree>
    <p:extLst>
      <p:ext uri="{BB962C8B-B14F-4D97-AF65-F5344CB8AC3E}">
        <p14:creationId xmlns:p14="http://schemas.microsoft.com/office/powerpoint/2010/main" val="34977284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章节过渡页-2">
    <p:spTree>
      <p:nvGrpSpPr>
        <p:cNvPr id="1" name=""/>
        <p:cNvGrpSpPr/>
        <p:nvPr/>
      </p:nvGrpSpPr>
      <p:grpSpPr>
        <a:xfrm>
          <a:off x="0" y="0"/>
          <a:ext cx="0" cy="0"/>
          <a:chOff x="0" y="0"/>
          <a:chExt cx="0" cy="0"/>
        </a:xfrm>
      </p:grpSpPr>
      <p:pic>
        <p:nvPicPr>
          <p:cNvPr id="9" name="图片 8" descr="图片包含 建筑物, 圆屋顶, 地板&#10;&#10;描述已自动生成">
            <a:extLst>
              <a:ext uri="{FF2B5EF4-FFF2-40B4-BE49-F238E27FC236}">
                <a16:creationId xmlns:a16="http://schemas.microsoft.com/office/drawing/2014/main" id="{CA20EC42-E2DC-453A-A334-D1D7BD3BE5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 y="0"/>
            <a:ext cx="12188951" cy="6858000"/>
          </a:xfrm>
          <a:prstGeom prst="rect">
            <a:avLst/>
          </a:prstGeom>
        </p:spPr>
      </p:pic>
      <p:sp>
        <p:nvSpPr>
          <p:cNvPr id="42" name="矩形 41">
            <a:extLst>
              <a:ext uri="{FF2B5EF4-FFF2-40B4-BE49-F238E27FC236}">
                <a16:creationId xmlns:a16="http://schemas.microsoft.com/office/drawing/2014/main" id="{8BB665EA-8CD9-4D53-A4AF-D2B7101CE5DB}"/>
              </a:ext>
            </a:extLst>
          </p:cNvPr>
          <p:cNvSpPr/>
          <p:nvPr userDrawn="1"/>
        </p:nvSpPr>
        <p:spPr>
          <a:xfrm rot="10800000">
            <a:off x="5885901" y="-45000"/>
            <a:ext cx="90000" cy="694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图片占位符 33">
            <a:extLst>
              <a:ext uri="{FF2B5EF4-FFF2-40B4-BE49-F238E27FC236}">
                <a16:creationId xmlns:a16="http://schemas.microsoft.com/office/drawing/2014/main" id="{94A66D01-D8F9-449F-918E-8E0F01222D9D}"/>
              </a:ext>
            </a:extLst>
          </p:cNvPr>
          <p:cNvSpPr>
            <a:spLocks noGrp="1"/>
          </p:cNvSpPr>
          <p:nvPr>
            <p:ph type="pic" sz="quarter" idx="10"/>
          </p:nvPr>
        </p:nvSpPr>
        <p:spPr>
          <a:xfrm>
            <a:off x="0" y="-19050"/>
            <a:ext cx="5842000" cy="6877050"/>
          </a:xfrm>
          <a:prstGeom prst="rect">
            <a:avLst/>
          </a:prstGeom>
        </p:spPr>
        <p:txBody>
          <a:bodyPr/>
          <a:lstStyle/>
          <a:p>
            <a:endParaRPr lang="zh-CN" altLang="en-US" dirty="0"/>
          </a:p>
        </p:txBody>
      </p:sp>
      <p:sp>
        <p:nvSpPr>
          <p:cNvPr id="14" name="标题 13">
            <a:extLst>
              <a:ext uri="{FF2B5EF4-FFF2-40B4-BE49-F238E27FC236}">
                <a16:creationId xmlns:a16="http://schemas.microsoft.com/office/drawing/2014/main" id="{43182647-270A-4077-B505-0FC4222D150B}"/>
              </a:ext>
            </a:extLst>
          </p:cNvPr>
          <p:cNvSpPr>
            <a:spLocks noGrp="1"/>
          </p:cNvSpPr>
          <p:nvPr>
            <p:ph type="title"/>
          </p:nvPr>
        </p:nvSpPr>
        <p:spPr>
          <a:xfrm>
            <a:off x="6238874" y="3047028"/>
            <a:ext cx="5648325" cy="775349"/>
          </a:xfrm>
          <a:prstGeom prst="rect">
            <a:avLst/>
          </a:prstGeom>
          <a:solidFill>
            <a:schemeClr val="bg1"/>
          </a:solidFill>
          <a:effectLst>
            <a:outerShdw blurRad="50800" dist="38100" dir="2700000" algn="tl" rotWithShape="0">
              <a:prstClr val="black">
                <a:alpha val="40000"/>
              </a:prstClr>
            </a:outerShdw>
          </a:effectLst>
        </p:spPr>
        <p:txBody>
          <a:bodyPr anchor="ctr"/>
          <a:lstStyle>
            <a:lvl1pPr algn="ctr">
              <a:defRPr sz="4000" b="1">
                <a:solidFill>
                  <a:schemeClr val="accent1"/>
                </a:solidFill>
              </a:defRPr>
            </a:lvl1pPr>
          </a:lstStyle>
          <a:p>
            <a:r>
              <a:rPr lang="zh-CN" altLang="en-US" dirty="0"/>
              <a:t>单击此处编辑母版标题样式</a:t>
            </a:r>
          </a:p>
        </p:txBody>
      </p:sp>
      <p:sp>
        <p:nvSpPr>
          <p:cNvPr id="39" name="文本占位符 38">
            <a:extLst>
              <a:ext uri="{FF2B5EF4-FFF2-40B4-BE49-F238E27FC236}">
                <a16:creationId xmlns:a16="http://schemas.microsoft.com/office/drawing/2014/main" id="{39166EE3-A8B8-4A65-AEC2-261BB698A785}"/>
              </a:ext>
            </a:extLst>
          </p:cNvPr>
          <p:cNvSpPr>
            <a:spLocks noGrp="1"/>
          </p:cNvSpPr>
          <p:nvPr>
            <p:ph type="body" sz="quarter" idx="11"/>
          </p:nvPr>
        </p:nvSpPr>
        <p:spPr>
          <a:xfrm>
            <a:off x="6238874" y="4054685"/>
            <a:ext cx="5648325" cy="1534265"/>
          </a:xfrm>
          <a:prstGeom prst="rect">
            <a:avLst/>
          </a:prstGeom>
        </p:spPr>
        <p:txBody>
          <a:bodyPr/>
          <a:lstStyle>
            <a:lvl1pPr marL="0" indent="0" algn="just">
              <a:lnSpc>
                <a:spcPct val="130000"/>
              </a:lnSpc>
              <a:buNone/>
              <a:defRPr sz="2200">
                <a:solidFill>
                  <a:schemeClr val="accent2"/>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CN" altLang="en-US" dirty="0"/>
              <a:t>编辑母版文本样式</a:t>
            </a:r>
          </a:p>
        </p:txBody>
      </p:sp>
      <p:pic>
        <p:nvPicPr>
          <p:cNvPr id="7" name="图片 6">
            <a:extLst>
              <a:ext uri="{FF2B5EF4-FFF2-40B4-BE49-F238E27FC236}">
                <a16:creationId xmlns:a16="http://schemas.microsoft.com/office/drawing/2014/main" id="{7A251A89-E640-49C6-A3E7-63D966517577}"/>
              </a:ext>
            </a:extLst>
          </p:cNvPr>
          <p:cNvPicPr>
            <a:picLocks noChangeAspect="1"/>
          </p:cNvPicPr>
          <p:nvPr userDrawn="1"/>
        </p:nvPicPr>
        <p:blipFill rotWithShape="1">
          <a:blip r:embed="rId3" cstate="print"/>
          <a:srcRect l="49487" r="1345"/>
          <a:stretch/>
        </p:blipFill>
        <p:spPr>
          <a:xfrm>
            <a:off x="6238430" y="6041797"/>
            <a:ext cx="5920443" cy="411617"/>
          </a:xfrm>
          <a:prstGeom prst="rect">
            <a:avLst/>
          </a:prstGeom>
        </p:spPr>
      </p:pic>
    </p:spTree>
    <p:extLst>
      <p:ext uri="{BB962C8B-B14F-4D97-AF65-F5344CB8AC3E}">
        <p14:creationId xmlns:p14="http://schemas.microsoft.com/office/powerpoint/2010/main" val="5482756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14" name="图片 13" descr="图片包含 建筑物, 圆屋顶, 地板&#10;&#10;描述已自动生成">
            <a:extLst>
              <a:ext uri="{FF2B5EF4-FFF2-40B4-BE49-F238E27FC236}">
                <a16:creationId xmlns:a16="http://schemas.microsoft.com/office/drawing/2014/main" id="{B46500FD-D914-4D54-A821-0896603096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 y="0"/>
            <a:ext cx="12188951" cy="6858000"/>
          </a:xfrm>
          <a:prstGeom prst="rect">
            <a:avLst/>
          </a:prstGeom>
        </p:spPr>
      </p:pic>
      <p:sp>
        <p:nvSpPr>
          <p:cNvPr id="3" name="灯片编号占位符 2">
            <a:extLst>
              <a:ext uri="{FF2B5EF4-FFF2-40B4-BE49-F238E27FC236}">
                <a16:creationId xmlns:a16="http://schemas.microsoft.com/office/drawing/2014/main" id="{C1D5E491-4859-47A4-8F29-DAACA1914DBE}"/>
              </a:ext>
            </a:extLst>
          </p:cNvPr>
          <p:cNvSpPr>
            <a:spLocks noGrp="1"/>
          </p:cNvSpPr>
          <p:nvPr>
            <p:ph type="sldNum" sz="quarter" idx="10"/>
          </p:nvPr>
        </p:nvSpPr>
        <p:spPr/>
        <p:txBody>
          <a:bodyPr/>
          <a:lstStyle/>
          <a:p>
            <a:fld id="{6C53781C-E1F6-4315-A39D-61273F2E0596}" type="slidenum">
              <a:rPr lang="zh-CN" altLang="en-US" smtClean="0"/>
              <a:pPr/>
              <a:t>‹#›</a:t>
            </a:fld>
            <a:endParaRPr lang="zh-CN" altLang="en-US" dirty="0"/>
          </a:p>
        </p:txBody>
      </p:sp>
      <p:pic>
        <p:nvPicPr>
          <p:cNvPr id="4" name="图片 3">
            <a:extLst>
              <a:ext uri="{FF2B5EF4-FFF2-40B4-BE49-F238E27FC236}">
                <a16:creationId xmlns:a16="http://schemas.microsoft.com/office/drawing/2014/main" id="{64227868-C0F1-41FC-A8C9-A533B4E11486}"/>
              </a:ext>
            </a:extLst>
          </p:cNvPr>
          <p:cNvPicPr>
            <a:picLocks noChangeAspect="1"/>
          </p:cNvPicPr>
          <p:nvPr userDrawn="1"/>
        </p:nvPicPr>
        <p:blipFill rotWithShape="1">
          <a:blip r:embed="rId3" cstate="print"/>
          <a:srcRect r="1346"/>
          <a:stretch/>
        </p:blipFill>
        <p:spPr>
          <a:xfrm>
            <a:off x="516" y="6041797"/>
            <a:ext cx="12166903" cy="411617"/>
          </a:xfrm>
          <a:prstGeom prst="rect">
            <a:avLst/>
          </a:prstGeom>
        </p:spPr>
      </p:pic>
      <p:sp>
        <p:nvSpPr>
          <p:cNvPr id="9" name="文本占位符 31">
            <a:extLst>
              <a:ext uri="{FF2B5EF4-FFF2-40B4-BE49-F238E27FC236}">
                <a16:creationId xmlns:a16="http://schemas.microsoft.com/office/drawing/2014/main" id="{56FC8349-67FC-4E3B-B988-7A27FDAE9D24}"/>
              </a:ext>
            </a:extLst>
          </p:cNvPr>
          <p:cNvSpPr>
            <a:spLocks noGrp="1"/>
          </p:cNvSpPr>
          <p:nvPr>
            <p:ph type="body" sz="quarter" idx="12"/>
          </p:nvPr>
        </p:nvSpPr>
        <p:spPr>
          <a:xfrm>
            <a:off x="319056" y="6438900"/>
            <a:ext cx="4151344" cy="419100"/>
          </a:xfrm>
          <a:prstGeom prst="rect">
            <a:avLst/>
          </a:prstGeom>
        </p:spPr>
        <p:txBody>
          <a:bodyPr lIns="0" tIns="0" rIns="0" bIns="0" anchor="ctr"/>
          <a:lstStyle>
            <a:lvl1pPr marL="0" indent="0" algn="l">
              <a:lnSpc>
                <a:spcPct val="100000"/>
              </a:lnSpc>
              <a:buNone/>
              <a:defRPr sz="2000" b="0">
                <a:solidFill>
                  <a:schemeClr val="tx1">
                    <a:lumMod val="75000"/>
                    <a:lumOff val="25000"/>
                  </a:schemeClr>
                </a:solidFill>
              </a:defRPr>
            </a:lvl1pPr>
          </a:lstStyle>
          <a:p>
            <a:pPr lvl="0"/>
            <a:endParaRPr lang="zh-CN" altLang="en-US" dirty="0"/>
          </a:p>
        </p:txBody>
      </p:sp>
      <p:sp>
        <p:nvSpPr>
          <p:cNvPr id="10" name="文本占位符 31">
            <a:extLst>
              <a:ext uri="{FF2B5EF4-FFF2-40B4-BE49-F238E27FC236}">
                <a16:creationId xmlns:a16="http://schemas.microsoft.com/office/drawing/2014/main" id="{85368C87-925C-44AC-B001-5C4EE6F00645}"/>
              </a:ext>
            </a:extLst>
          </p:cNvPr>
          <p:cNvSpPr>
            <a:spLocks noGrp="1"/>
          </p:cNvSpPr>
          <p:nvPr>
            <p:ph type="body" sz="quarter" idx="13"/>
          </p:nvPr>
        </p:nvSpPr>
        <p:spPr>
          <a:xfrm>
            <a:off x="4788940" y="6438900"/>
            <a:ext cx="4151344" cy="419100"/>
          </a:xfrm>
          <a:prstGeom prst="rect">
            <a:avLst/>
          </a:prstGeom>
        </p:spPr>
        <p:txBody>
          <a:bodyPr lIns="0" tIns="0" rIns="0" bIns="0" anchor="ctr"/>
          <a:lstStyle>
            <a:lvl1pPr marL="0" indent="0" algn="l">
              <a:lnSpc>
                <a:spcPct val="100000"/>
              </a:lnSpc>
              <a:buNone/>
              <a:defRPr sz="2000" b="0">
                <a:solidFill>
                  <a:schemeClr val="tx1">
                    <a:lumMod val="75000"/>
                    <a:lumOff val="25000"/>
                  </a:schemeClr>
                </a:solidFill>
              </a:defRPr>
            </a:lvl1pPr>
          </a:lstStyle>
          <a:p>
            <a:pPr lvl="0"/>
            <a:endParaRPr lang="zh-CN" altLang="en-US" dirty="0"/>
          </a:p>
        </p:txBody>
      </p:sp>
      <p:sp>
        <p:nvSpPr>
          <p:cNvPr id="19" name="平行四边形 18">
            <a:extLst>
              <a:ext uri="{FF2B5EF4-FFF2-40B4-BE49-F238E27FC236}">
                <a16:creationId xmlns:a16="http://schemas.microsoft.com/office/drawing/2014/main" id="{9AE407FD-1006-4AC4-B10B-CB7686E66A86}"/>
              </a:ext>
            </a:extLst>
          </p:cNvPr>
          <p:cNvSpPr/>
          <p:nvPr userDrawn="1"/>
        </p:nvSpPr>
        <p:spPr>
          <a:xfrm>
            <a:off x="0" y="1"/>
            <a:ext cx="12191483" cy="685800"/>
          </a:xfrm>
          <a:prstGeom prst="parallelogram">
            <a:avLst>
              <a:gd name="adj" fmla="val 4305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0" name="图片 19" descr="图片包含 户外, 标牌, 黑色&#10;&#10;自动生成的说明">
            <a:extLst>
              <a:ext uri="{FF2B5EF4-FFF2-40B4-BE49-F238E27FC236}">
                <a16:creationId xmlns:a16="http://schemas.microsoft.com/office/drawing/2014/main" id="{D5338ABA-2308-412D-96F5-DE590FFF992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19056" y="73482"/>
            <a:ext cx="538838" cy="538838"/>
          </a:xfrm>
          <a:prstGeom prst="rect">
            <a:avLst/>
          </a:prstGeom>
        </p:spPr>
      </p:pic>
      <p:sp>
        <p:nvSpPr>
          <p:cNvPr id="21" name="文本占位符 31">
            <a:extLst>
              <a:ext uri="{FF2B5EF4-FFF2-40B4-BE49-F238E27FC236}">
                <a16:creationId xmlns:a16="http://schemas.microsoft.com/office/drawing/2014/main" id="{C2D49473-9331-4572-8AFC-3A905D765CF9}"/>
              </a:ext>
            </a:extLst>
          </p:cNvPr>
          <p:cNvSpPr>
            <a:spLocks noGrp="1"/>
          </p:cNvSpPr>
          <p:nvPr>
            <p:ph type="body" sz="quarter" idx="14"/>
          </p:nvPr>
        </p:nvSpPr>
        <p:spPr>
          <a:xfrm>
            <a:off x="1075351" y="43657"/>
            <a:ext cx="7081677" cy="598488"/>
          </a:xfrm>
          <a:prstGeom prst="rect">
            <a:avLst/>
          </a:prstGeom>
        </p:spPr>
        <p:txBody>
          <a:bodyPr anchor="ctr"/>
          <a:lstStyle>
            <a:lvl1pPr marL="0" indent="0" algn="l">
              <a:lnSpc>
                <a:spcPct val="100000"/>
              </a:lnSpc>
              <a:buNone/>
              <a:defRPr sz="3200" b="1">
                <a:solidFill>
                  <a:schemeClr val="bg1"/>
                </a:solidFill>
              </a:defRPr>
            </a:lvl1pPr>
          </a:lstStyle>
          <a:p>
            <a:pPr lvl="0"/>
            <a:endParaRPr lang="zh-CN" altLang="en-US" dirty="0"/>
          </a:p>
        </p:txBody>
      </p:sp>
      <p:sp>
        <p:nvSpPr>
          <p:cNvPr id="11" name="平行四边形 10">
            <a:extLst>
              <a:ext uri="{FF2B5EF4-FFF2-40B4-BE49-F238E27FC236}">
                <a16:creationId xmlns:a16="http://schemas.microsoft.com/office/drawing/2014/main" id="{3E2A174E-0D40-4C44-A4CB-067A3AD3E27A}"/>
              </a:ext>
            </a:extLst>
          </p:cNvPr>
          <p:cNvSpPr/>
          <p:nvPr userDrawn="1"/>
        </p:nvSpPr>
        <p:spPr>
          <a:xfrm>
            <a:off x="11428834" y="119857"/>
            <a:ext cx="473565" cy="242093"/>
          </a:xfrm>
          <a:prstGeom prst="parallelogram">
            <a:avLst>
              <a:gd name="adj" fmla="val 4444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平行四边形 11">
            <a:extLst>
              <a:ext uri="{FF2B5EF4-FFF2-40B4-BE49-F238E27FC236}">
                <a16:creationId xmlns:a16="http://schemas.microsoft.com/office/drawing/2014/main" id="{B6623D7A-6A25-4FAF-BE38-10BE0650BF71}"/>
              </a:ext>
            </a:extLst>
          </p:cNvPr>
          <p:cNvSpPr/>
          <p:nvPr userDrawn="1"/>
        </p:nvSpPr>
        <p:spPr>
          <a:xfrm>
            <a:off x="11016782" y="322602"/>
            <a:ext cx="473565" cy="242093"/>
          </a:xfrm>
          <a:prstGeom prst="parallelogram">
            <a:avLst>
              <a:gd name="adj" fmla="val 4444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4000658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仅标题(标题导航)">
    <p:spTree>
      <p:nvGrpSpPr>
        <p:cNvPr id="1" name=""/>
        <p:cNvGrpSpPr/>
        <p:nvPr/>
      </p:nvGrpSpPr>
      <p:grpSpPr>
        <a:xfrm>
          <a:off x="0" y="0"/>
          <a:ext cx="0" cy="0"/>
          <a:chOff x="0" y="0"/>
          <a:chExt cx="0" cy="0"/>
        </a:xfrm>
      </p:grpSpPr>
      <p:pic>
        <p:nvPicPr>
          <p:cNvPr id="24" name="图片 23" descr="图片包含 建筑物, 圆屋顶, 地板&#10;&#10;描述已自动生成">
            <a:extLst>
              <a:ext uri="{FF2B5EF4-FFF2-40B4-BE49-F238E27FC236}">
                <a16:creationId xmlns:a16="http://schemas.microsoft.com/office/drawing/2014/main" id="{FCB44420-1668-4CDF-B7B1-BF64940901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 y="0"/>
            <a:ext cx="12188951" cy="6858000"/>
          </a:xfrm>
          <a:prstGeom prst="rect">
            <a:avLst/>
          </a:prstGeom>
        </p:spPr>
      </p:pic>
      <p:sp>
        <p:nvSpPr>
          <p:cNvPr id="3" name="灯片编号占位符 2">
            <a:extLst>
              <a:ext uri="{FF2B5EF4-FFF2-40B4-BE49-F238E27FC236}">
                <a16:creationId xmlns:a16="http://schemas.microsoft.com/office/drawing/2014/main" id="{C1D5E491-4859-47A4-8F29-DAACA1914DBE}"/>
              </a:ext>
            </a:extLst>
          </p:cNvPr>
          <p:cNvSpPr>
            <a:spLocks noGrp="1"/>
          </p:cNvSpPr>
          <p:nvPr>
            <p:ph type="sldNum" sz="quarter" idx="10"/>
          </p:nvPr>
        </p:nvSpPr>
        <p:spPr/>
        <p:txBody>
          <a:bodyPr/>
          <a:lstStyle/>
          <a:p>
            <a:fld id="{6C53781C-E1F6-4315-A39D-61273F2E0596}" type="slidenum">
              <a:rPr lang="zh-CN" altLang="en-US" smtClean="0"/>
              <a:pPr/>
              <a:t>‹#›</a:t>
            </a:fld>
            <a:endParaRPr lang="zh-CN" altLang="en-US" dirty="0"/>
          </a:p>
        </p:txBody>
      </p:sp>
      <p:sp>
        <p:nvSpPr>
          <p:cNvPr id="9" name="文本占位符 31">
            <a:extLst>
              <a:ext uri="{FF2B5EF4-FFF2-40B4-BE49-F238E27FC236}">
                <a16:creationId xmlns:a16="http://schemas.microsoft.com/office/drawing/2014/main" id="{56FC8349-67FC-4E3B-B988-7A27FDAE9D24}"/>
              </a:ext>
            </a:extLst>
          </p:cNvPr>
          <p:cNvSpPr>
            <a:spLocks noGrp="1"/>
          </p:cNvSpPr>
          <p:nvPr>
            <p:ph type="body" sz="quarter" idx="12"/>
          </p:nvPr>
        </p:nvSpPr>
        <p:spPr>
          <a:xfrm>
            <a:off x="319056" y="6438900"/>
            <a:ext cx="4151344" cy="419100"/>
          </a:xfrm>
          <a:prstGeom prst="rect">
            <a:avLst/>
          </a:prstGeom>
        </p:spPr>
        <p:txBody>
          <a:bodyPr lIns="0" tIns="0" rIns="0" bIns="0" anchor="ctr"/>
          <a:lstStyle>
            <a:lvl1pPr marL="0" indent="0" algn="l">
              <a:lnSpc>
                <a:spcPct val="100000"/>
              </a:lnSpc>
              <a:buNone/>
              <a:defRPr sz="2000" b="0">
                <a:solidFill>
                  <a:schemeClr val="tx1">
                    <a:lumMod val="75000"/>
                    <a:lumOff val="25000"/>
                  </a:schemeClr>
                </a:solidFill>
              </a:defRPr>
            </a:lvl1pPr>
          </a:lstStyle>
          <a:p>
            <a:pPr lvl="0"/>
            <a:endParaRPr lang="zh-CN" altLang="en-US" dirty="0"/>
          </a:p>
        </p:txBody>
      </p:sp>
      <p:sp>
        <p:nvSpPr>
          <p:cNvPr id="10" name="文本占位符 31">
            <a:extLst>
              <a:ext uri="{FF2B5EF4-FFF2-40B4-BE49-F238E27FC236}">
                <a16:creationId xmlns:a16="http://schemas.microsoft.com/office/drawing/2014/main" id="{85368C87-925C-44AC-B001-5C4EE6F00645}"/>
              </a:ext>
            </a:extLst>
          </p:cNvPr>
          <p:cNvSpPr>
            <a:spLocks noGrp="1"/>
          </p:cNvSpPr>
          <p:nvPr>
            <p:ph type="body" sz="quarter" idx="13"/>
          </p:nvPr>
        </p:nvSpPr>
        <p:spPr>
          <a:xfrm>
            <a:off x="4788940" y="6438900"/>
            <a:ext cx="4151344" cy="419100"/>
          </a:xfrm>
          <a:prstGeom prst="rect">
            <a:avLst/>
          </a:prstGeom>
        </p:spPr>
        <p:txBody>
          <a:bodyPr lIns="0" tIns="0" rIns="0" bIns="0" anchor="ctr"/>
          <a:lstStyle>
            <a:lvl1pPr marL="0" indent="0" algn="l">
              <a:lnSpc>
                <a:spcPct val="100000"/>
              </a:lnSpc>
              <a:buNone/>
              <a:defRPr sz="2000" b="0">
                <a:solidFill>
                  <a:schemeClr val="tx1">
                    <a:lumMod val="75000"/>
                    <a:lumOff val="25000"/>
                  </a:schemeClr>
                </a:solidFill>
              </a:defRPr>
            </a:lvl1pPr>
          </a:lstStyle>
          <a:p>
            <a:pPr lvl="0"/>
            <a:endParaRPr lang="zh-CN" altLang="en-US" dirty="0"/>
          </a:p>
        </p:txBody>
      </p:sp>
      <p:sp>
        <p:nvSpPr>
          <p:cNvPr id="19" name="平行四边形 18">
            <a:extLst>
              <a:ext uri="{FF2B5EF4-FFF2-40B4-BE49-F238E27FC236}">
                <a16:creationId xmlns:a16="http://schemas.microsoft.com/office/drawing/2014/main" id="{9AE407FD-1006-4AC4-B10B-CB7686E66A86}"/>
              </a:ext>
            </a:extLst>
          </p:cNvPr>
          <p:cNvSpPr/>
          <p:nvPr userDrawn="1"/>
        </p:nvSpPr>
        <p:spPr>
          <a:xfrm>
            <a:off x="0" y="1"/>
            <a:ext cx="12191483" cy="685800"/>
          </a:xfrm>
          <a:prstGeom prst="parallelogram">
            <a:avLst>
              <a:gd name="adj" fmla="val 4305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0" name="图片 19" descr="图片包含 户外, 标牌, 黑色&#10;&#10;自动生成的说明">
            <a:extLst>
              <a:ext uri="{FF2B5EF4-FFF2-40B4-BE49-F238E27FC236}">
                <a16:creationId xmlns:a16="http://schemas.microsoft.com/office/drawing/2014/main" id="{D5338ABA-2308-412D-96F5-DE590FFF99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9056" y="73482"/>
            <a:ext cx="538838" cy="538838"/>
          </a:xfrm>
          <a:prstGeom prst="rect">
            <a:avLst/>
          </a:prstGeom>
        </p:spPr>
      </p:pic>
      <p:sp>
        <p:nvSpPr>
          <p:cNvPr id="11" name="平行四边形 10">
            <a:extLst>
              <a:ext uri="{FF2B5EF4-FFF2-40B4-BE49-F238E27FC236}">
                <a16:creationId xmlns:a16="http://schemas.microsoft.com/office/drawing/2014/main" id="{B0646154-6233-4139-B550-A28CDF04E3FA}"/>
              </a:ext>
            </a:extLst>
          </p:cNvPr>
          <p:cNvSpPr/>
          <p:nvPr userDrawn="1"/>
        </p:nvSpPr>
        <p:spPr>
          <a:xfrm>
            <a:off x="995330" y="105510"/>
            <a:ext cx="1957419" cy="512879"/>
          </a:xfrm>
          <a:prstGeom prst="parallelogram">
            <a:avLst>
              <a:gd name="adj" fmla="val 43056"/>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accent1"/>
                </a:solidFill>
              </a:rPr>
              <a:t>标题一</a:t>
            </a:r>
          </a:p>
        </p:txBody>
      </p:sp>
      <p:sp>
        <p:nvSpPr>
          <p:cNvPr id="12" name="平行四边形 11">
            <a:extLst>
              <a:ext uri="{FF2B5EF4-FFF2-40B4-BE49-F238E27FC236}">
                <a16:creationId xmlns:a16="http://schemas.microsoft.com/office/drawing/2014/main" id="{DB662845-A8FE-4E13-82B8-ABEE9422A575}"/>
              </a:ext>
            </a:extLst>
          </p:cNvPr>
          <p:cNvSpPr/>
          <p:nvPr userDrawn="1"/>
        </p:nvSpPr>
        <p:spPr>
          <a:xfrm>
            <a:off x="2831521" y="105510"/>
            <a:ext cx="1957419" cy="512879"/>
          </a:xfrm>
          <a:prstGeom prst="parallelogram">
            <a:avLst>
              <a:gd name="adj" fmla="val 43056"/>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accent1">
                    <a:lumMod val="60000"/>
                    <a:lumOff val="40000"/>
                  </a:schemeClr>
                </a:solidFill>
              </a:rPr>
              <a:t>标题二</a:t>
            </a:r>
          </a:p>
        </p:txBody>
      </p:sp>
      <p:sp>
        <p:nvSpPr>
          <p:cNvPr id="15" name="平行四边形 14">
            <a:extLst>
              <a:ext uri="{FF2B5EF4-FFF2-40B4-BE49-F238E27FC236}">
                <a16:creationId xmlns:a16="http://schemas.microsoft.com/office/drawing/2014/main" id="{44330A7B-15B1-4D7C-8EFE-B8A0161426A0}"/>
              </a:ext>
            </a:extLst>
          </p:cNvPr>
          <p:cNvSpPr/>
          <p:nvPr userDrawn="1"/>
        </p:nvSpPr>
        <p:spPr>
          <a:xfrm>
            <a:off x="4645215" y="105510"/>
            <a:ext cx="1957419" cy="512879"/>
          </a:xfrm>
          <a:prstGeom prst="parallelogram">
            <a:avLst>
              <a:gd name="adj" fmla="val 43056"/>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CN" altLang="en-US" sz="2400" b="1" dirty="0">
                <a:solidFill>
                  <a:schemeClr val="accent1">
                    <a:lumMod val="60000"/>
                    <a:lumOff val="40000"/>
                  </a:schemeClr>
                </a:solidFill>
              </a:rPr>
              <a:t>标题三</a:t>
            </a:r>
          </a:p>
        </p:txBody>
      </p:sp>
      <p:sp>
        <p:nvSpPr>
          <p:cNvPr id="16" name="平行四边形 15">
            <a:extLst>
              <a:ext uri="{FF2B5EF4-FFF2-40B4-BE49-F238E27FC236}">
                <a16:creationId xmlns:a16="http://schemas.microsoft.com/office/drawing/2014/main" id="{FAB9E410-8F4C-4E41-B027-DFC233733AB7}"/>
              </a:ext>
            </a:extLst>
          </p:cNvPr>
          <p:cNvSpPr/>
          <p:nvPr userDrawn="1"/>
        </p:nvSpPr>
        <p:spPr>
          <a:xfrm>
            <a:off x="6481406" y="105510"/>
            <a:ext cx="1957419" cy="512879"/>
          </a:xfrm>
          <a:prstGeom prst="parallelogram">
            <a:avLst>
              <a:gd name="adj" fmla="val 43056"/>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CN" altLang="en-US" sz="2400" b="1" dirty="0">
                <a:solidFill>
                  <a:schemeClr val="accent1">
                    <a:lumMod val="60000"/>
                    <a:lumOff val="40000"/>
                  </a:schemeClr>
                </a:solidFill>
              </a:rPr>
              <a:t>标题四</a:t>
            </a:r>
          </a:p>
        </p:txBody>
      </p:sp>
      <p:sp>
        <p:nvSpPr>
          <p:cNvPr id="17" name="平行四边形 16">
            <a:extLst>
              <a:ext uri="{FF2B5EF4-FFF2-40B4-BE49-F238E27FC236}">
                <a16:creationId xmlns:a16="http://schemas.microsoft.com/office/drawing/2014/main" id="{9F88429B-B890-4CEE-A503-4E91AAB2562D}"/>
              </a:ext>
            </a:extLst>
          </p:cNvPr>
          <p:cNvSpPr/>
          <p:nvPr userDrawn="1"/>
        </p:nvSpPr>
        <p:spPr>
          <a:xfrm>
            <a:off x="8295100" y="105510"/>
            <a:ext cx="1957419" cy="512879"/>
          </a:xfrm>
          <a:prstGeom prst="parallelogram">
            <a:avLst>
              <a:gd name="adj" fmla="val 43056"/>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CN" altLang="en-US" sz="2400" b="1" dirty="0">
                <a:solidFill>
                  <a:schemeClr val="accent1">
                    <a:lumMod val="60000"/>
                    <a:lumOff val="40000"/>
                  </a:schemeClr>
                </a:solidFill>
              </a:rPr>
              <a:t>标题五</a:t>
            </a:r>
          </a:p>
        </p:txBody>
      </p:sp>
      <p:pic>
        <p:nvPicPr>
          <p:cNvPr id="18" name="图片 17">
            <a:extLst>
              <a:ext uri="{FF2B5EF4-FFF2-40B4-BE49-F238E27FC236}">
                <a16:creationId xmlns:a16="http://schemas.microsoft.com/office/drawing/2014/main" id="{8AC3C199-AD82-4263-B8E8-8D1CD35372A9}"/>
              </a:ext>
            </a:extLst>
          </p:cNvPr>
          <p:cNvPicPr>
            <a:picLocks noChangeAspect="1"/>
          </p:cNvPicPr>
          <p:nvPr userDrawn="1"/>
        </p:nvPicPr>
        <p:blipFill rotWithShape="1">
          <a:blip r:embed="rId4" cstate="print"/>
          <a:srcRect r="1346"/>
          <a:stretch/>
        </p:blipFill>
        <p:spPr>
          <a:xfrm>
            <a:off x="516" y="6041797"/>
            <a:ext cx="12166903" cy="411617"/>
          </a:xfrm>
          <a:prstGeom prst="rect">
            <a:avLst/>
          </a:prstGeom>
        </p:spPr>
      </p:pic>
      <p:sp>
        <p:nvSpPr>
          <p:cNvPr id="21" name="平行四边形 20">
            <a:extLst>
              <a:ext uri="{FF2B5EF4-FFF2-40B4-BE49-F238E27FC236}">
                <a16:creationId xmlns:a16="http://schemas.microsoft.com/office/drawing/2014/main" id="{2051FE92-34E2-4DFE-BC0D-28D53B1BE4ED}"/>
              </a:ext>
            </a:extLst>
          </p:cNvPr>
          <p:cNvSpPr/>
          <p:nvPr userDrawn="1"/>
        </p:nvSpPr>
        <p:spPr>
          <a:xfrm>
            <a:off x="11428834" y="119857"/>
            <a:ext cx="473565" cy="242093"/>
          </a:xfrm>
          <a:prstGeom prst="parallelogram">
            <a:avLst>
              <a:gd name="adj" fmla="val 4444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 name="平行四边形 21">
            <a:extLst>
              <a:ext uri="{FF2B5EF4-FFF2-40B4-BE49-F238E27FC236}">
                <a16:creationId xmlns:a16="http://schemas.microsoft.com/office/drawing/2014/main" id="{EE8F87D0-86D3-40A7-B41A-5B19E1D5D4CF}"/>
              </a:ext>
            </a:extLst>
          </p:cNvPr>
          <p:cNvSpPr/>
          <p:nvPr userDrawn="1"/>
        </p:nvSpPr>
        <p:spPr>
          <a:xfrm>
            <a:off x="11016782" y="322602"/>
            <a:ext cx="473565" cy="242093"/>
          </a:xfrm>
          <a:prstGeom prst="parallelogram">
            <a:avLst>
              <a:gd name="adj" fmla="val 4444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37968134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灯片编号占位符 5">
            <a:extLst>
              <a:ext uri="{FF2B5EF4-FFF2-40B4-BE49-F238E27FC236}">
                <a16:creationId xmlns:a16="http://schemas.microsoft.com/office/drawing/2014/main" id="{DF26411B-55E1-4CE5-B9CA-4734B17AE0EC}"/>
              </a:ext>
            </a:extLst>
          </p:cNvPr>
          <p:cNvSpPr>
            <a:spLocks noGrp="1"/>
          </p:cNvSpPr>
          <p:nvPr>
            <p:ph type="sldNum" sz="quarter" idx="4"/>
          </p:nvPr>
        </p:nvSpPr>
        <p:spPr>
          <a:xfrm>
            <a:off x="10849970" y="6515101"/>
            <a:ext cx="1037230" cy="342900"/>
          </a:xfrm>
          <a:prstGeom prst="rect">
            <a:avLst/>
          </a:prstGeom>
        </p:spPr>
        <p:txBody>
          <a:bodyPr vert="horz" lIns="91440" tIns="45720" rIns="91440" bIns="45720" rtlCol="0" anchor="ctr"/>
          <a:lstStyle>
            <a:lvl1pPr algn="r">
              <a:defRPr sz="1200">
                <a:solidFill>
                  <a:schemeClr val="tx1">
                    <a:tint val="75000"/>
                  </a:schemeClr>
                </a:solidFill>
              </a:defRPr>
            </a:lvl1pPr>
          </a:lstStyle>
          <a:p>
            <a:fld id="{548644C6-89F0-466C-949F-E70AD72679A8}" type="slidenum">
              <a:rPr lang="zh-CN" altLang="en-US" smtClean="0"/>
              <a:t>‹#›</a:t>
            </a:fld>
            <a:endParaRPr lang="zh-CN" altLang="en-US"/>
          </a:p>
        </p:txBody>
      </p:sp>
    </p:spTree>
    <p:extLst>
      <p:ext uri="{BB962C8B-B14F-4D97-AF65-F5344CB8AC3E}">
        <p14:creationId xmlns:p14="http://schemas.microsoft.com/office/powerpoint/2010/main" val="2068584755"/>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2" r:id="rId3"/>
    <p:sldLayoutId id="2147483655" r:id="rId4"/>
    <p:sldLayoutId id="2147483657" r:id="rId5"/>
    <p:sldLayoutId id="2147483653" r:id="rId6"/>
    <p:sldLayoutId id="2147483658" r:id="rId7"/>
    <p:sldLayoutId id="2147483650" r:id="rId8"/>
    <p:sldLayoutId id="2147483659" r:id="rId9"/>
    <p:sldLayoutId id="2147483651" r:id="rId10"/>
    <p:sldLayoutId id="2147483654" r:id="rId11"/>
    <p:sldLayoutId id="2147483660" r:id="rId12"/>
    <p:sldLayoutId id="2147483663" r:id="rId13"/>
    <p:sldLayoutId id="2147483652" r:id="rId14"/>
    <p:sldLayoutId id="2147483664" r:id="rId1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2" userDrawn="1">
          <p15:clr>
            <a:srgbClr val="F26B43"/>
          </p15:clr>
        </p15:guide>
        <p15:guide id="2" pos="7488" userDrawn="1">
          <p15:clr>
            <a:srgbClr val="F26B43"/>
          </p15:clr>
        </p15:guide>
        <p15:guide id="3" orient="horz" pos="432" userDrawn="1">
          <p15:clr>
            <a:srgbClr val="F26B43"/>
          </p15:clr>
        </p15:guide>
        <p15:guide id="4" orient="horz" pos="472" userDrawn="1">
          <p15:clr>
            <a:srgbClr val="F26B43"/>
          </p15:clr>
        </p15:guide>
        <p15:guide id="5" orient="horz" pos="4104" userDrawn="1">
          <p15:clr>
            <a:srgbClr val="F26B43"/>
          </p15:clr>
        </p15:guide>
        <p15:guide id="6" orient="horz" pos="405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8486659"/>
      </p:ext>
    </p:extLst>
  </p:cSld>
  <p:clrMap bg1="lt1" tx1="dk1" bg2="lt2" tx2="dk2" accent1="accent1" accent2="accent2" accent3="accent3" accent4="accent4" accent5="accent5" accent6="accent6" hlink="hlink" folHlink="folHlink"/>
  <p:sldLayoutIdLst>
    <p:sldLayoutId id="2147483667" r:id="rId1"/>
    <p:sldLayoutId id="2147483668"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264">
          <p15:clr>
            <a:srgbClr val="F26B43"/>
          </p15:clr>
        </p15:guide>
        <p15:guide id="2" pos="3840">
          <p15:clr>
            <a:srgbClr val="F26B43"/>
          </p15:clr>
        </p15:guide>
        <p15:guide id="3" pos="192">
          <p15:clr>
            <a:srgbClr val="F26B43"/>
          </p15:clr>
        </p15:guide>
        <p15:guide id="4" pos="7488">
          <p15:clr>
            <a:srgbClr val="F26B43"/>
          </p15:clr>
        </p15:guide>
        <p15:guide id="5" orient="horz" pos="432">
          <p15:clr>
            <a:srgbClr val="F26B43"/>
          </p15:clr>
        </p15:guide>
        <p15:guide id="6" orient="horz" pos="472">
          <p15:clr>
            <a:srgbClr val="F26B43"/>
          </p15:clr>
        </p15:guide>
        <p15:guide id="7" orient="horz" pos="4104">
          <p15:clr>
            <a:srgbClr val="F26B43"/>
          </p15:clr>
        </p15:guide>
        <p15:guide id="8" orient="horz" pos="40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0.xml"/><Relationship Id="rId5" Type="http://schemas.openxmlformats.org/officeDocument/2006/relationships/image" Target="../media/image28.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image" Target="../media/image64.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7" Type="http://schemas.microsoft.com/office/2007/relationships/hdphoto" Target="../media/hdphoto3.wdp"/><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microsoft.com/office/2007/relationships/hdphoto" Target="../media/hdphoto3.wdp"/><Relationship Id="rId5" Type="http://schemas.openxmlformats.org/officeDocument/2006/relationships/image" Target="../media/image29.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microsoft.com/office/2007/relationships/hdphoto" Target="../media/hdphoto3.wdp"/><Relationship Id="rId5" Type="http://schemas.openxmlformats.org/officeDocument/2006/relationships/image" Target="../media/image29.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10.xml"/><Relationship Id="rId5" Type="http://schemas.openxmlformats.org/officeDocument/2006/relationships/image" Target="../media/image32.jpeg"/><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27.xml"/><Relationship Id="rId7" Type="http://schemas.openxmlformats.org/officeDocument/2006/relationships/image" Target="../media/image48.wmf"/><Relationship Id="rId2" Type="http://schemas.openxmlformats.org/officeDocument/2006/relationships/slideLayout" Target="../slideLayouts/slideLayout10.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47.wmf"/><Relationship Id="rId4" Type="http://schemas.openxmlformats.org/officeDocument/2006/relationships/oleObject" Target="../embeddings/oleObject1.bin"/><Relationship Id="rId9" Type="http://schemas.openxmlformats.org/officeDocument/2006/relationships/image" Target="../media/image49.wmf"/></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5.bin"/><Relationship Id="rId13" Type="http://schemas.openxmlformats.org/officeDocument/2006/relationships/image" Target="../media/image52.png"/><Relationship Id="rId3" Type="http://schemas.openxmlformats.org/officeDocument/2006/relationships/notesSlide" Target="../notesSlides/notesSlide28.xml"/><Relationship Id="rId7" Type="http://schemas.openxmlformats.org/officeDocument/2006/relationships/image" Target="../media/image49.wmf"/><Relationship Id="rId12" Type="http://schemas.openxmlformats.org/officeDocument/2006/relationships/image" Target="../media/image51.png"/><Relationship Id="rId2" Type="http://schemas.openxmlformats.org/officeDocument/2006/relationships/slideLayout" Target="../slideLayouts/slideLayout10.xml"/><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52.wmf"/><Relationship Id="rId5" Type="http://schemas.openxmlformats.org/officeDocument/2006/relationships/image" Target="../media/image50.wmf"/><Relationship Id="rId10" Type="http://schemas.openxmlformats.org/officeDocument/2006/relationships/oleObject" Target="../embeddings/oleObject6.bin"/><Relationship Id="rId4" Type="http://schemas.openxmlformats.org/officeDocument/2006/relationships/oleObject" Target="../embeddings/oleObject4.bin"/><Relationship Id="rId9" Type="http://schemas.openxmlformats.org/officeDocument/2006/relationships/image" Target="../media/image51.wmf"/></Relationships>
</file>

<file path=ppt/slides/_rels/slide29.xml.rels><?xml version="1.0" encoding="UTF-8" standalone="yes"?>
<Relationships xmlns="http://schemas.openxmlformats.org/package/2006/relationships"><Relationship Id="rId8" Type="http://schemas.openxmlformats.org/officeDocument/2006/relationships/image" Target="../media/image470.png"/><Relationship Id="rId3" Type="http://schemas.openxmlformats.org/officeDocument/2006/relationships/image" Target="../media/image450.png"/><Relationship Id="rId7" Type="http://schemas.openxmlformats.org/officeDocument/2006/relationships/image" Target="../media/image460.png"/><Relationship Id="rId2" Type="http://schemas.openxmlformats.org/officeDocument/2006/relationships/notesSlide" Target="../notesSlides/notesSlide29.xml"/><Relationship Id="rId1" Type="http://schemas.openxmlformats.org/officeDocument/2006/relationships/slideLayout" Target="../slideLayouts/slideLayout10.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0.xml"/><Relationship Id="rId1" Type="http://schemas.openxmlformats.org/officeDocument/2006/relationships/slideLayout" Target="../slideLayouts/slideLayout10.xml"/><Relationship Id="rId5" Type="http://schemas.openxmlformats.org/officeDocument/2006/relationships/image" Target="../media/image61.png"/><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3.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10.xml"/><Relationship Id="rId5" Type="http://schemas.openxmlformats.org/officeDocument/2006/relationships/image" Target="../media/image62.png"/><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10.pn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24.png"/><Relationship Id="rId5" Type="http://schemas.openxmlformats.org/officeDocument/2006/relationships/image" Target="../media/image250.png"/><Relationship Id="rId4" Type="http://schemas.openxmlformats.org/officeDocument/2006/relationships/image" Target="../media/image22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26.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microsoft.com/office/2007/relationships/hdphoto" Target="../media/hdphoto2.wdp"/><Relationship Id="rId5" Type="http://schemas.openxmlformats.org/officeDocument/2006/relationships/image" Target="../media/image27.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a:extLst>
              <a:ext uri="{FF2B5EF4-FFF2-40B4-BE49-F238E27FC236}">
                <a16:creationId xmlns:a16="http://schemas.microsoft.com/office/drawing/2014/main" id="{2BE71855-1849-4FC4-A9D5-7DDD1C68CED9}"/>
              </a:ext>
            </a:extLst>
          </p:cNvPr>
          <p:cNvSpPr>
            <a:spLocks noGrp="1"/>
          </p:cNvSpPr>
          <p:nvPr>
            <p:ph type="title"/>
          </p:nvPr>
        </p:nvSpPr>
        <p:spPr>
          <a:xfrm>
            <a:off x="180777" y="1704888"/>
            <a:ext cx="11830445" cy="1743030"/>
          </a:xfrm>
        </p:spPr>
        <p:txBody>
          <a:bodyPr/>
          <a:lstStyle/>
          <a:p>
            <a:r>
              <a:rPr lang="en-US" altLang="zh-CN" sz="4000" dirty="0"/>
              <a:t>Bridge: </a:t>
            </a:r>
            <a:r>
              <a:rPr lang="en-US" altLang="zh-CN" sz="4000" dirty="0">
                <a:solidFill>
                  <a:schemeClr val="tx1"/>
                </a:solidFill>
              </a:rPr>
              <a:t>Enabling BLE Direction Finding Feature Compatible with All Bluetooth Devices</a:t>
            </a:r>
            <a:endParaRPr lang="zh-CN" altLang="en-US" sz="4000" dirty="0">
              <a:solidFill>
                <a:schemeClr val="tx1"/>
              </a:solidFill>
            </a:endParaRPr>
          </a:p>
        </p:txBody>
      </p:sp>
      <p:sp>
        <p:nvSpPr>
          <p:cNvPr id="3" name="内容占位符 2">
            <a:extLst>
              <a:ext uri="{FF2B5EF4-FFF2-40B4-BE49-F238E27FC236}">
                <a16:creationId xmlns:a16="http://schemas.microsoft.com/office/drawing/2014/main" id="{20903F1C-568E-4080-8C79-B487B35A71F9}"/>
              </a:ext>
            </a:extLst>
          </p:cNvPr>
          <p:cNvSpPr>
            <a:spLocks noGrp="1"/>
          </p:cNvSpPr>
          <p:nvPr>
            <p:ph sz="quarter" idx="10"/>
          </p:nvPr>
        </p:nvSpPr>
        <p:spPr/>
        <p:txBody>
          <a:bodyPr/>
          <a:lstStyle/>
          <a:p>
            <a:r>
              <a:rPr lang="en-US" altLang="zh-CN" dirty="0" err="1"/>
              <a:t>MobiCom</a:t>
            </a:r>
            <a:r>
              <a:rPr lang="en-US" altLang="zh-CN" dirty="0"/>
              <a:t> 2025</a:t>
            </a:r>
            <a:endParaRPr lang="zh-CN" altLang="en-US" dirty="0"/>
          </a:p>
        </p:txBody>
      </p:sp>
      <p:sp>
        <p:nvSpPr>
          <p:cNvPr id="10" name="文本占位符 9">
            <a:extLst>
              <a:ext uri="{FF2B5EF4-FFF2-40B4-BE49-F238E27FC236}">
                <a16:creationId xmlns:a16="http://schemas.microsoft.com/office/drawing/2014/main" id="{F57F84D3-725F-446C-9BB7-DC74C097201D}"/>
              </a:ext>
            </a:extLst>
          </p:cNvPr>
          <p:cNvSpPr>
            <a:spLocks noGrp="1"/>
          </p:cNvSpPr>
          <p:nvPr>
            <p:ph type="body" sz="quarter" idx="11"/>
          </p:nvPr>
        </p:nvSpPr>
        <p:spPr>
          <a:xfrm>
            <a:off x="2241197" y="4161765"/>
            <a:ext cx="7709604" cy="1035159"/>
          </a:xfrm>
        </p:spPr>
        <p:txBody>
          <a:bodyPr/>
          <a:lstStyle/>
          <a:p>
            <a:r>
              <a:rPr lang="en-US" altLang="zh-CN" sz="2000" u="sng" dirty="0"/>
              <a:t>Runting Zhang</a:t>
            </a:r>
            <a:r>
              <a:rPr lang="en-US" altLang="zh-CN" sz="2000" b="0" dirty="0"/>
              <a:t>, </a:t>
            </a:r>
            <a:r>
              <a:rPr lang="en-US" altLang="zh-CN" sz="2000" b="0" dirty="0" err="1"/>
              <a:t>Yijie</a:t>
            </a:r>
            <a:r>
              <a:rPr lang="en-US" altLang="zh-CN" sz="2000" b="0" dirty="0"/>
              <a:t> Li, Dian Ding, Yi-Chao Chen, </a:t>
            </a:r>
            <a:r>
              <a:rPr lang="en-US" altLang="zh-CN" sz="2000" b="0" dirty="0" err="1"/>
              <a:t>Yida</a:t>
            </a:r>
            <a:r>
              <a:rPr lang="en-US" altLang="zh-CN" sz="2000" b="0" dirty="0"/>
              <a:t> Wang, </a:t>
            </a:r>
            <a:r>
              <a:rPr lang="en-US" altLang="zh-CN" sz="2000" b="0" dirty="0" err="1"/>
              <a:t>Dongyao</a:t>
            </a:r>
            <a:r>
              <a:rPr lang="en-US" altLang="zh-CN" sz="2000" b="0" dirty="0"/>
              <a:t> Chen, </a:t>
            </a:r>
            <a:r>
              <a:rPr lang="en-US" altLang="zh-CN" sz="2000" b="0" dirty="0" err="1"/>
              <a:t>Jingxian</a:t>
            </a:r>
            <a:r>
              <a:rPr lang="en-US" altLang="zh-CN" sz="2000" b="0" dirty="0"/>
              <a:t> Wang, </a:t>
            </a:r>
            <a:r>
              <a:rPr lang="en-US" altLang="zh-CN" sz="2000" b="0" dirty="0" err="1"/>
              <a:t>Jiadi</a:t>
            </a:r>
            <a:r>
              <a:rPr lang="en-US" altLang="zh-CN" sz="2000" b="0" dirty="0"/>
              <a:t> Yu, Ling Ma, </a:t>
            </a:r>
            <a:r>
              <a:rPr lang="en-US" altLang="zh-CN" sz="2000" b="0" dirty="0" err="1"/>
              <a:t>Guangtao</a:t>
            </a:r>
            <a:r>
              <a:rPr lang="en-US" altLang="zh-CN" sz="2000" b="0" dirty="0"/>
              <a:t> </a:t>
            </a:r>
            <a:r>
              <a:rPr lang="en-US" altLang="zh-CN" sz="2000" b="0" dirty="0" err="1"/>
              <a:t>Xue</a:t>
            </a:r>
            <a:endParaRPr lang="zh-CN" altLang="en-US" sz="2000" b="0" dirty="0"/>
          </a:p>
        </p:txBody>
      </p:sp>
      <p:pic>
        <p:nvPicPr>
          <p:cNvPr id="4" name="图片 3">
            <a:extLst>
              <a:ext uri="{FF2B5EF4-FFF2-40B4-BE49-F238E27FC236}">
                <a16:creationId xmlns:a16="http://schemas.microsoft.com/office/drawing/2014/main" id="{8FA85C26-62B0-44EC-A4B6-3A83644E83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1538" y="0"/>
            <a:ext cx="1419246" cy="880137"/>
          </a:xfrm>
          <a:prstGeom prst="rect">
            <a:avLst/>
          </a:prstGeom>
        </p:spPr>
      </p:pic>
    </p:spTree>
    <p:extLst>
      <p:ext uri="{BB962C8B-B14F-4D97-AF65-F5344CB8AC3E}">
        <p14:creationId xmlns:p14="http://schemas.microsoft.com/office/powerpoint/2010/main" val="42463200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B04C0B57-4DC6-4A16-B1D3-4B23077322CA}"/>
              </a:ext>
            </a:extLst>
          </p:cNvPr>
          <p:cNvSpPr>
            <a:spLocks noGrp="1"/>
          </p:cNvSpPr>
          <p:nvPr>
            <p:ph type="body" sz="quarter" idx="11"/>
          </p:nvPr>
        </p:nvSpPr>
        <p:spPr>
          <a:xfrm>
            <a:off x="1075351" y="43657"/>
            <a:ext cx="9046111" cy="598488"/>
          </a:xfrm>
        </p:spPr>
        <p:txBody>
          <a:bodyPr/>
          <a:lstStyle/>
          <a:p>
            <a:r>
              <a:rPr lang="en-US" altLang="zh-CN" dirty="0"/>
              <a:t>Challenge 1: Synchronizing Target &amp; Locator</a:t>
            </a:r>
            <a:endParaRPr lang="zh-CN" altLang="en-US" dirty="0"/>
          </a:p>
        </p:txBody>
      </p:sp>
      <p:grpSp>
        <p:nvGrpSpPr>
          <p:cNvPr id="112" name="群組 89">
            <a:extLst>
              <a:ext uri="{FF2B5EF4-FFF2-40B4-BE49-F238E27FC236}">
                <a16:creationId xmlns:a16="http://schemas.microsoft.com/office/drawing/2014/main" id="{3A18CAA4-F270-4A80-B63E-CD2C9F22E305}"/>
              </a:ext>
            </a:extLst>
          </p:cNvPr>
          <p:cNvGrpSpPr/>
          <p:nvPr/>
        </p:nvGrpSpPr>
        <p:grpSpPr>
          <a:xfrm>
            <a:off x="4867609" y="3561911"/>
            <a:ext cx="830598" cy="1797710"/>
            <a:chOff x="1921358" y="1546368"/>
            <a:chExt cx="1646301" cy="1797710"/>
          </a:xfrm>
        </p:grpSpPr>
        <p:sp>
          <p:nvSpPr>
            <p:cNvPr id="113" name="矩形 112">
              <a:extLst>
                <a:ext uri="{FF2B5EF4-FFF2-40B4-BE49-F238E27FC236}">
                  <a16:creationId xmlns:a16="http://schemas.microsoft.com/office/drawing/2014/main" id="{D4A8BC64-6D64-42A2-98BB-5E99776FDCD4}"/>
                </a:ext>
              </a:extLst>
            </p:cNvPr>
            <p:cNvSpPr/>
            <p:nvPr/>
          </p:nvSpPr>
          <p:spPr>
            <a:xfrm>
              <a:off x="1923803" y="1546369"/>
              <a:ext cx="1643856" cy="541166"/>
            </a:xfrm>
            <a:prstGeom prst="rect">
              <a:avLst/>
            </a:prstGeom>
            <a:solidFill>
              <a:srgbClr val="C00000"/>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Arial" panose="020B0604020202020204" pitchFamily="34" charset="0"/>
                </a:rPr>
                <a:t>ADV_EXT_IND</a:t>
              </a:r>
              <a:endParaRPr kumimoji="1" lang="zh-TW" altLang="en-US" sz="1400" b="1" i="0" u="none" strike="noStrike" kern="0" cap="none" spc="0" normalizeH="0" baseline="0" noProof="0" dirty="0">
                <a:ln>
                  <a:noFill/>
                </a:ln>
                <a:solidFill>
                  <a:prstClr val="white"/>
                </a:solidFill>
                <a:effectLst/>
                <a:uLnTx/>
                <a:uFillTx/>
                <a:latin typeface="等线" panose="020F0502020204030204"/>
                <a:ea typeface="新細明體" panose="02020500000000000000" pitchFamily="18" charset="-120"/>
                <a:cs typeface="Arial" panose="020B0604020202020204" pitchFamily="34" charset="0"/>
              </a:endParaRPr>
            </a:p>
          </p:txBody>
        </p:sp>
        <p:cxnSp>
          <p:nvCxnSpPr>
            <p:cNvPr id="114" name="直線箭頭接點 91">
              <a:extLst>
                <a:ext uri="{FF2B5EF4-FFF2-40B4-BE49-F238E27FC236}">
                  <a16:creationId xmlns:a16="http://schemas.microsoft.com/office/drawing/2014/main" id="{73D97F0E-C9C0-4D57-87F0-6CB5BE79A27F}"/>
                </a:ext>
              </a:extLst>
            </p:cNvPr>
            <p:cNvCxnSpPr>
              <a:cxnSpLocks/>
            </p:cNvCxnSpPr>
            <p:nvPr/>
          </p:nvCxnSpPr>
          <p:spPr>
            <a:xfrm>
              <a:off x="1921358" y="1546368"/>
              <a:ext cx="19609" cy="1797710"/>
            </a:xfrm>
            <a:prstGeom prst="straightConnector1">
              <a:avLst/>
            </a:prstGeom>
            <a:solidFill>
              <a:srgbClr val="C00000"/>
            </a:solidFill>
            <a:ln w="38100" cap="flat" cmpd="sng" algn="ctr">
              <a:solidFill>
                <a:srgbClr val="C00000"/>
              </a:solidFill>
              <a:prstDash val="solid"/>
              <a:miter lim="800000"/>
              <a:tailEnd type="triangle" w="lg" len="lg"/>
            </a:ln>
            <a:effectLst/>
          </p:spPr>
        </p:cxnSp>
        <p:cxnSp>
          <p:nvCxnSpPr>
            <p:cNvPr id="115" name="直線箭頭接點 92">
              <a:extLst>
                <a:ext uri="{FF2B5EF4-FFF2-40B4-BE49-F238E27FC236}">
                  <a16:creationId xmlns:a16="http://schemas.microsoft.com/office/drawing/2014/main" id="{AE0E483F-BA22-4D32-9A7D-D1A9439742EF}"/>
                </a:ext>
              </a:extLst>
            </p:cNvPr>
            <p:cNvCxnSpPr>
              <a:cxnSpLocks/>
            </p:cNvCxnSpPr>
            <p:nvPr/>
          </p:nvCxnSpPr>
          <p:spPr>
            <a:xfrm>
              <a:off x="3549346" y="1546368"/>
              <a:ext cx="0" cy="1797710"/>
            </a:xfrm>
            <a:prstGeom prst="straightConnector1">
              <a:avLst/>
            </a:prstGeom>
            <a:solidFill>
              <a:srgbClr val="C00000"/>
            </a:solidFill>
            <a:ln w="38100" cap="flat" cmpd="sng" algn="ctr">
              <a:solidFill>
                <a:srgbClr val="C00000"/>
              </a:solidFill>
              <a:prstDash val="solid"/>
              <a:miter lim="800000"/>
              <a:tailEnd type="triangle" w="lg" len="lg"/>
            </a:ln>
            <a:effectLst/>
          </p:spPr>
        </p:cxnSp>
      </p:grpSp>
      <p:grpSp>
        <p:nvGrpSpPr>
          <p:cNvPr id="163" name="组合 162">
            <a:extLst>
              <a:ext uri="{FF2B5EF4-FFF2-40B4-BE49-F238E27FC236}">
                <a16:creationId xmlns:a16="http://schemas.microsoft.com/office/drawing/2014/main" id="{9B3528A4-1A09-4E21-BE0F-D3BF82B6A310}"/>
              </a:ext>
            </a:extLst>
          </p:cNvPr>
          <p:cNvGrpSpPr/>
          <p:nvPr/>
        </p:nvGrpSpPr>
        <p:grpSpPr>
          <a:xfrm>
            <a:off x="540849" y="1354860"/>
            <a:ext cx="11014912" cy="4025458"/>
            <a:chOff x="540849" y="1354860"/>
            <a:chExt cx="11014912" cy="4025458"/>
          </a:xfrm>
        </p:grpSpPr>
        <p:sp>
          <p:nvSpPr>
            <p:cNvPr id="117" name="文字方塊 5">
              <a:extLst>
                <a:ext uri="{FF2B5EF4-FFF2-40B4-BE49-F238E27FC236}">
                  <a16:creationId xmlns:a16="http://schemas.microsoft.com/office/drawing/2014/main" id="{3E388467-86BB-42CE-8080-115DCC1F5CC3}"/>
                </a:ext>
              </a:extLst>
            </p:cNvPr>
            <p:cNvSpPr txBox="1"/>
            <p:nvPr/>
          </p:nvSpPr>
          <p:spPr>
            <a:xfrm>
              <a:off x="540849" y="3123814"/>
              <a:ext cx="1053750" cy="400110"/>
            </a:xfrm>
            <a:prstGeom prst="rect">
              <a:avLst/>
            </a:prstGeom>
            <a:noFill/>
          </p:spPr>
          <p:txBody>
            <a:bodyPr wrap="none" rtlCol="0">
              <a:spAutoFit/>
            </a:bodyPr>
            <a:lstStyle/>
            <a:p>
              <a:pPr algn="ctr"/>
              <a:r>
                <a:rPr kumimoji="1" lang="en-US" altLang="zh-TW" sz="2000" b="1" dirty="0">
                  <a:solidFill>
                    <a:prstClr val="black"/>
                  </a:solidFill>
                  <a:ea typeface="新細明體" panose="02020500000000000000" pitchFamily="18" charset="-120"/>
                  <a:cs typeface="Arial" panose="020B0604020202020204" pitchFamily="34" charset="0"/>
                </a:rPr>
                <a:t>Trigger</a:t>
              </a:r>
              <a:endParaRPr kumimoji="1" lang="zh-TW" altLang="en-US" sz="2000" b="1" dirty="0">
                <a:solidFill>
                  <a:prstClr val="black"/>
                </a:solidFill>
                <a:ea typeface="新細明體" panose="02020500000000000000" pitchFamily="18" charset="-120"/>
                <a:cs typeface="Arial" panose="020B0604020202020204" pitchFamily="34" charset="0"/>
              </a:endParaRPr>
            </a:p>
          </p:txBody>
        </p:sp>
        <p:sp>
          <p:nvSpPr>
            <p:cNvPr id="118" name="文字方塊 6">
              <a:extLst>
                <a:ext uri="{FF2B5EF4-FFF2-40B4-BE49-F238E27FC236}">
                  <a16:creationId xmlns:a16="http://schemas.microsoft.com/office/drawing/2014/main" id="{5A6BA1FA-C47C-4EFB-B82E-519191B97C21}"/>
                </a:ext>
              </a:extLst>
            </p:cNvPr>
            <p:cNvSpPr txBox="1"/>
            <p:nvPr/>
          </p:nvSpPr>
          <p:spPr>
            <a:xfrm>
              <a:off x="616258" y="4980208"/>
              <a:ext cx="1381868" cy="400110"/>
            </a:xfrm>
            <a:prstGeom prst="rect">
              <a:avLst/>
            </a:prstGeom>
            <a:noFill/>
          </p:spPr>
          <p:txBody>
            <a:bodyPr wrap="square" rtlCol="0">
              <a:spAutoFit/>
            </a:bodyPr>
            <a:lstStyle/>
            <a:p>
              <a:pPr algn="ctr"/>
              <a:r>
                <a:rPr kumimoji="1" lang="en-US" altLang="zh-TW" sz="2000" b="1" dirty="0">
                  <a:solidFill>
                    <a:prstClr val="black"/>
                  </a:solidFill>
                  <a:ea typeface="新細明體" panose="02020500000000000000" pitchFamily="18" charset="-120"/>
                  <a:cs typeface="Arial" panose="020B0604020202020204" pitchFamily="34" charset="0"/>
                </a:rPr>
                <a:t>Locator</a:t>
              </a:r>
              <a:endParaRPr kumimoji="1" lang="zh-TW" altLang="en-US" sz="2000" b="1" dirty="0">
                <a:solidFill>
                  <a:prstClr val="black"/>
                </a:solidFill>
                <a:ea typeface="新細明體" panose="02020500000000000000" pitchFamily="18" charset="-120"/>
                <a:cs typeface="Arial" panose="020B0604020202020204" pitchFamily="34" charset="0"/>
              </a:endParaRPr>
            </a:p>
          </p:txBody>
        </p:sp>
        <p:sp>
          <p:nvSpPr>
            <p:cNvPr id="119" name="文字方塊 7">
              <a:extLst>
                <a:ext uri="{FF2B5EF4-FFF2-40B4-BE49-F238E27FC236}">
                  <a16:creationId xmlns:a16="http://schemas.microsoft.com/office/drawing/2014/main" id="{1EDB8622-A216-4A9F-B519-D8188FAFC8E0}"/>
                </a:ext>
              </a:extLst>
            </p:cNvPr>
            <p:cNvSpPr txBox="1"/>
            <p:nvPr/>
          </p:nvSpPr>
          <p:spPr>
            <a:xfrm>
              <a:off x="713844" y="1354860"/>
              <a:ext cx="949492" cy="400110"/>
            </a:xfrm>
            <a:prstGeom prst="rect">
              <a:avLst/>
            </a:prstGeom>
            <a:noFill/>
          </p:spPr>
          <p:txBody>
            <a:bodyPr wrap="none" rtlCol="0">
              <a:spAutoFit/>
            </a:bodyPr>
            <a:lstStyle/>
            <a:p>
              <a:pPr algn="ctr"/>
              <a:r>
                <a:rPr kumimoji="1" lang="en-US" altLang="zh-TW" sz="2000" b="1" dirty="0">
                  <a:solidFill>
                    <a:prstClr val="black"/>
                  </a:solidFill>
                  <a:ea typeface="新細明體" panose="02020500000000000000" pitchFamily="18" charset="-120"/>
                  <a:cs typeface="Arial" panose="020B0604020202020204" pitchFamily="34" charset="0"/>
                </a:rPr>
                <a:t>Target</a:t>
              </a:r>
              <a:endParaRPr kumimoji="1" lang="zh-TW" altLang="en-US" sz="2000" b="1" dirty="0">
                <a:solidFill>
                  <a:prstClr val="black"/>
                </a:solidFill>
                <a:ea typeface="新細明體" panose="02020500000000000000" pitchFamily="18" charset="-120"/>
                <a:cs typeface="Arial" panose="020B0604020202020204" pitchFamily="34" charset="0"/>
              </a:endParaRPr>
            </a:p>
          </p:txBody>
        </p:sp>
        <p:cxnSp>
          <p:nvCxnSpPr>
            <p:cNvPr id="120" name="直線接點 9">
              <a:extLst>
                <a:ext uri="{FF2B5EF4-FFF2-40B4-BE49-F238E27FC236}">
                  <a16:creationId xmlns:a16="http://schemas.microsoft.com/office/drawing/2014/main" id="{BF1B36C2-9594-4F02-9766-916EC7CB6DAA}"/>
                </a:ext>
              </a:extLst>
            </p:cNvPr>
            <p:cNvCxnSpPr>
              <a:cxnSpLocks/>
            </p:cNvCxnSpPr>
            <p:nvPr/>
          </p:nvCxnSpPr>
          <p:spPr>
            <a:xfrm>
              <a:off x="1276286" y="1748449"/>
              <a:ext cx="10279475" cy="0"/>
            </a:xfrm>
            <a:prstGeom prst="line">
              <a:avLst/>
            </a:prstGeom>
            <a:noFill/>
            <a:ln w="38100" cap="flat" cmpd="sng" algn="ctr">
              <a:solidFill>
                <a:sysClr val="windowText" lastClr="000000"/>
              </a:solidFill>
              <a:prstDash val="solid"/>
              <a:miter lim="800000"/>
            </a:ln>
            <a:effectLst/>
          </p:spPr>
        </p:cxnSp>
        <p:cxnSp>
          <p:nvCxnSpPr>
            <p:cNvPr id="121" name="直線接點 10">
              <a:extLst>
                <a:ext uri="{FF2B5EF4-FFF2-40B4-BE49-F238E27FC236}">
                  <a16:creationId xmlns:a16="http://schemas.microsoft.com/office/drawing/2014/main" id="{438AEC0C-7467-4DC6-AA36-26B5CF93AA30}"/>
                </a:ext>
              </a:extLst>
            </p:cNvPr>
            <p:cNvCxnSpPr>
              <a:cxnSpLocks/>
            </p:cNvCxnSpPr>
            <p:nvPr/>
          </p:nvCxnSpPr>
          <p:spPr>
            <a:xfrm>
              <a:off x="1276286" y="3554189"/>
              <a:ext cx="10279475" cy="0"/>
            </a:xfrm>
            <a:prstGeom prst="line">
              <a:avLst/>
            </a:prstGeom>
            <a:noFill/>
            <a:ln w="38100" cap="flat" cmpd="sng" algn="ctr">
              <a:solidFill>
                <a:sysClr val="windowText" lastClr="000000"/>
              </a:solidFill>
              <a:prstDash val="solid"/>
              <a:miter lim="800000"/>
            </a:ln>
            <a:effectLst/>
          </p:spPr>
        </p:cxnSp>
        <p:cxnSp>
          <p:nvCxnSpPr>
            <p:cNvPr id="122" name="直線接點 11">
              <a:extLst>
                <a:ext uri="{FF2B5EF4-FFF2-40B4-BE49-F238E27FC236}">
                  <a16:creationId xmlns:a16="http://schemas.microsoft.com/office/drawing/2014/main" id="{203A36F9-9CCB-4424-9B03-C2D9F6F71510}"/>
                </a:ext>
              </a:extLst>
            </p:cNvPr>
            <p:cNvCxnSpPr>
              <a:cxnSpLocks/>
            </p:cNvCxnSpPr>
            <p:nvPr/>
          </p:nvCxnSpPr>
          <p:spPr>
            <a:xfrm>
              <a:off x="1276286" y="5359929"/>
              <a:ext cx="10279475" cy="0"/>
            </a:xfrm>
            <a:prstGeom prst="line">
              <a:avLst/>
            </a:prstGeom>
            <a:noFill/>
            <a:ln w="38100" cap="flat" cmpd="sng" algn="ctr">
              <a:solidFill>
                <a:sysClr val="windowText" lastClr="000000"/>
              </a:solidFill>
              <a:prstDash val="solid"/>
              <a:miter lim="800000"/>
            </a:ln>
            <a:effectLst/>
          </p:spPr>
        </p:cxnSp>
      </p:grpSp>
      <p:grpSp>
        <p:nvGrpSpPr>
          <p:cNvPr id="164" name="组合 163">
            <a:extLst>
              <a:ext uri="{FF2B5EF4-FFF2-40B4-BE49-F238E27FC236}">
                <a16:creationId xmlns:a16="http://schemas.microsoft.com/office/drawing/2014/main" id="{0AB453E6-26B7-4603-BCB6-00B0144ADD3F}"/>
              </a:ext>
            </a:extLst>
          </p:cNvPr>
          <p:cNvGrpSpPr/>
          <p:nvPr/>
        </p:nvGrpSpPr>
        <p:grpSpPr>
          <a:xfrm>
            <a:off x="469886" y="866091"/>
            <a:ext cx="11184842" cy="2702077"/>
            <a:chOff x="469886" y="866091"/>
            <a:chExt cx="11184842" cy="2702077"/>
          </a:xfrm>
        </p:grpSpPr>
        <p:sp>
          <p:nvSpPr>
            <p:cNvPr id="110" name="圓角矩形 83">
              <a:extLst>
                <a:ext uri="{FF2B5EF4-FFF2-40B4-BE49-F238E27FC236}">
                  <a16:creationId xmlns:a16="http://schemas.microsoft.com/office/drawing/2014/main" id="{F4092DB6-3948-422C-860B-796DF73E6ECD}"/>
                </a:ext>
              </a:extLst>
            </p:cNvPr>
            <p:cNvSpPr/>
            <p:nvPr/>
          </p:nvSpPr>
          <p:spPr>
            <a:xfrm>
              <a:off x="469886" y="879649"/>
              <a:ext cx="11184842" cy="2688519"/>
            </a:xfrm>
            <a:prstGeom prst="roundRect">
              <a:avLst>
                <a:gd name="adj" fmla="val 0"/>
              </a:avLst>
            </a:prstGeom>
            <a:noFill/>
            <a:ln w="28575" cap="flat" cmpd="sng" algn="ctr">
              <a:solidFill>
                <a:srgbClr val="0070C0"/>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1" i="0" u="none" strike="noStrike" kern="0" cap="none" spc="0" normalizeH="0" baseline="0" noProof="0" dirty="0">
                <a:ln>
                  <a:noFill/>
                </a:ln>
                <a:solidFill>
                  <a:prstClr val="white"/>
                </a:solidFill>
                <a:effectLst/>
                <a:uLnTx/>
                <a:uFillTx/>
                <a:latin typeface="等线" panose="020F0502020204030204"/>
                <a:ea typeface="新細明體" panose="02020500000000000000" pitchFamily="18" charset="-120"/>
                <a:cs typeface="Arial" panose="020B0604020202020204" pitchFamily="34" charset="0"/>
              </a:endParaRPr>
            </a:p>
          </p:txBody>
        </p:sp>
        <p:sp>
          <p:nvSpPr>
            <p:cNvPr id="124" name="文字方塊 42">
              <a:extLst>
                <a:ext uri="{FF2B5EF4-FFF2-40B4-BE49-F238E27FC236}">
                  <a16:creationId xmlns:a16="http://schemas.microsoft.com/office/drawing/2014/main" id="{7E0A4DC6-69EC-48D8-AF1C-D35AC0E06EBC}"/>
                </a:ext>
              </a:extLst>
            </p:cNvPr>
            <p:cNvSpPr txBox="1"/>
            <p:nvPr/>
          </p:nvSpPr>
          <p:spPr>
            <a:xfrm>
              <a:off x="469886" y="866091"/>
              <a:ext cx="6183103" cy="461665"/>
            </a:xfrm>
            <a:prstGeom prst="rect">
              <a:avLst/>
            </a:prstGeom>
            <a:noFill/>
          </p:spPr>
          <p:txBody>
            <a:bodyPr wrap="none" rtlCol="0">
              <a:spAutoFit/>
            </a:bodyPr>
            <a:lstStyle/>
            <a:p>
              <a:r>
                <a:rPr kumimoji="1" lang="en-US" altLang="zh-TW" sz="2400" b="1" dirty="0">
                  <a:solidFill>
                    <a:srgbClr val="0070C0"/>
                  </a:solidFill>
                  <a:ea typeface="新細明體" panose="02020500000000000000" pitchFamily="18" charset="-120"/>
                  <a:cs typeface="Arial" panose="020B0604020202020204" pitchFamily="34" charset="0"/>
                </a:rPr>
                <a:t>Standard BLE Connection Establishment</a:t>
              </a:r>
              <a:endParaRPr kumimoji="1" lang="zh-TW" altLang="en-US" sz="2400" b="1" dirty="0">
                <a:solidFill>
                  <a:srgbClr val="0070C0"/>
                </a:solidFill>
                <a:ea typeface="新細明體" panose="02020500000000000000" pitchFamily="18" charset="-120"/>
                <a:cs typeface="Arial" panose="020B0604020202020204" pitchFamily="34" charset="0"/>
              </a:endParaRPr>
            </a:p>
          </p:txBody>
        </p:sp>
      </p:grpSp>
      <p:grpSp>
        <p:nvGrpSpPr>
          <p:cNvPr id="165" name="组合 164">
            <a:extLst>
              <a:ext uri="{FF2B5EF4-FFF2-40B4-BE49-F238E27FC236}">
                <a16:creationId xmlns:a16="http://schemas.microsoft.com/office/drawing/2014/main" id="{72E2C0B3-1901-4F30-BB82-608189A26F28}"/>
              </a:ext>
            </a:extLst>
          </p:cNvPr>
          <p:cNvGrpSpPr/>
          <p:nvPr/>
        </p:nvGrpSpPr>
        <p:grpSpPr>
          <a:xfrm>
            <a:off x="469886" y="3563786"/>
            <a:ext cx="11196167" cy="2733937"/>
            <a:chOff x="469886" y="3563786"/>
            <a:chExt cx="11196167" cy="2733937"/>
          </a:xfrm>
        </p:grpSpPr>
        <p:sp>
          <p:nvSpPr>
            <p:cNvPr id="111" name="圓角矩形 88">
              <a:extLst>
                <a:ext uri="{FF2B5EF4-FFF2-40B4-BE49-F238E27FC236}">
                  <a16:creationId xmlns:a16="http://schemas.microsoft.com/office/drawing/2014/main" id="{417F5022-A342-4472-B2FD-84383385A0E8}"/>
                </a:ext>
              </a:extLst>
            </p:cNvPr>
            <p:cNvSpPr/>
            <p:nvPr/>
          </p:nvSpPr>
          <p:spPr>
            <a:xfrm>
              <a:off x="469886" y="3563786"/>
              <a:ext cx="11196167" cy="2733937"/>
            </a:xfrm>
            <a:prstGeom prst="roundRect">
              <a:avLst>
                <a:gd name="adj" fmla="val 183"/>
              </a:avLst>
            </a:prstGeom>
            <a:noFill/>
            <a:ln w="28575" cap="flat" cmpd="sng" algn="ctr">
              <a:solidFill>
                <a:srgbClr val="C00000"/>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1" i="0" u="none" strike="noStrike" kern="0" cap="none" spc="0" normalizeH="0" baseline="0" noProof="0">
                <a:ln>
                  <a:noFill/>
                </a:ln>
                <a:solidFill>
                  <a:prstClr val="white"/>
                </a:solidFill>
                <a:effectLst/>
                <a:uLnTx/>
                <a:uFillTx/>
                <a:latin typeface="等线" panose="020F0502020204030204"/>
                <a:ea typeface="新細明體" panose="02020500000000000000" pitchFamily="18" charset="-120"/>
                <a:cs typeface="Arial" panose="020B0604020202020204" pitchFamily="34" charset="0"/>
              </a:endParaRPr>
            </a:p>
          </p:txBody>
        </p:sp>
        <p:sp>
          <p:nvSpPr>
            <p:cNvPr id="116" name="文字方塊 93">
              <a:extLst>
                <a:ext uri="{FF2B5EF4-FFF2-40B4-BE49-F238E27FC236}">
                  <a16:creationId xmlns:a16="http://schemas.microsoft.com/office/drawing/2014/main" id="{B175B1F1-A3A8-4D5B-A5B5-3F4CA84A7297}"/>
                </a:ext>
              </a:extLst>
            </p:cNvPr>
            <p:cNvSpPr txBox="1"/>
            <p:nvPr/>
          </p:nvSpPr>
          <p:spPr>
            <a:xfrm>
              <a:off x="555485" y="5914588"/>
              <a:ext cx="5345696" cy="369331"/>
            </a:xfrm>
            <a:prstGeom prst="rect">
              <a:avLst/>
            </a:prstGeom>
            <a:noFill/>
          </p:spPr>
          <p:txBody>
            <a:bodyPr wrap="square">
              <a:spAutoFit/>
            </a:bodyPr>
            <a:lstStyle/>
            <a:p>
              <a:pPr algn="ctr"/>
              <a:r>
                <a:rPr lang="en-US" altLang="zh-TW" b="1" dirty="0">
                  <a:solidFill>
                    <a:srgbClr val="C00000"/>
                  </a:solidFill>
                  <a:ea typeface="新細明體" panose="02020500000000000000" pitchFamily="18" charset="-120"/>
                  <a:cs typeface="Arial" panose="020B0604020202020204" pitchFamily="34" charset="0"/>
                </a:rPr>
                <a:t>(Periodic</a:t>
              </a:r>
              <a:r>
                <a:rPr lang="zh-TW" altLang="en-US" b="1" dirty="0">
                  <a:solidFill>
                    <a:srgbClr val="C00000"/>
                  </a:solidFill>
                  <a:ea typeface="新細明體" panose="02020500000000000000" pitchFamily="18" charset="-120"/>
                  <a:cs typeface="Arial" panose="020B0604020202020204" pitchFamily="34" charset="0"/>
                </a:rPr>
                <a:t> </a:t>
              </a:r>
              <a:r>
                <a:rPr lang="en-US" altLang="zh-TW" b="1" dirty="0">
                  <a:solidFill>
                    <a:srgbClr val="C00000"/>
                  </a:solidFill>
                  <a:ea typeface="新細明體" panose="02020500000000000000" pitchFamily="18" charset="-120"/>
                  <a:cs typeface="Arial" panose="020B0604020202020204" pitchFamily="34" charset="0"/>
                </a:rPr>
                <a:t>A</a:t>
              </a:r>
              <a:r>
                <a:rPr lang="zh-TW" altLang="en-US" b="1" dirty="0">
                  <a:solidFill>
                    <a:srgbClr val="C00000"/>
                  </a:solidFill>
                  <a:ea typeface="新細明體" panose="02020500000000000000" pitchFamily="18" charset="-120"/>
                  <a:cs typeface="Arial" panose="020B0604020202020204" pitchFamily="34" charset="0"/>
                </a:rPr>
                <a:t>dvertis</a:t>
              </a:r>
              <a:r>
                <a:rPr lang="en-US" altLang="zh-TW" b="1" dirty="0">
                  <a:solidFill>
                    <a:srgbClr val="C00000"/>
                  </a:solidFill>
                  <a:ea typeface="新細明體" panose="02020500000000000000" pitchFamily="18" charset="-120"/>
                  <a:cs typeface="Arial" panose="020B0604020202020204" pitchFamily="34" charset="0"/>
                </a:rPr>
                <a:t>ing Mode)</a:t>
              </a:r>
              <a:endParaRPr lang="zh-TW" altLang="en-US" b="1" dirty="0">
                <a:solidFill>
                  <a:srgbClr val="C00000"/>
                </a:solidFill>
                <a:ea typeface="新細明體" panose="02020500000000000000" pitchFamily="18" charset="-120"/>
                <a:cs typeface="Arial" panose="020B0604020202020204" pitchFamily="34" charset="0"/>
              </a:endParaRPr>
            </a:p>
          </p:txBody>
        </p:sp>
        <p:sp>
          <p:nvSpPr>
            <p:cNvPr id="125" name="文字方塊 43">
              <a:extLst>
                <a:ext uri="{FF2B5EF4-FFF2-40B4-BE49-F238E27FC236}">
                  <a16:creationId xmlns:a16="http://schemas.microsoft.com/office/drawing/2014/main" id="{AABC3EFA-2D2E-43A6-90F6-7DBAE73B8AA1}"/>
                </a:ext>
              </a:extLst>
            </p:cNvPr>
            <p:cNvSpPr txBox="1"/>
            <p:nvPr/>
          </p:nvSpPr>
          <p:spPr>
            <a:xfrm>
              <a:off x="512685" y="5573365"/>
              <a:ext cx="5431295" cy="461665"/>
            </a:xfrm>
            <a:prstGeom prst="rect">
              <a:avLst/>
            </a:prstGeom>
            <a:noFill/>
          </p:spPr>
          <p:txBody>
            <a:bodyPr wrap="none" rtlCol="0">
              <a:spAutoFit/>
            </a:bodyPr>
            <a:lstStyle/>
            <a:p>
              <a:r>
                <a:rPr kumimoji="1" lang="en-US" altLang="zh-TW" sz="2400" b="1" dirty="0">
                  <a:solidFill>
                    <a:srgbClr val="C00000"/>
                  </a:solidFill>
                  <a:ea typeface="新細明體" panose="02020500000000000000" pitchFamily="18" charset="-120"/>
                  <a:cs typeface="Arial" panose="020B0604020202020204" pitchFamily="34" charset="0"/>
                </a:rPr>
                <a:t>Standard Direction Finding Process</a:t>
              </a:r>
              <a:endParaRPr kumimoji="1" lang="zh-TW" altLang="en-US" sz="2400" b="1" dirty="0">
                <a:solidFill>
                  <a:srgbClr val="C00000"/>
                </a:solidFill>
                <a:ea typeface="新細明體" panose="02020500000000000000" pitchFamily="18" charset="-120"/>
                <a:cs typeface="Arial" panose="020B0604020202020204" pitchFamily="34" charset="0"/>
              </a:endParaRPr>
            </a:p>
          </p:txBody>
        </p:sp>
      </p:grpSp>
      <p:grpSp>
        <p:nvGrpSpPr>
          <p:cNvPr id="126" name="群組 68">
            <a:extLst>
              <a:ext uri="{FF2B5EF4-FFF2-40B4-BE49-F238E27FC236}">
                <a16:creationId xmlns:a16="http://schemas.microsoft.com/office/drawing/2014/main" id="{306CB61E-83FB-43DC-A53B-E3DA84423A5A}"/>
              </a:ext>
            </a:extLst>
          </p:cNvPr>
          <p:cNvGrpSpPr/>
          <p:nvPr/>
        </p:nvGrpSpPr>
        <p:grpSpPr>
          <a:xfrm>
            <a:off x="2058649" y="1762797"/>
            <a:ext cx="1019645" cy="1782577"/>
            <a:chOff x="1921358" y="1546368"/>
            <a:chExt cx="1646301" cy="1974965"/>
          </a:xfrm>
        </p:grpSpPr>
        <p:sp>
          <p:nvSpPr>
            <p:cNvPr id="127" name="矩形 126">
              <a:extLst>
                <a:ext uri="{FF2B5EF4-FFF2-40B4-BE49-F238E27FC236}">
                  <a16:creationId xmlns:a16="http://schemas.microsoft.com/office/drawing/2014/main" id="{7D0476C4-90E5-4E36-A217-4880EB5DEF0E}"/>
                </a:ext>
              </a:extLst>
            </p:cNvPr>
            <p:cNvSpPr/>
            <p:nvPr/>
          </p:nvSpPr>
          <p:spPr>
            <a:xfrm>
              <a:off x="1923802" y="1546369"/>
              <a:ext cx="1643857" cy="369332"/>
            </a:xfrm>
            <a:prstGeom prst="rect">
              <a:avLst/>
            </a:prstGeom>
            <a:solidFill>
              <a:srgbClr val="0070C0"/>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TW" sz="1400" b="1" i="0" u="none" strike="noStrike" kern="0" cap="none" spc="0" normalizeH="0" baseline="0" noProof="0" dirty="0">
                  <a:ln>
                    <a:noFill/>
                  </a:ln>
                  <a:solidFill>
                    <a:prstClr val="white"/>
                  </a:solidFill>
                  <a:effectLst/>
                  <a:uLnTx/>
                  <a:uFillTx/>
                  <a:latin typeface="等线" panose="020F0502020204030204"/>
                  <a:ea typeface="新細明體" panose="02020500000000000000" pitchFamily="18" charset="-120"/>
                  <a:cs typeface="Arial" panose="020B0604020202020204" pitchFamily="34" charset="0"/>
                </a:rPr>
                <a:t>ADV_IND</a:t>
              </a:r>
              <a:endParaRPr kumimoji="1" lang="zh-TW" altLang="en-US" sz="1400" b="1" i="0" u="none" strike="noStrike" kern="0" cap="none" spc="0" normalizeH="0" baseline="0" noProof="0" dirty="0">
                <a:ln>
                  <a:noFill/>
                </a:ln>
                <a:solidFill>
                  <a:prstClr val="white"/>
                </a:solidFill>
                <a:effectLst/>
                <a:uLnTx/>
                <a:uFillTx/>
                <a:latin typeface="等线" panose="020F0502020204030204"/>
                <a:ea typeface="新細明體" panose="02020500000000000000" pitchFamily="18" charset="-120"/>
                <a:cs typeface="Arial" panose="020B0604020202020204" pitchFamily="34" charset="0"/>
              </a:endParaRPr>
            </a:p>
          </p:txBody>
        </p:sp>
        <p:cxnSp>
          <p:nvCxnSpPr>
            <p:cNvPr id="128" name="直線箭頭接點 32">
              <a:extLst>
                <a:ext uri="{FF2B5EF4-FFF2-40B4-BE49-F238E27FC236}">
                  <a16:creationId xmlns:a16="http://schemas.microsoft.com/office/drawing/2014/main" id="{55C19110-6009-4B3D-9876-BFCBD015670B}"/>
                </a:ext>
              </a:extLst>
            </p:cNvPr>
            <p:cNvCxnSpPr>
              <a:cxnSpLocks/>
            </p:cNvCxnSpPr>
            <p:nvPr/>
          </p:nvCxnSpPr>
          <p:spPr>
            <a:xfrm>
              <a:off x="1921358" y="1546368"/>
              <a:ext cx="21543" cy="1974965"/>
            </a:xfrm>
            <a:prstGeom prst="straightConnector1">
              <a:avLst/>
            </a:prstGeom>
            <a:noFill/>
            <a:ln w="38100" cap="flat" cmpd="sng" algn="ctr">
              <a:solidFill>
                <a:srgbClr val="0070C0"/>
              </a:solidFill>
              <a:prstDash val="solid"/>
              <a:miter lim="800000"/>
              <a:tailEnd type="triangle" w="lg" len="lg"/>
            </a:ln>
            <a:effectLst/>
          </p:spPr>
        </p:cxnSp>
        <p:cxnSp>
          <p:nvCxnSpPr>
            <p:cNvPr id="129" name="直線箭頭接點 55">
              <a:extLst>
                <a:ext uri="{FF2B5EF4-FFF2-40B4-BE49-F238E27FC236}">
                  <a16:creationId xmlns:a16="http://schemas.microsoft.com/office/drawing/2014/main" id="{1CEF1A3B-06C9-424B-9F7C-133ABAFB9A77}"/>
                </a:ext>
              </a:extLst>
            </p:cNvPr>
            <p:cNvCxnSpPr>
              <a:cxnSpLocks/>
            </p:cNvCxnSpPr>
            <p:nvPr/>
          </p:nvCxnSpPr>
          <p:spPr>
            <a:xfrm>
              <a:off x="3549346" y="1546368"/>
              <a:ext cx="0" cy="1973477"/>
            </a:xfrm>
            <a:prstGeom prst="straightConnector1">
              <a:avLst/>
            </a:prstGeom>
            <a:noFill/>
            <a:ln w="38100" cap="flat" cmpd="sng" algn="ctr">
              <a:solidFill>
                <a:srgbClr val="0070C0"/>
              </a:solidFill>
              <a:prstDash val="solid"/>
              <a:miter lim="800000"/>
              <a:tailEnd type="triangle" w="lg" len="lg"/>
            </a:ln>
            <a:effectLst/>
          </p:spPr>
        </p:cxnSp>
      </p:grpSp>
      <p:grpSp>
        <p:nvGrpSpPr>
          <p:cNvPr id="130" name="组合 129">
            <a:extLst>
              <a:ext uri="{FF2B5EF4-FFF2-40B4-BE49-F238E27FC236}">
                <a16:creationId xmlns:a16="http://schemas.microsoft.com/office/drawing/2014/main" id="{99DD370B-D80C-4C25-B28C-653552EFE0DE}"/>
              </a:ext>
            </a:extLst>
          </p:cNvPr>
          <p:cNvGrpSpPr/>
          <p:nvPr/>
        </p:nvGrpSpPr>
        <p:grpSpPr>
          <a:xfrm>
            <a:off x="3513574" y="1733625"/>
            <a:ext cx="1102690" cy="1800809"/>
            <a:chOff x="3146030" y="1715593"/>
            <a:chExt cx="1381895" cy="1800809"/>
          </a:xfrm>
        </p:grpSpPr>
        <p:sp>
          <p:nvSpPr>
            <p:cNvPr id="131" name="矩形 130">
              <a:extLst>
                <a:ext uri="{FF2B5EF4-FFF2-40B4-BE49-F238E27FC236}">
                  <a16:creationId xmlns:a16="http://schemas.microsoft.com/office/drawing/2014/main" id="{684DA5A2-9004-4C7A-8138-7B270A90CDD4}"/>
                </a:ext>
              </a:extLst>
            </p:cNvPr>
            <p:cNvSpPr/>
            <p:nvPr/>
          </p:nvSpPr>
          <p:spPr>
            <a:xfrm>
              <a:off x="3146030" y="2958397"/>
              <a:ext cx="1381895" cy="558005"/>
            </a:xfrm>
            <a:prstGeom prst="rect">
              <a:avLst/>
            </a:prstGeom>
            <a:solidFill>
              <a:srgbClr val="0070C0"/>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TW" sz="1400" b="1" i="0" u="none" strike="noStrike" kern="0" cap="none" spc="0" normalizeH="0" baseline="0" noProof="0" dirty="0">
                  <a:ln>
                    <a:noFill/>
                  </a:ln>
                  <a:solidFill>
                    <a:prstClr val="white"/>
                  </a:solidFill>
                  <a:effectLst/>
                  <a:uLnTx/>
                  <a:uFillTx/>
                  <a:latin typeface="等线" panose="020F0502020204030204"/>
                  <a:ea typeface="新細明體" panose="02020500000000000000" pitchFamily="18" charset="-120"/>
                  <a:cs typeface="Arial" panose="020B0604020202020204" pitchFamily="34" charset="0"/>
                </a:rPr>
                <a:t>CONNECT_REQ</a:t>
              </a:r>
              <a:endParaRPr kumimoji="1" lang="zh-TW" altLang="en-US" sz="1400" b="1" i="0" u="none" strike="noStrike" kern="0" cap="none" spc="0" normalizeH="0" baseline="0" noProof="0" dirty="0">
                <a:ln>
                  <a:noFill/>
                </a:ln>
                <a:solidFill>
                  <a:prstClr val="white"/>
                </a:solidFill>
                <a:effectLst/>
                <a:uLnTx/>
                <a:uFillTx/>
                <a:latin typeface="等线" panose="020F0502020204030204"/>
                <a:ea typeface="新細明體" panose="02020500000000000000" pitchFamily="18" charset="-120"/>
                <a:cs typeface="Arial" panose="020B0604020202020204" pitchFamily="34" charset="0"/>
              </a:endParaRPr>
            </a:p>
          </p:txBody>
        </p:sp>
        <p:cxnSp>
          <p:nvCxnSpPr>
            <p:cNvPr id="132" name="直線箭頭接點 57">
              <a:extLst>
                <a:ext uri="{FF2B5EF4-FFF2-40B4-BE49-F238E27FC236}">
                  <a16:creationId xmlns:a16="http://schemas.microsoft.com/office/drawing/2014/main" id="{93BE57EE-681C-4C34-B398-D2E3B6F006F0}"/>
                </a:ext>
              </a:extLst>
            </p:cNvPr>
            <p:cNvCxnSpPr>
              <a:cxnSpLocks/>
            </p:cNvCxnSpPr>
            <p:nvPr/>
          </p:nvCxnSpPr>
          <p:spPr>
            <a:xfrm flipV="1">
              <a:off x="3146030" y="1715593"/>
              <a:ext cx="0" cy="1790299"/>
            </a:xfrm>
            <a:prstGeom prst="straightConnector1">
              <a:avLst/>
            </a:prstGeom>
            <a:noFill/>
            <a:ln w="38100" cap="flat" cmpd="sng" algn="ctr">
              <a:solidFill>
                <a:srgbClr val="0070C0"/>
              </a:solidFill>
              <a:prstDash val="solid"/>
              <a:miter lim="800000"/>
              <a:tailEnd type="triangle" w="lg" len="lg"/>
            </a:ln>
            <a:effectLst/>
          </p:spPr>
        </p:cxnSp>
        <p:cxnSp>
          <p:nvCxnSpPr>
            <p:cNvPr id="133" name="直線箭頭接點 64">
              <a:extLst>
                <a:ext uri="{FF2B5EF4-FFF2-40B4-BE49-F238E27FC236}">
                  <a16:creationId xmlns:a16="http://schemas.microsoft.com/office/drawing/2014/main" id="{2F0CD484-AA8F-4A43-BB4C-A54E8F4A81EC}"/>
                </a:ext>
              </a:extLst>
            </p:cNvPr>
            <p:cNvCxnSpPr>
              <a:cxnSpLocks/>
            </p:cNvCxnSpPr>
            <p:nvPr/>
          </p:nvCxnSpPr>
          <p:spPr>
            <a:xfrm flipV="1">
              <a:off x="4515324" y="1716294"/>
              <a:ext cx="0" cy="1790299"/>
            </a:xfrm>
            <a:prstGeom prst="straightConnector1">
              <a:avLst/>
            </a:prstGeom>
            <a:noFill/>
            <a:ln w="38100" cap="flat" cmpd="sng" algn="ctr">
              <a:solidFill>
                <a:srgbClr val="0070C0"/>
              </a:solidFill>
              <a:prstDash val="solid"/>
              <a:miter lim="800000"/>
              <a:tailEnd type="triangle" w="lg" len="lg"/>
            </a:ln>
            <a:effectLst/>
          </p:spPr>
        </p:cxnSp>
      </p:grpSp>
      <p:grpSp>
        <p:nvGrpSpPr>
          <p:cNvPr id="134" name="群組 70">
            <a:extLst>
              <a:ext uri="{FF2B5EF4-FFF2-40B4-BE49-F238E27FC236}">
                <a16:creationId xmlns:a16="http://schemas.microsoft.com/office/drawing/2014/main" id="{1529976D-E096-4662-8BB5-1525398B745B}"/>
              </a:ext>
            </a:extLst>
          </p:cNvPr>
          <p:cNvGrpSpPr/>
          <p:nvPr/>
        </p:nvGrpSpPr>
        <p:grpSpPr>
          <a:xfrm>
            <a:off x="7387213" y="1740602"/>
            <a:ext cx="857785" cy="1811899"/>
            <a:chOff x="6100163" y="1715593"/>
            <a:chExt cx="1643856" cy="1811899"/>
          </a:xfrm>
        </p:grpSpPr>
        <p:sp>
          <p:nvSpPr>
            <p:cNvPr id="135" name="矩形 134">
              <a:extLst>
                <a:ext uri="{FF2B5EF4-FFF2-40B4-BE49-F238E27FC236}">
                  <a16:creationId xmlns:a16="http://schemas.microsoft.com/office/drawing/2014/main" id="{07F7570C-693D-44FF-83D5-31314AD62D6B}"/>
                </a:ext>
              </a:extLst>
            </p:cNvPr>
            <p:cNvSpPr/>
            <p:nvPr/>
          </p:nvSpPr>
          <p:spPr>
            <a:xfrm>
              <a:off x="6100163" y="3158160"/>
              <a:ext cx="1643856" cy="369332"/>
            </a:xfrm>
            <a:prstGeom prst="rect">
              <a:avLst/>
            </a:prstGeom>
            <a:solidFill>
              <a:srgbClr val="0070C0"/>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TW" sz="1400" b="1" i="0" u="none" strike="noStrike" kern="0" cap="none" spc="0" normalizeH="0" baseline="0" noProof="0" dirty="0">
                  <a:ln>
                    <a:noFill/>
                  </a:ln>
                  <a:solidFill>
                    <a:prstClr val="white"/>
                  </a:solidFill>
                  <a:effectLst/>
                  <a:uLnTx/>
                  <a:uFillTx/>
                  <a:latin typeface="等线" panose="020F0502020204030204"/>
                  <a:ea typeface="新細明體" panose="02020500000000000000" pitchFamily="18" charset="-120"/>
                  <a:cs typeface="Arial" panose="020B0604020202020204" pitchFamily="34" charset="0"/>
                </a:rPr>
                <a:t>M</a:t>
              </a:r>
              <a:r>
                <a:rPr kumimoji="1" lang="zh-CN" altLang="en-US" sz="1400" b="1" i="0" u="none" strike="noStrike" kern="0" cap="none" spc="0" normalizeH="0" baseline="0" noProof="0" dirty="0">
                  <a:ln>
                    <a:noFill/>
                  </a:ln>
                  <a:solidFill>
                    <a:prstClr val="white"/>
                  </a:solidFill>
                  <a:effectLst/>
                  <a:uLnTx/>
                  <a:uFillTx/>
                  <a:latin typeface="Cascadia Mono SemiBold" panose="020B0609020000020004" pitchFamily="49" charset="0"/>
                  <a:ea typeface="等线" panose="02010600030101010101" pitchFamily="2" charset="-122"/>
                  <a:cs typeface="Cascadia Mono SemiBold" panose="020B0609020000020004" pitchFamily="49" charset="0"/>
                </a:rPr>
                <a:t>→</a:t>
              </a:r>
              <a:r>
                <a:rPr kumimoji="1" lang="en-US" altLang="zh-TW" sz="1400" b="1" i="0" u="none" strike="noStrike" kern="0" cap="none" spc="0" normalizeH="0" baseline="0" noProof="0" dirty="0">
                  <a:ln>
                    <a:noFill/>
                  </a:ln>
                  <a:solidFill>
                    <a:prstClr val="white"/>
                  </a:solidFill>
                  <a:effectLst/>
                  <a:uLnTx/>
                  <a:uFillTx/>
                  <a:latin typeface="等线" panose="020F0502020204030204"/>
                  <a:ea typeface="新細明體" panose="02020500000000000000" pitchFamily="18" charset="-120"/>
                  <a:cs typeface="Arial" panose="020B0604020202020204" pitchFamily="34" charset="0"/>
                </a:rPr>
                <a:t>S</a:t>
              </a:r>
              <a:endParaRPr kumimoji="1" lang="zh-TW" altLang="en-US" sz="1400" b="1" i="0" u="none" strike="noStrike" kern="0" cap="none" spc="0" normalizeH="0" baseline="0" noProof="0" dirty="0">
                <a:ln>
                  <a:noFill/>
                </a:ln>
                <a:solidFill>
                  <a:prstClr val="white"/>
                </a:solidFill>
                <a:effectLst/>
                <a:uLnTx/>
                <a:uFillTx/>
                <a:latin typeface="等线" panose="020F0502020204030204"/>
                <a:ea typeface="新細明體" panose="02020500000000000000" pitchFamily="18" charset="-120"/>
                <a:cs typeface="Arial" panose="020B0604020202020204" pitchFamily="34" charset="0"/>
              </a:endParaRPr>
            </a:p>
          </p:txBody>
        </p:sp>
        <p:cxnSp>
          <p:nvCxnSpPr>
            <p:cNvPr id="136" name="直線箭頭接點 65">
              <a:extLst>
                <a:ext uri="{FF2B5EF4-FFF2-40B4-BE49-F238E27FC236}">
                  <a16:creationId xmlns:a16="http://schemas.microsoft.com/office/drawing/2014/main" id="{AAD504C1-018A-4B07-A8F8-980D86703074}"/>
                </a:ext>
              </a:extLst>
            </p:cNvPr>
            <p:cNvCxnSpPr>
              <a:cxnSpLocks/>
            </p:cNvCxnSpPr>
            <p:nvPr/>
          </p:nvCxnSpPr>
          <p:spPr>
            <a:xfrm flipV="1">
              <a:off x="6115153" y="1715593"/>
              <a:ext cx="0" cy="1790299"/>
            </a:xfrm>
            <a:prstGeom prst="straightConnector1">
              <a:avLst/>
            </a:prstGeom>
            <a:noFill/>
            <a:ln w="38100" cap="flat" cmpd="sng" algn="ctr">
              <a:solidFill>
                <a:srgbClr val="0070C0"/>
              </a:solidFill>
              <a:prstDash val="solid"/>
              <a:miter lim="800000"/>
              <a:tailEnd type="triangle" w="lg" len="lg"/>
            </a:ln>
            <a:effectLst/>
          </p:spPr>
        </p:cxnSp>
        <p:cxnSp>
          <p:nvCxnSpPr>
            <p:cNvPr id="137" name="直線箭頭接點 66">
              <a:extLst>
                <a:ext uri="{FF2B5EF4-FFF2-40B4-BE49-F238E27FC236}">
                  <a16:creationId xmlns:a16="http://schemas.microsoft.com/office/drawing/2014/main" id="{E563CF2C-BC7A-4314-BF77-6D37D1AE4B19}"/>
                </a:ext>
              </a:extLst>
            </p:cNvPr>
            <p:cNvCxnSpPr>
              <a:cxnSpLocks/>
            </p:cNvCxnSpPr>
            <p:nvPr/>
          </p:nvCxnSpPr>
          <p:spPr>
            <a:xfrm flipV="1">
              <a:off x="7729029" y="1715593"/>
              <a:ext cx="0" cy="1790299"/>
            </a:xfrm>
            <a:prstGeom prst="straightConnector1">
              <a:avLst/>
            </a:prstGeom>
            <a:noFill/>
            <a:ln w="38100" cap="flat" cmpd="sng" algn="ctr">
              <a:solidFill>
                <a:srgbClr val="0070C0"/>
              </a:solidFill>
              <a:prstDash val="solid"/>
              <a:miter lim="800000"/>
              <a:tailEnd type="triangle" w="lg" len="lg"/>
            </a:ln>
            <a:effectLst/>
          </p:spPr>
        </p:cxnSp>
      </p:grpSp>
      <p:grpSp>
        <p:nvGrpSpPr>
          <p:cNvPr id="167" name="组合 166">
            <a:extLst>
              <a:ext uri="{FF2B5EF4-FFF2-40B4-BE49-F238E27FC236}">
                <a16:creationId xmlns:a16="http://schemas.microsoft.com/office/drawing/2014/main" id="{44DF0C38-E186-4FE2-9420-F358246C7479}"/>
              </a:ext>
            </a:extLst>
          </p:cNvPr>
          <p:cNvGrpSpPr/>
          <p:nvPr/>
        </p:nvGrpSpPr>
        <p:grpSpPr>
          <a:xfrm>
            <a:off x="7324635" y="5380318"/>
            <a:ext cx="2698687" cy="728660"/>
            <a:chOff x="7324635" y="5380318"/>
            <a:chExt cx="2698687" cy="728660"/>
          </a:xfrm>
        </p:grpSpPr>
        <p:sp>
          <p:nvSpPr>
            <p:cNvPr id="123" name="矩形 122">
              <a:extLst>
                <a:ext uri="{FF2B5EF4-FFF2-40B4-BE49-F238E27FC236}">
                  <a16:creationId xmlns:a16="http://schemas.microsoft.com/office/drawing/2014/main" id="{EF0F5BA9-801A-4B53-A9F4-048CCBA23684}"/>
                </a:ext>
              </a:extLst>
            </p:cNvPr>
            <p:cNvSpPr/>
            <p:nvPr/>
          </p:nvSpPr>
          <p:spPr>
            <a:xfrm>
              <a:off x="7324635" y="5380559"/>
              <a:ext cx="1119445" cy="728417"/>
            </a:xfrm>
            <a:prstGeom prst="rect">
              <a:avLst/>
            </a:prstGeom>
            <a:solidFill>
              <a:srgbClr val="4472C4">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TW" sz="1600" b="1" i="0" u="none" strike="noStrike" kern="0" cap="none" spc="0" normalizeH="0" baseline="0" noProof="0" dirty="0">
                  <a:ln>
                    <a:noFill/>
                  </a:ln>
                  <a:solidFill>
                    <a:prstClr val="black"/>
                  </a:solidFill>
                  <a:effectLst/>
                  <a:uLnTx/>
                  <a:uFillTx/>
                  <a:latin typeface="等线" panose="020F0502020204030204"/>
                  <a:ea typeface="新細明體" panose="02020500000000000000" pitchFamily="18" charset="-120"/>
                  <a:cs typeface="Arial" panose="020B0604020202020204" pitchFamily="34" charset="0"/>
                </a:rPr>
                <a:t>Received CTE Info</a:t>
              </a:r>
              <a:endParaRPr kumimoji="1" lang="zh-TW" altLang="en-US" sz="1600" b="1" i="0" u="none" strike="noStrike" kern="0" cap="none" spc="0" normalizeH="0" baseline="0" noProof="0" dirty="0">
                <a:ln>
                  <a:noFill/>
                </a:ln>
                <a:solidFill>
                  <a:prstClr val="black"/>
                </a:solidFill>
                <a:effectLst/>
                <a:uLnTx/>
                <a:uFillTx/>
                <a:latin typeface="等线" panose="020F0502020204030204"/>
                <a:ea typeface="新細明體" panose="02020500000000000000" pitchFamily="18" charset="-120"/>
                <a:cs typeface="Arial" panose="020B0604020202020204" pitchFamily="34" charset="0"/>
              </a:endParaRPr>
            </a:p>
          </p:txBody>
        </p:sp>
        <p:sp>
          <p:nvSpPr>
            <p:cNvPr id="138" name="矩形 137">
              <a:extLst>
                <a:ext uri="{FF2B5EF4-FFF2-40B4-BE49-F238E27FC236}">
                  <a16:creationId xmlns:a16="http://schemas.microsoft.com/office/drawing/2014/main" id="{CBBC3299-C7BA-4916-B029-7B40CAFE8FD5}"/>
                </a:ext>
              </a:extLst>
            </p:cNvPr>
            <p:cNvSpPr/>
            <p:nvPr/>
          </p:nvSpPr>
          <p:spPr>
            <a:xfrm>
              <a:off x="8444080" y="5380318"/>
              <a:ext cx="1579242" cy="728660"/>
            </a:xfrm>
            <a:prstGeom prst="rect">
              <a:avLst/>
            </a:prstGeom>
            <a:solidFill>
              <a:srgbClr val="ED7D31">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TW" sz="1800" b="1" i="0" u="none" strike="noStrike" kern="0" cap="none" spc="0" normalizeH="0" baseline="0" noProof="0" dirty="0">
                  <a:ln>
                    <a:noFill/>
                  </a:ln>
                  <a:solidFill>
                    <a:prstClr val="black"/>
                  </a:solidFill>
                  <a:effectLst/>
                  <a:uLnTx/>
                  <a:uFillTx/>
                  <a:latin typeface="等线" panose="020F0502020204030204"/>
                  <a:ea typeface="新細明體" panose="02020500000000000000" pitchFamily="18" charset="-120"/>
                  <a:cs typeface="Arial" panose="020B0604020202020204" pitchFamily="34" charset="0"/>
                </a:rPr>
                <a:t>Antenna Samples</a:t>
              </a:r>
              <a:endParaRPr kumimoji="1" lang="zh-TW" altLang="en-US" sz="1800" b="1" i="0" u="none" strike="noStrike" kern="0" cap="none" spc="0" normalizeH="0" baseline="0" noProof="0" dirty="0">
                <a:ln>
                  <a:noFill/>
                </a:ln>
                <a:solidFill>
                  <a:prstClr val="black"/>
                </a:solidFill>
                <a:effectLst/>
                <a:uLnTx/>
                <a:uFillTx/>
                <a:latin typeface="等线" panose="020F0502020204030204"/>
                <a:ea typeface="新細明體" panose="02020500000000000000" pitchFamily="18" charset="-120"/>
                <a:cs typeface="Arial" panose="020B0604020202020204" pitchFamily="34" charset="0"/>
              </a:endParaRPr>
            </a:p>
          </p:txBody>
        </p:sp>
      </p:grpSp>
      <p:grpSp>
        <p:nvGrpSpPr>
          <p:cNvPr id="139" name="群組 68">
            <a:extLst>
              <a:ext uri="{FF2B5EF4-FFF2-40B4-BE49-F238E27FC236}">
                <a16:creationId xmlns:a16="http://schemas.microsoft.com/office/drawing/2014/main" id="{FFAE7F8F-C0C3-4173-8206-44E0504D6DCC}"/>
              </a:ext>
            </a:extLst>
          </p:cNvPr>
          <p:cNvGrpSpPr/>
          <p:nvPr/>
        </p:nvGrpSpPr>
        <p:grpSpPr>
          <a:xfrm>
            <a:off x="8895816" y="1768080"/>
            <a:ext cx="857786" cy="1782577"/>
            <a:chOff x="1921358" y="1546368"/>
            <a:chExt cx="1646301" cy="1974965"/>
          </a:xfrm>
        </p:grpSpPr>
        <p:sp>
          <p:nvSpPr>
            <p:cNvPr id="140" name="矩形 139">
              <a:extLst>
                <a:ext uri="{FF2B5EF4-FFF2-40B4-BE49-F238E27FC236}">
                  <a16:creationId xmlns:a16="http://schemas.microsoft.com/office/drawing/2014/main" id="{5985C60B-1A3E-4382-8CCB-98D57595F5F0}"/>
                </a:ext>
              </a:extLst>
            </p:cNvPr>
            <p:cNvSpPr/>
            <p:nvPr/>
          </p:nvSpPr>
          <p:spPr>
            <a:xfrm>
              <a:off x="1923803" y="1546369"/>
              <a:ext cx="1643856" cy="369332"/>
            </a:xfrm>
            <a:prstGeom prst="rect">
              <a:avLst/>
            </a:prstGeom>
            <a:solidFill>
              <a:srgbClr val="0070C0"/>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TW" sz="1400" b="1" i="0" u="none" strike="noStrike" kern="0" cap="none" spc="0" normalizeH="0" baseline="0" noProof="0" dirty="0">
                  <a:ln>
                    <a:noFill/>
                  </a:ln>
                  <a:solidFill>
                    <a:prstClr val="white"/>
                  </a:solidFill>
                  <a:effectLst/>
                  <a:uLnTx/>
                  <a:uFillTx/>
                  <a:latin typeface="等线" panose="020F0502020204030204"/>
                  <a:ea typeface="新細明體" panose="02020500000000000000" pitchFamily="18" charset="-120"/>
                  <a:cs typeface="Arial" panose="020B0604020202020204" pitchFamily="34" charset="0"/>
                </a:rPr>
                <a:t>S</a:t>
              </a:r>
              <a:r>
                <a:rPr kumimoji="1" lang="zh-CN" altLang="en-US" sz="1400" b="1" i="0" u="none" strike="noStrike" kern="0" cap="none" spc="0" normalizeH="0" baseline="0" noProof="0" dirty="0">
                  <a:ln>
                    <a:noFill/>
                  </a:ln>
                  <a:solidFill>
                    <a:prstClr val="white"/>
                  </a:solidFill>
                  <a:effectLst/>
                  <a:uLnTx/>
                  <a:uFillTx/>
                  <a:latin typeface="Cascadia Mono SemiBold" panose="020B0609020000020004" pitchFamily="49" charset="0"/>
                  <a:ea typeface="等线" panose="02010600030101010101" pitchFamily="2" charset="-122"/>
                  <a:cs typeface="Cascadia Mono SemiBold" panose="020B0609020000020004" pitchFamily="49" charset="0"/>
                </a:rPr>
                <a:t>→</a:t>
              </a:r>
              <a:r>
                <a:rPr kumimoji="1" lang="en-US" altLang="zh-TW" sz="1400" b="1" i="0" u="none" strike="noStrike" kern="0" cap="none" spc="0" normalizeH="0" baseline="0" noProof="0" dirty="0">
                  <a:ln>
                    <a:noFill/>
                  </a:ln>
                  <a:solidFill>
                    <a:prstClr val="white"/>
                  </a:solidFill>
                  <a:effectLst/>
                  <a:uLnTx/>
                  <a:uFillTx/>
                  <a:latin typeface="等线" panose="020F0502020204030204"/>
                  <a:ea typeface="新細明體" panose="02020500000000000000" pitchFamily="18" charset="-120"/>
                  <a:cs typeface="Arial" panose="020B0604020202020204" pitchFamily="34" charset="0"/>
                </a:rPr>
                <a:t>M</a:t>
              </a:r>
              <a:endParaRPr kumimoji="1" lang="zh-TW" altLang="en-US" sz="1400" b="1" i="0" u="none" strike="noStrike" kern="0" cap="none" spc="0" normalizeH="0" baseline="0" noProof="0" dirty="0">
                <a:ln>
                  <a:noFill/>
                </a:ln>
                <a:solidFill>
                  <a:prstClr val="white"/>
                </a:solidFill>
                <a:effectLst/>
                <a:uLnTx/>
                <a:uFillTx/>
                <a:latin typeface="等线" panose="020F0502020204030204"/>
                <a:ea typeface="新細明體" panose="02020500000000000000" pitchFamily="18" charset="-120"/>
                <a:cs typeface="Arial" panose="020B0604020202020204" pitchFamily="34" charset="0"/>
              </a:endParaRPr>
            </a:p>
          </p:txBody>
        </p:sp>
        <p:cxnSp>
          <p:nvCxnSpPr>
            <p:cNvPr id="141" name="直線箭頭接點 32">
              <a:extLst>
                <a:ext uri="{FF2B5EF4-FFF2-40B4-BE49-F238E27FC236}">
                  <a16:creationId xmlns:a16="http://schemas.microsoft.com/office/drawing/2014/main" id="{1D21F075-3499-423D-A8B2-4D4E17511985}"/>
                </a:ext>
              </a:extLst>
            </p:cNvPr>
            <p:cNvCxnSpPr>
              <a:cxnSpLocks/>
            </p:cNvCxnSpPr>
            <p:nvPr/>
          </p:nvCxnSpPr>
          <p:spPr>
            <a:xfrm>
              <a:off x="1921358" y="1546368"/>
              <a:ext cx="21543" cy="1974965"/>
            </a:xfrm>
            <a:prstGeom prst="straightConnector1">
              <a:avLst/>
            </a:prstGeom>
            <a:noFill/>
            <a:ln w="38100" cap="flat" cmpd="sng" algn="ctr">
              <a:solidFill>
                <a:srgbClr val="0070C0"/>
              </a:solidFill>
              <a:prstDash val="solid"/>
              <a:miter lim="800000"/>
              <a:tailEnd type="triangle" w="lg" len="lg"/>
            </a:ln>
            <a:effectLst/>
          </p:spPr>
        </p:cxnSp>
        <p:cxnSp>
          <p:nvCxnSpPr>
            <p:cNvPr id="142" name="直線箭頭接點 55">
              <a:extLst>
                <a:ext uri="{FF2B5EF4-FFF2-40B4-BE49-F238E27FC236}">
                  <a16:creationId xmlns:a16="http://schemas.microsoft.com/office/drawing/2014/main" id="{DFECA34A-3A15-48D2-9AB7-B8B384567A68}"/>
                </a:ext>
              </a:extLst>
            </p:cNvPr>
            <p:cNvCxnSpPr>
              <a:cxnSpLocks/>
            </p:cNvCxnSpPr>
            <p:nvPr/>
          </p:nvCxnSpPr>
          <p:spPr>
            <a:xfrm>
              <a:off x="3549346" y="1546368"/>
              <a:ext cx="0" cy="1973477"/>
            </a:xfrm>
            <a:prstGeom prst="straightConnector1">
              <a:avLst/>
            </a:prstGeom>
            <a:noFill/>
            <a:ln w="38100" cap="flat" cmpd="sng" algn="ctr">
              <a:solidFill>
                <a:srgbClr val="0070C0"/>
              </a:solidFill>
              <a:prstDash val="solid"/>
              <a:miter lim="800000"/>
              <a:tailEnd type="triangle" w="lg" len="lg"/>
            </a:ln>
            <a:effectLst/>
          </p:spPr>
        </p:cxnSp>
      </p:grpSp>
      <p:grpSp>
        <p:nvGrpSpPr>
          <p:cNvPr id="143" name="群組 89">
            <a:extLst>
              <a:ext uri="{FF2B5EF4-FFF2-40B4-BE49-F238E27FC236}">
                <a16:creationId xmlns:a16="http://schemas.microsoft.com/office/drawing/2014/main" id="{D4B13429-7C71-4EF7-B48D-D9BC1EC44E66}"/>
              </a:ext>
            </a:extLst>
          </p:cNvPr>
          <p:cNvGrpSpPr/>
          <p:nvPr/>
        </p:nvGrpSpPr>
        <p:grpSpPr>
          <a:xfrm>
            <a:off x="6087341" y="3562307"/>
            <a:ext cx="879348" cy="1797710"/>
            <a:chOff x="1796211" y="1546368"/>
            <a:chExt cx="1771448" cy="1797710"/>
          </a:xfrm>
        </p:grpSpPr>
        <p:sp>
          <p:nvSpPr>
            <p:cNvPr id="144" name="矩形 143">
              <a:extLst>
                <a:ext uri="{FF2B5EF4-FFF2-40B4-BE49-F238E27FC236}">
                  <a16:creationId xmlns:a16="http://schemas.microsoft.com/office/drawing/2014/main" id="{3289F299-8719-4A6F-BB08-55AA2D6F6083}"/>
                </a:ext>
              </a:extLst>
            </p:cNvPr>
            <p:cNvSpPr/>
            <p:nvPr/>
          </p:nvSpPr>
          <p:spPr>
            <a:xfrm>
              <a:off x="1796211" y="1546369"/>
              <a:ext cx="1771448" cy="540770"/>
            </a:xfrm>
            <a:prstGeom prst="rect">
              <a:avLst/>
            </a:prstGeom>
            <a:solidFill>
              <a:srgbClr val="C00000"/>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Arial" panose="020B0604020202020204" pitchFamily="34" charset="0"/>
                </a:rPr>
                <a:t>AUX_ADV_IND</a:t>
              </a:r>
              <a:endParaRPr kumimoji="1" lang="zh-TW" altLang="en-US" sz="1400" b="1" i="0" u="none" strike="noStrike" kern="0" cap="none" spc="0" normalizeH="0" baseline="0" noProof="0" dirty="0">
                <a:ln>
                  <a:noFill/>
                </a:ln>
                <a:solidFill>
                  <a:prstClr val="white"/>
                </a:solidFill>
                <a:effectLst/>
                <a:uLnTx/>
                <a:uFillTx/>
                <a:latin typeface="等线" panose="020F0502020204030204"/>
                <a:ea typeface="新細明體" panose="02020500000000000000" pitchFamily="18" charset="-120"/>
                <a:cs typeface="Arial" panose="020B0604020202020204" pitchFamily="34" charset="0"/>
              </a:endParaRPr>
            </a:p>
          </p:txBody>
        </p:sp>
        <p:cxnSp>
          <p:nvCxnSpPr>
            <p:cNvPr id="145" name="直線箭頭接點 91">
              <a:extLst>
                <a:ext uri="{FF2B5EF4-FFF2-40B4-BE49-F238E27FC236}">
                  <a16:creationId xmlns:a16="http://schemas.microsoft.com/office/drawing/2014/main" id="{543A9E4C-A554-4803-AD5A-72EAC58D8546}"/>
                </a:ext>
              </a:extLst>
            </p:cNvPr>
            <p:cNvCxnSpPr>
              <a:cxnSpLocks/>
            </p:cNvCxnSpPr>
            <p:nvPr/>
          </p:nvCxnSpPr>
          <p:spPr>
            <a:xfrm>
              <a:off x="1805323" y="1546368"/>
              <a:ext cx="19609" cy="1797710"/>
            </a:xfrm>
            <a:prstGeom prst="straightConnector1">
              <a:avLst/>
            </a:prstGeom>
            <a:noFill/>
            <a:ln w="38100" cap="flat" cmpd="sng" algn="ctr">
              <a:solidFill>
                <a:srgbClr val="C00000"/>
              </a:solidFill>
              <a:prstDash val="solid"/>
              <a:miter lim="800000"/>
              <a:tailEnd type="triangle" w="lg" len="lg"/>
            </a:ln>
            <a:effectLst/>
          </p:spPr>
        </p:cxnSp>
        <p:cxnSp>
          <p:nvCxnSpPr>
            <p:cNvPr id="146" name="直線箭頭接點 92">
              <a:extLst>
                <a:ext uri="{FF2B5EF4-FFF2-40B4-BE49-F238E27FC236}">
                  <a16:creationId xmlns:a16="http://schemas.microsoft.com/office/drawing/2014/main" id="{5514A217-A635-41A6-A497-DBDF980BBF56}"/>
                </a:ext>
              </a:extLst>
            </p:cNvPr>
            <p:cNvCxnSpPr>
              <a:cxnSpLocks/>
            </p:cNvCxnSpPr>
            <p:nvPr/>
          </p:nvCxnSpPr>
          <p:spPr>
            <a:xfrm>
              <a:off x="3549346" y="1546368"/>
              <a:ext cx="0" cy="1797710"/>
            </a:xfrm>
            <a:prstGeom prst="straightConnector1">
              <a:avLst/>
            </a:prstGeom>
            <a:noFill/>
            <a:ln w="38100" cap="flat" cmpd="sng" algn="ctr">
              <a:solidFill>
                <a:srgbClr val="C00000"/>
              </a:solidFill>
              <a:prstDash val="solid"/>
              <a:miter lim="800000"/>
              <a:tailEnd type="triangle" w="lg" len="lg"/>
            </a:ln>
            <a:effectLst/>
          </p:spPr>
        </p:cxnSp>
      </p:grpSp>
      <p:grpSp>
        <p:nvGrpSpPr>
          <p:cNvPr id="166" name="组合 165">
            <a:extLst>
              <a:ext uri="{FF2B5EF4-FFF2-40B4-BE49-F238E27FC236}">
                <a16:creationId xmlns:a16="http://schemas.microsoft.com/office/drawing/2014/main" id="{9C24E406-F4B4-46A2-8CF3-3D29D30BCC13}"/>
              </a:ext>
            </a:extLst>
          </p:cNvPr>
          <p:cNvGrpSpPr/>
          <p:nvPr/>
        </p:nvGrpSpPr>
        <p:grpSpPr>
          <a:xfrm>
            <a:off x="7351342" y="3516478"/>
            <a:ext cx="2665761" cy="1850589"/>
            <a:chOff x="7351342" y="3516478"/>
            <a:chExt cx="2665761" cy="1850589"/>
          </a:xfrm>
        </p:grpSpPr>
        <p:grpSp>
          <p:nvGrpSpPr>
            <p:cNvPr id="147" name="群組 89">
              <a:extLst>
                <a:ext uri="{FF2B5EF4-FFF2-40B4-BE49-F238E27FC236}">
                  <a16:creationId xmlns:a16="http://schemas.microsoft.com/office/drawing/2014/main" id="{7ED738EC-56A8-46B9-A89C-4A4D6E9766DC}"/>
                </a:ext>
              </a:extLst>
            </p:cNvPr>
            <p:cNvGrpSpPr/>
            <p:nvPr/>
          </p:nvGrpSpPr>
          <p:grpSpPr>
            <a:xfrm>
              <a:off x="7351342" y="3569357"/>
              <a:ext cx="1099365" cy="1797710"/>
              <a:chOff x="1865898" y="1546368"/>
              <a:chExt cx="1693657" cy="1797710"/>
            </a:xfrm>
          </p:grpSpPr>
          <p:sp>
            <p:nvSpPr>
              <p:cNvPr id="148" name="矩形 147">
                <a:extLst>
                  <a:ext uri="{FF2B5EF4-FFF2-40B4-BE49-F238E27FC236}">
                    <a16:creationId xmlns:a16="http://schemas.microsoft.com/office/drawing/2014/main" id="{630E6ED7-9FFA-468C-ADCF-CF67E0327A9F}"/>
                  </a:ext>
                </a:extLst>
              </p:cNvPr>
              <p:cNvSpPr/>
              <p:nvPr/>
            </p:nvSpPr>
            <p:spPr>
              <a:xfrm>
                <a:off x="1890527" y="1546369"/>
                <a:ext cx="1669028" cy="540346"/>
              </a:xfrm>
              <a:prstGeom prst="rect">
                <a:avLst/>
              </a:prstGeom>
              <a:solidFill>
                <a:srgbClr val="C00000"/>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Arial" panose="020B0604020202020204" pitchFamily="34" charset="0"/>
                  </a:rPr>
                  <a:t>AUX_SYNC_IND</a:t>
                </a:r>
                <a:endParaRPr kumimoji="1" lang="zh-TW" altLang="en-US" sz="1400" b="1" i="0" u="none" strike="noStrike" kern="0" cap="none" spc="0" normalizeH="0" baseline="0" noProof="0" dirty="0">
                  <a:ln>
                    <a:noFill/>
                  </a:ln>
                  <a:solidFill>
                    <a:prstClr val="white"/>
                  </a:solidFill>
                  <a:effectLst/>
                  <a:uLnTx/>
                  <a:uFillTx/>
                  <a:latin typeface="等线" panose="020F0502020204030204"/>
                  <a:ea typeface="新細明體" panose="02020500000000000000" pitchFamily="18" charset="-120"/>
                  <a:cs typeface="Arial" panose="020B0604020202020204" pitchFamily="34" charset="0"/>
                </a:endParaRPr>
              </a:p>
            </p:txBody>
          </p:sp>
          <p:cxnSp>
            <p:nvCxnSpPr>
              <p:cNvPr id="149" name="直線箭頭接點 91">
                <a:extLst>
                  <a:ext uri="{FF2B5EF4-FFF2-40B4-BE49-F238E27FC236}">
                    <a16:creationId xmlns:a16="http://schemas.microsoft.com/office/drawing/2014/main" id="{C2E2FAFC-CA58-47F7-9F6A-F78B965D962D}"/>
                  </a:ext>
                </a:extLst>
              </p:cNvPr>
              <p:cNvCxnSpPr>
                <a:cxnSpLocks/>
              </p:cNvCxnSpPr>
              <p:nvPr/>
            </p:nvCxnSpPr>
            <p:spPr>
              <a:xfrm>
                <a:off x="1865898" y="1546368"/>
                <a:ext cx="19608" cy="1797710"/>
              </a:xfrm>
              <a:prstGeom prst="straightConnector1">
                <a:avLst/>
              </a:prstGeom>
              <a:noFill/>
              <a:ln w="38100" cap="flat" cmpd="sng" algn="ctr">
                <a:solidFill>
                  <a:srgbClr val="C00000"/>
                </a:solidFill>
                <a:prstDash val="solid"/>
                <a:miter lim="800000"/>
                <a:tailEnd type="triangle" w="lg" len="lg"/>
              </a:ln>
              <a:effectLst/>
            </p:spPr>
          </p:cxnSp>
          <p:cxnSp>
            <p:nvCxnSpPr>
              <p:cNvPr id="150" name="直線箭頭接點 92">
                <a:extLst>
                  <a:ext uri="{FF2B5EF4-FFF2-40B4-BE49-F238E27FC236}">
                    <a16:creationId xmlns:a16="http://schemas.microsoft.com/office/drawing/2014/main" id="{3F74947B-30F7-4588-BAA0-375FB1661123}"/>
                  </a:ext>
                </a:extLst>
              </p:cNvPr>
              <p:cNvCxnSpPr>
                <a:cxnSpLocks/>
              </p:cNvCxnSpPr>
              <p:nvPr/>
            </p:nvCxnSpPr>
            <p:spPr>
              <a:xfrm>
                <a:off x="3549346" y="1546368"/>
                <a:ext cx="0" cy="1797710"/>
              </a:xfrm>
              <a:prstGeom prst="straightConnector1">
                <a:avLst/>
              </a:prstGeom>
              <a:noFill/>
              <a:ln w="38100" cap="flat" cmpd="sng" algn="ctr">
                <a:solidFill>
                  <a:srgbClr val="C00000"/>
                </a:solidFill>
                <a:prstDash val="solid"/>
                <a:miter lim="800000"/>
                <a:tailEnd type="triangle" w="lg" len="lg"/>
              </a:ln>
              <a:effectLst/>
            </p:spPr>
          </p:cxnSp>
        </p:grpSp>
        <p:cxnSp>
          <p:nvCxnSpPr>
            <p:cNvPr id="151" name="直線箭頭接點 79">
              <a:extLst>
                <a:ext uri="{FF2B5EF4-FFF2-40B4-BE49-F238E27FC236}">
                  <a16:creationId xmlns:a16="http://schemas.microsoft.com/office/drawing/2014/main" id="{BC39E52E-E888-4409-BF7E-48301A687298}"/>
                </a:ext>
              </a:extLst>
            </p:cNvPr>
            <p:cNvCxnSpPr>
              <a:cxnSpLocks/>
            </p:cNvCxnSpPr>
            <p:nvPr/>
          </p:nvCxnSpPr>
          <p:spPr>
            <a:xfrm>
              <a:off x="9746976" y="3517298"/>
              <a:ext cx="0" cy="1843143"/>
            </a:xfrm>
            <a:prstGeom prst="straightConnector1">
              <a:avLst/>
            </a:prstGeom>
            <a:noFill/>
            <a:ln w="38100" cap="flat" cmpd="sng" algn="ctr">
              <a:solidFill>
                <a:srgbClr val="C00000"/>
              </a:solidFill>
              <a:prstDash val="sysDot"/>
              <a:miter lim="800000"/>
              <a:tailEnd type="triangle" w="lg" len="lg"/>
            </a:ln>
            <a:effectLst/>
          </p:spPr>
        </p:cxnSp>
        <p:cxnSp>
          <p:nvCxnSpPr>
            <p:cNvPr id="152" name="直線箭頭接點 79">
              <a:extLst>
                <a:ext uri="{FF2B5EF4-FFF2-40B4-BE49-F238E27FC236}">
                  <a16:creationId xmlns:a16="http://schemas.microsoft.com/office/drawing/2014/main" id="{1004162E-492F-4C7A-B45F-8D3309E13BB3}"/>
                </a:ext>
              </a:extLst>
            </p:cNvPr>
            <p:cNvCxnSpPr>
              <a:cxnSpLocks/>
            </p:cNvCxnSpPr>
            <p:nvPr/>
          </p:nvCxnSpPr>
          <p:spPr>
            <a:xfrm>
              <a:off x="8913667" y="3516478"/>
              <a:ext cx="0" cy="1843143"/>
            </a:xfrm>
            <a:prstGeom prst="straightConnector1">
              <a:avLst/>
            </a:prstGeom>
            <a:noFill/>
            <a:ln w="38100" cap="flat" cmpd="sng" algn="ctr">
              <a:solidFill>
                <a:srgbClr val="C00000"/>
              </a:solidFill>
              <a:prstDash val="sysDot"/>
              <a:miter lim="800000"/>
              <a:tailEnd type="triangle" w="lg" len="lg"/>
            </a:ln>
            <a:effectLst/>
          </p:spPr>
        </p:cxnSp>
        <p:sp>
          <p:nvSpPr>
            <p:cNvPr id="155" name="矩形 154">
              <a:extLst>
                <a:ext uri="{FF2B5EF4-FFF2-40B4-BE49-F238E27FC236}">
                  <a16:creationId xmlns:a16="http://schemas.microsoft.com/office/drawing/2014/main" id="{878E9D5F-423E-4403-83B0-1DBC645D6A64}"/>
                </a:ext>
              </a:extLst>
            </p:cNvPr>
            <p:cNvSpPr/>
            <p:nvPr/>
          </p:nvSpPr>
          <p:spPr>
            <a:xfrm>
              <a:off x="8477636" y="3588797"/>
              <a:ext cx="1539467" cy="508804"/>
            </a:xfrm>
            <a:prstGeom prst="rect">
              <a:avLst/>
            </a:prstGeom>
            <a:solidFill>
              <a:srgbClr val="FFD1D1"/>
            </a:solidFill>
            <a:ln w="38100" cap="flat" cmpd="sng" algn="ctr">
              <a:solidFill>
                <a:srgbClr val="C00000"/>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TW" sz="1600" b="1" i="0" u="none" strike="noStrike" kern="0" cap="none" spc="0" normalizeH="0" baseline="0" noProof="0" dirty="0">
                  <a:ln>
                    <a:noFill/>
                  </a:ln>
                  <a:solidFill>
                    <a:prstClr val="black"/>
                  </a:solidFill>
                  <a:effectLst/>
                  <a:uLnTx/>
                  <a:uFillTx/>
                  <a:latin typeface="等线" panose="020F0502020204030204"/>
                  <a:ea typeface="新細明體" panose="02020500000000000000" pitchFamily="18" charset="-120"/>
                  <a:cs typeface="Arial" panose="020B0604020202020204" pitchFamily="34" charset="0"/>
                </a:rPr>
                <a:t>w/o standard CTE</a:t>
              </a:r>
              <a:endParaRPr kumimoji="1" lang="zh-TW" altLang="en-US" sz="1600" b="1" i="0" u="none" strike="noStrike" kern="0" cap="none" spc="0" normalizeH="0" baseline="0" noProof="0" dirty="0">
                <a:ln>
                  <a:noFill/>
                </a:ln>
                <a:solidFill>
                  <a:prstClr val="black"/>
                </a:solidFill>
                <a:effectLst/>
                <a:uLnTx/>
                <a:uFillTx/>
                <a:latin typeface="等线" panose="020F0502020204030204"/>
                <a:ea typeface="新細明體" panose="02020500000000000000" pitchFamily="18" charset="-120"/>
                <a:cs typeface="Arial" panose="020B0604020202020204" pitchFamily="34" charset="0"/>
              </a:endParaRPr>
            </a:p>
          </p:txBody>
        </p:sp>
      </p:grpSp>
      <p:grpSp>
        <p:nvGrpSpPr>
          <p:cNvPr id="168" name="组合 167">
            <a:extLst>
              <a:ext uri="{FF2B5EF4-FFF2-40B4-BE49-F238E27FC236}">
                <a16:creationId xmlns:a16="http://schemas.microsoft.com/office/drawing/2014/main" id="{C53C622B-91AC-4D8A-9162-D8E8AD5BC0C4}"/>
              </a:ext>
            </a:extLst>
          </p:cNvPr>
          <p:cNvGrpSpPr/>
          <p:nvPr/>
        </p:nvGrpSpPr>
        <p:grpSpPr>
          <a:xfrm>
            <a:off x="5406521" y="2427020"/>
            <a:ext cx="3186904" cy="1920017"/>
            <a:chOff x="5406521" y="2427020"/>
            <a:chExt cx="3186904" cy="1920017"/>
          </a:xfrm>
        </p:grpSpPr>
        <p:sp>
          <p:nvSpPr>
            <p:cNvPr id="153" name="文字方塊 43">
              <a:extLst>
                <a:ext uri="{FF2B5EF4-FFF2-40B4-BE49-F238E27FC236}">
                  <a16:creationId xmlns:a16="http://schemas.microsoft.com/office/drawing/2014/main" id="{87CE9527-DA60-4A58-888D-4A0778E2772D}"/>
                </a:ext>
              </a:extLst>
            </p:cNvPr>
            <p:cNvSpPr txBox="1"/>
            <p:nvPr/>
          </p:nvSpPr>
          <p:spPr>
            <a:xfrm>
              <a:off x="5406521" y="2427020"/>
              <a:ext cx="1717962" cy="954107"/>
            </a:xfrm>
            <a:prstGeom prst="rect">
              <a:avLst/>
            </a:prstGeom>
            <a:noFill/>
          </p:spPr>
          <p:txBody>
            <a:bodyPr wrap="square" rtlCol="0">
              <a:spAutoFit/>
            </a:bodyPr>
            <a:lstStyle/>
            <a:p>
              <a:pPr algn="ctr"/>
              <a:r>
                <a:rPr kumimoji="1" lang="en-US" altLang="zh-TW" sz="2800" b="1" dirty="0">
                  <a:solidFill>
                    <a:srgbClr val="F48139"/>
                  </a:solidFill>
                  <a:ea typeface="新細明體" panose="02020500000000000000" pitchFamily="18" charset="-120"/>
                  <a:cs typeface="Arial" panose="020B0604020202020204" pitchFamily="34" charset="0"/>
                </a:rPr>
                <a:t>Packet Collision</a:t>
              </a:r>
              <a:endParaRPr kumimoji="1" lang="zh-TW" altLang="en-US" sz="2800" b="1" dirty="0">
                <a:solidFill>
                  <a:srgbClr val="F48139"/>
                </a:solidFill>
                <a:ea typeface="新細明體" panose="02020500000000000000" pitchFamily="18" charset="-120"/>
                <a:cs typeface="Arial" panose="020B0604020202020204" pitchFamily="34" charset="0"/>
              </a:endParaRPr>
            </a:p>
          </p:txBody>
        </p:sp>
        <p:sp>
          <p:nvSpPr>
            <p:cNvPr id="160" name="圓角矩形 3">
              <a:extLst>
                <a:ext uri="{FF2B5EF4-FFF2-40B4-BE49-F238E27FC236}">
                  <a16:creationId xmlns:a16="http://schemas.microsoft.com/office/drawing/2014/main" id="{68D79054-FD5B-4A79-A383-188B436656DD}"/>
                </a:ext>
              </a:extLst>
            </p:cNvPr>
            <p:cNvSpPr/>
            <p:nvPr/>
          </p:nvSpPr>
          <p:spPr>
            <a:xfrm>
              <a:off x="7160650" y="2976429"/>
              <a:ext cx="1432775" cy="1370608"/>
            </a:xfrm>
            <a:prstGeom prst="roundRect">
              <a:avLst>
                <a:gd name="adj" fmla="val 8733"/>
              </a:avLst>
            </a:prstGeom>
            <a:noFill/>
            <a:ln w="38100" cap="flat" cmpd="sng" algn="ctr">
              <a:solidFill>
                <a:srgbClr val="F48139"/>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1" i="0" u="none" strike="noStrike" kern="0" cap="none" spc="0" normalizeH="0" baseline="0" noProof="0">
                <a:ln>
                  <a:noFill/>
                </a:ln>
                <a:solidFill>
                  <a:prstClr val="white"/>
                </a:solidFill>
                <a:effectLst/>
                <a:uLnTx/>
                <a:uFillTx/>
                <a:latin typeface="等线" panose="020F0502020204030204"/>
                <a:ea typeface="新細明體" panose="02020500000000000000" pitchFamily="18" charset="-120"/>
                <a:cs typeface="Arial" panose="020B0604020202020204" pitchFamily="34" charset="0"/>
              </a:endParaRPr>
            </a:p>
          </p:txBody>
        </p:sp>
      </p:grpSp>
      <p:sp>
        <p:nvSpPr>
          <p:cNvPr id="3" name="灯片编号占位符 2">
            <a:extLst>
              <a:ext uri="{FF2B5EF4-FFF2-40B4-BE49-F238E27FC236}">
                <a16:creationId xmlns:a16="http://schemas.microsoft.com/office/drawing/2014/main" id="{8A03EC95-95BD-42A8-BF19-5001A3A20E14}"/>
              </a:ext>
            </a:extLst>
          </p:cNvPr>
          <p:cNvSpPr>
            <a:spLocks noGrp="1"/>
          </p:cNvSpPr>
          <p:nvPr>
            <p:ph type="sldNum" sz="quarter" idx="10"/>
          </p:nvPr>
        </p:nvSpPr>
        <p:spPr/>
        <p:txBody>
          <a:bodyPr/>
          <a:lstStyle/>
          <a:p>
            <a:fld id="{6C53781C-E1F6-4315-A39D-61273F2E0596}" type="slidenum">
              <a:rPr lang="zh-CN" altLang="en-US" smtClean="0"/>
              <a:pPr/>
              <a:t>10</a:t>
            </a:fld>
            <a:endParaRPr lang="zh-CN" altLang="en-US" dirty="0"/>
          </a:p>
        </p:txBody>
      </p:sp>
      <p:sp>
        <p:nvSpPr>
          <p:cNvPr id="5" name="文本占位符 4">
            <a:extLst>
              <a:ext uri="{FF2B5EF4-FFF2-40B4-BE49-F238E27FC236}">
                <a16:creationId xmlns:a16="http://schemas.microsoft.com/office/drawing/2014/main" id="{08F82409-9044-42EF-A3CE-24D3AC72F5FB}"/>
              </a:ext>
            </a:extLst>
          </p:cNvPr>
          <p:cNvSpPr>
            <a:spLocks noGrp="1"/>
          </p:cNvSpPr>
          <p:nvPr>
            <p:ph type="body" sz="quarter" idx="12"/>
          </p:nvPr>
        </p:nvSpPr>
        <p:spPr/>
        <p:txBody>
          <a:bodyPr/>
          <a:lstStyle/>
          <a:p>
            <a:endParaRPr lang="zh-CN" altLang="en-US"/>
          </a:p>
        </p:txBody>
      </p:sp>
    </p:spTree>
    <p:extLst>
      <p:ext uri="{BB962C8B-B14F-4D97-AF65-F5344CB8AC3E}">
        <p14:creationId xmlns:p14="http://schemas.microsoft.com/office/powerpoint/2010/main" val="2346508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animEffect transition="in" filter="fade">
                                      <p:cBhvr>
                                        <p:cTn id="7" dur="500"/>
                                        <p:tgtEl>
                                          <p:spTgt spid="16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4"/>
                                        </p:tgtEl>
                                        <p:attrNameLst>
                                          <p:attrName>style.visibility</p:attrName>
                                        </p:attrNameLst>
                                      </p:cBhvr>
                                      <p:to>
                                        <p:strVal val="visible"/>
                                      </p:to>
                                    </p:set>
                                    <p:animEffect transition="in" filter="fade">
                                      <p:cBhvr>
                                        <p:cTn id="12" dur="500"/>
                                        <p:tgtEl>
                                          <p:spTgt spid="16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26"/>
                                        </p:tgtEl>
                                        <p:attrNameLst>
                                          <p:attrName>style.visibility</p:attrName>
                                        </p:attrNameLst>
                                      </p:cBhvr>
                                      <p:to>
                                        <p:strVal val="visible"/>
                                      </p:to>
                                    </p:set>
                                    <p:animEffect transition="in" filter="fade">
                                      <p:cBhvr>
                                        <p:cTn id="16" dur="500"/>
                                        <p:tgtEl>
                                          <p:spTgt spid="126"/>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30"/>
                                        </p:tgtEl>
                                        <p:attrNameLst>
                                          <p:attrName>style.visibility</p:attrName>
                                        </p:attrNameLst>
                                      </p:cBhvr>
                                      <p:to>
                                        <p:strVal val="visible"/>
                                      </p:to>
                                    </p:set>
                                    <p:animEffect transition="in" filter="fade">
                                      <p:cBhvr>
                                        <p:cTn id="20" dur="500"/>
                                        <p:tgtEl>
                                          <p:spTgt spid="130"/>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34"/>
                                        </p:tgtEl>
                                        <p:attrNameLst>
                                          <p:attrName>style.visibility</p:attrName>
                                        </p:attrNameLst>
                                      </p:cBhvr>
                                      <p:to>
                                        <p:strVal val="visible"/>
                                      </p:to>
                                    </p:set>
                                    <p:animEffect transition="in" filter="fade">
                                      <p:cBhvr>
                                        <p:cTn id="24" dur="500"/>
                                        <p:tgtEl>
                                          <p:spTgt spid="134"/>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139"/>
                                        </p:tgtEl>
                                        <p:attrNameLst>
                                          <p:attrName>style.visibility</p:attrName>
                                        </p:attrNameLst>
                                      </p:cBhvr>
                                      <p:to>
                                        <p:strVal val="visible"/>
                                      </p:to>
                                    </p:set>
                                    <p:animEffect transition="in" filter="fade">
                                      <p:cBhvr>
                                        <p:cTn id="28" dur="500"/>
                                        <p:tgtEl>
                                          <p:spTgt spid="13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65"/>
                                        </p:tgtEl>
                                        <p:attrNameLst>
                                          <p:attrName>style.visibility</p:attrName>
                                        </p:attrNameLst>
                                      </p:cBhvr>
                                      <p:to>
                                        <p:strVal val="visible"/>
                                      </p:to>
                                    </p:set>
                                    <p:animEffect transition="in" filter="fade">
                                      <p:cBhvr>
                                        <p:cTn id="33" dur="500"/>
                                        <p:tgtEl>
                                          <p:spTgt spid="165"/>
                                        </p:tgtEl>
                                      </p:cBhvr>
                                    </p:animEffec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112"/>
                                        </p:tgtEl>
                                        <p:attrNameLst>
                                          <p:attrName>style.visibility</p:attrName>
                                        </p:attrNameLst>
                                      </p:cBhvr>
                                      <p:to>
                                        <p:strVal val="visible"/>
                                      </p:to>
                                    </p:set>
                                    <p:animEffect transition="in" filter="fade">
                                      <p:cBhvr>
                                        <p:cTn id="37" dur="500"/>
                                        <p:tgtEl>
                                          <p:spTgt spid="112"/>
                                        </p:tgtEl>
                                      </p:cBhvr>
                                    </p:animEffect>
                                  </p:childTnLst>
                                </p:cTn>
                              </p:par>
                            </p:childTnLst>
                          </p:cTn>
                        </p:par>
                        <p:par>
                          <p:cTn id="38" fill="hold">
                            <p:stCondLst>
                              <p:cond delay="1000"/>
                            </p:stCondLst>
                            <p:childTnLst>
                              <p:par>
                                <p:cTn id="39" presetID="10" presetClass="entr" presetSubtype="0" fill="hold" nodeType="afterEffect">
                                  <p:stCondLst>
                                    <p:cond delay="0"/>
                                  </p:stCondLst>
                                  <p:childTnLst>
                                    <p:set>
                                      <p:cBhvr>
                                        <p:cTn id="40" dur="1" fill="hold">
                                          <p:stCondLst>
                                            <p:cond delay="0"/>
                                          </p:stCondLst>
                                        </p:cTn>
                                        <p:tgtEl>
                                          <p:spTgt spid="143"/>
                                        </p:tgtEl>
                                        <p:attrNameLst>
                                          <p:attrName>style.visibility</p:attrName>
                                        </p:attrNameLst>
                                      </p:cBhvr>
                                      <p:to>
                                        <p:strVal val="visible"/>
                                      </p:to>
                                    </p:set>
                                    <p:animEffect transition="in" filter="fade">
                                      <p:cBhvr>
                                        <p:cTn id="41" dur="500"/>
                                        <p:tgtEl>
                                          <p:spTgt spid="143"/>
                                        </p:tgtEl>
                                      </p:cBhvr>
                                    </p:animEffect>
                                  </p:childTnLst>
                                </p:cTn>
                              </p:par>
                            </p:childTnLst>
                          </p:cTn>
                        </p:par>
                        <p:par>
                          <p:cTn id="42" fill="hold">
                            <p:stCondLst>
                              <p:cond delay="1500"/>
                            </p:stCondLst>
                            <p:childTnLst>
                              <p:par>
                                <p:cTn id="43" presetID="10" presetClass="entr" presetSubtype="0" fill="hold" nodeType="afterEffect">
                                  <p:stCondLst>
                                    <p:cond delay="0"/>
                                  </p:stCondLst>
                                  <p:childTnLst>
                                    <p:set>
                                      <p:cBhvr>
                                        <p:cTn id="44" dur="1" fill="hold">
                                          <p:stCondLst>
                                            <p:cond delay="0"/>
                                          </p:stCondLst>
                                        </p:cTn>
                                        <p:tgtEl>
                                          <p:spTgt spid="166"/>
                                        </p:tgtEl>
                                        <p:attrNameLst>
                                          <p:attrName>style.visibility</p:attrName>
                                        </p:attrNameLst>
                                      </p:cBhvr>
                                      <p:to>
                                        <p:strVal val="visible"/>
                                      </p:to>
                                    </p:set>
                                    <p:animEffect transition="in" filter="fade">
                                      <p:cBhvr>
                                        <p:cTn id="45" dur="500"/>
                                        <p:tgtEl>
                                          <p:spTgt spid="166"/>
                                        </p:tgtEl>
                                      </p:cBhvr>
                                    </p:animEffect>
                                  </p:childTnLst>
                                </p:cTn>
                              </p:par>
                            </p:childTnLst>
                          </p:cTn>
                        </p:par>
                        <p:par>
                          <p:cTn id="46" fill="hold">
                            <p:stCondLst>
                              <p:cond delay="2000"/>
                            </p:stCondLst>
                            <p:childTnLst>
                              <p:par>
                                <p:cTn id="47" presetID="10" presetClass="entr" presetSubtype="0" fill="hold" nodeType="afterEffect">
                                  <p:stCondLst>
                                    <p:cond delay="0"/>
                                  </p:stCondLst>
                                  <p:childTnLst>
                                    <p:set>
                                      <p:cBhvr>
                                        <p:cTn id="48" dur="1" fill="hold">
                                          <p:stCondLst>
                                            <p:cond delay="0"/>
                                          </p:stCondLst>
                                        </p:cTn>
                                        <p:tgtEl>
                                          <p:spTgt spid="167"/>
                                        </p:tgtEl>
                                        <p:attrNameLst>
                                          <p:attrName>style.visibility</p:attrName>
                                        </p:attrNameLst>
                                      </p:cBhvr>
                                      <p:to>
                                        <p:strVal val="visible"/>
                                      </p:to>
                                    </p:set>
                                    <p:animEffect transition="in" filter="fade">
                                      <p:cBhvr>
                                        <p:cTn id="49" dur="500"/>
                                        <p:tgtEl>
                                          <p:spTgt spid="167"/>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68"/>
                                        </p:tgtEl>
                                        <p:attrNameLst>
                                          <p:attrName>style.visibility</p:attrName>
                                        </p:attrNameLst>
                                      </p:cBhvr>
                                      <p:to>
                                        <p:strVal val="visible"/>
                                      </p:to>
                                    </p:set>
                                    <p:animEffect transition="in" filter="fade">
                                      <p:cBhvr>
                                        <p:cTn id="54" dur="500"/>
                                        <p:tgtEl>
                                          <p:spTgt spid="1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10989E9A-7C2C-4F01-8965-06A2E39B902B}"/>
              </a:ext>
            </a:extLst>
          </p:cNvPr>
          <p:cNvSpPr>
            <a:spLocks noGrp="1"/>
          </p:cNvSpPr>
          <p:nvPr>
            <p:ph type="body" sz="quarter" idx="11"/>
          </p:nvPr>
        </p:nvSpPr>
        <p:spPr/>
        <p:txBody>
          <a:bodyPr/>
          <a:lstStyle/>
          <a:p>
            <a:r>
              <a:rPr lang="en-US" altLang="zh-CN" dirty="0"/>
              <a:t>Key Idea: Nesting Packet Design</a:t>
            </a:r>
            <a:endParaRPr lang="zh-CN" altLang="en-US" dirty="0"/>
          </a:p>
        </p:txBody>
      </p:sp>
      <p:grpSp>
        <p:nvGrpSpPr>
          <p:cNvPr id="166" name="组合 165">
            <a:extLst>
              <a:ext uri="{FF2B5EF4-FFF2-40B4-BE49-F238E27FC236}">
                <a16:creationId xmlns:a16="http://schemas.microsoft.com/office/drawing/2014/main" id="{0EF1F137-F839-41EC-AB29-0D5B3004A68C}"/>
              </a:ext>
            </a:extLst>
          </p:cNvPr>
          <p:cNvGrpSpPr/>
          <p:nvPr/>
        </p:nvGrpSpPr>
        <p:grpSpPr>
          <a:xfrm>
            <a:off x="5528753" y="2096882"/>
            <a:ext cx="2204081" cy="525163"/>
            <a:chOff x="5528753" y="2096882"/>
            <a:chExt cx="2204081" cy="525163"/>
          </a:xfrm>
        </p:grpSpPr>
        <p:sp>
          <p:nvSpPr>
            <p:cNvPr id="101" name="箭头: 下 100">
              <a:extLst>
                <a:ext uri="{FF2B5EF4-FFF2-40B4-BE49-F238E27FC236}">
                  <a16:creationId xmlns:a16="http://schemas.microsoft.com/office/drawing/2014/main" id="{25C010C1-2846-4220-8C24-CB07B39FF34E}"/>
                </a:ext>
              </a:extLst>
            </p:cNvPr>
            <p:cNvSpPr/>
            <p:nvPr/>
          </p:nvSpPr>
          <p:spPr>
            <a:xfrm>
              <a:off x="7416654" y="2096882"/>
              <a:ext cx="316180" cy="525163"/>
            </a:xfrm>
            <a:prstGeom prst="downArrow">
              <a:avLst/>
            </a:prstGeom>
            <a:solidFill>
              <a:srgbClr val="002060"/>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15" name="文本框 114">
              <a:extLst>
                <a:ext uri="{FF2B5EF4-FFF2-40B4-BE49-F238E27FC236}">
                  <a16:creationId xmlns:a16="http://schemas.microsoft.com/office/drawing/2014/main" id="{DAF7FE9A-8023-43AB-AE4C-D952B911E6E8}"/>
                </a:ext>
              </a:extLst>
            </p:cNvPr>
            <p:cNvSpPr txBox="1"/>
            <p:nvPr/>
          </p:nvSpPr>
          <p:spPr>
            <a:xfrm>
              <a:off x="5528753" y="2110612"/>
              <a:ext cx="2012664" cy="461665"/>
            </a:xfrm>
            <a:prstGeom prst="rect">
              <a:avLst/>
            </a:prstGeom>
            <a:noFill/>
          </p:spPr>
          <p:txBody>
            <a:bodyPr wrap="square" rtlCol="0">
              <a:spAutoFit/>
            </a:bodyPr>
            <a:lstStyle/>
            <a:p>
              <a:pPr algn="ctr">
                <a:defRPr/>
              </a:pPr>
              <a:r>
                <a:rPr kumimoji="1" lang="en-US" altLang="zh-TW" sz="2400" b="1" dirty="0">
                  <a:solidFill>
                    <a:srgbClr val="002060"/>
                  </a:solidFill>
                  <a:ea typeface="微軟正黑體" panose="020B0604030504040204" pitchFamily="34" charset="-120"/>
                </a:rPr>
                <a:t>Insert into</a:t>
              </a:r>
              <a:endParaRPr lang="zh-CN" altLang="en-US" sz="3200" dirty="0">
                <a:solidFill>
                  <a:srgbClr val="002060"/>
                </a:solidFill>
                <a:ea typeface="黑体" panose="02010609060101010101" pitchFamily="49" charset="-122"/>
              </a:endParaRPr>
            </a:p>
          </p:txBody>
        </p:sp>
      </p:grpSp>
      <p:grpSp>
        <p:nvGrpSpPr>
          <p:cNvPr id="173" name="组合 172">
            <a:extLst>
              <a:ext uri="{FF2B5EF4-FFF2-40B4-BE49-F238E27FC236}">
                <a16:creationId xmlns:a16="http://schemas.microsoft.com/office/drawing/2014/main" id="{D8FFB279-D9FB-439F-A793-3091B7EC3836}"/>
              </a:ext>
            </a:extLst>
          </p:cNvPr>
          <p:cNvGrpSpPr/>
          <p:nvPr/>
        </p:nvGrpSpPr>
        <p:grpSpPr>
          <a:xfrm>
            <a:off x="7154803" y="1479586"/>
            <a:ext cx="2837726" cy="3508267"/>
            <a:chOff x="7154803" y="1479586"/>
            <a:chExt cx="2837726" cy="3508267"/>
          </a:xfrm>
        </p:grpSpPr>
        <p:sp>
          <p:nvSpPr>
            <p:cNvPr id="83" name="圓角矩形 83">
              <a:extLst>
                <a:ext uri="{FF2B5EF4-FFF2-40B4-BE49-F238E27FC236}">
                  <a16:creationId xmlns:a16="http://schemas.microsoft.com/office/drawing/2014/main" id="{D14B0F50-2536-401D-8E1B-DD114EF13869}"/>
                </a:ext>
              </a:extLst>
            </p:cNvPr>
            <p:cNvSpPr/>
            <p:nvPr/>
          </p:nvSpPr>
          <p:spPr>
            <a:xfrm>
              <a:off x="8047860" y="3510903"/>
              <a:ext cx="1898172" cy="1060893"/>
            </a:xfrm>
            <a:prstGeom prst="roundRect">
              <a:avLst>
                <a:gd name="adj" fmla="val 6135"/>
              </a:avLst>
            </a:prstGeom>
            <a:solidFill>
              <a:srgbClr val="4E8542">
                <a:lumMod val="20000"/>
                <a:lumOff val="8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1" i="0" u="none" strike="noStrike" kern="0" cap="none" spc="0" normalizeH="0" baseline="0" noProof="0" dirty="0">
                <a:ln>
                  <a:noFill/>
                </a:ln>
                <a:solidFill>
                  <a:prstClr val="white"/>
                </a:solidFill>
                <a:effectLst/>
                <a:uLnTx/>
                <a:uFillTx/>
                <a:latin typeface="Arial" panose="020B0604020202020204"/>
                <a:ea typeface="微軟正黑體" panose="020B0604030504040204" pitchFamily="34" charset="-120"/>
                <a:cs typeface="+mn-cs"/>
              </a:endParaRPr>
            </a:p>
          </p:txBody>
        </p:sp>
        <p:cxnSp>
          <p:nvCxnSpPr>
            <p:cNvPr id="117" name="连接符: 肘形 116">
              <a:extLst>
                <a:ext uri="{FF2B5EF4-FFF2-40B4-BE49-F238E27FC236}">
                  <a16:creationId xmlns:a16="http://schemas.microsoft.com/office/drawing/2014/main" id="{EC216056-3D0B-4F15-994E-C90B08DF3B7C}"/>
                </a:ext>
              </a:extLst>
            </p:cNvPr>
            <p:cNvCxnSpPr>
              <a:cxnSpLocks/>
            </p:cNvCxnSpPr>
            <p:nvPr/>
          </p:nvCxnSpPr>
          <p:spPr>
            <a:xfrm rot="16200000" flipH="1">
              <a:off x="6990993" y="1643396"/>
              <a:ext cx="2189202" cy="1861581"/>
            </a:xfrm>
            <a:prstGeom prst="bentConnector3">
              <a:avLst>
                <a:gd name="adj1" fmla="val -10442"/>
              </a:avLst>
            </a:prstGeom>
            <a:noFill/>
            <a:ln w="57150" cap="flat" cmpd="sng" algn="ctr">
              <a:solidFill>
                <a:srgbClr val="002060"/>
              </a:solidFill>
              <a:prstDash val="solid"/>
              <a:miter lim="800000"/>
              <a:tailEnd type="triangle"/>
            </a:ln>
            <a:effectLst/>
          </p:spPr>
        </p:cxnSp>
        <p:cxnSp>
          <p:nvCxnSpPr>
            <p:cNvPr id="118" name="连接符: 肘形 117">
              <a:extLst>
                <a:ext uri="{FF2B5EF4-FFF2-40B4-BE49-F238E27FC236}">
                  <a16:creationId xmlns:a16="http://schemas.microsoft.com/office/drawing/2014/main" id="{993B1195-34BE-4570-86D8-F97ACD8CF3AB}"/>
                </a:ext>
              </a:extLst>
            </p:cNvPr>
            <p:cNvCxnSpPr>
              <a:cxnSpLocks/>
            </p:cNvCxnSpPr>
            <p:nvPr/>
          </p:nvCxnSpPr>
          <p:spPr>
            <a:xfrm rot="5400000" flipH="1" flipV="1">
              <a:off x="8532499" y="4503967"/>
              <a:ext cx="430919" cy="536854"/>
            </a:xfrm>
            <a:prstGeom prst="bentConnector3">
              <a:avLst>
                <a:gd name="adj1" fmla="val 33913"/>
              </a:avLst>
            </a:prstGeom>
            <a:noFill/>
            <a:ln w="57150" cap="flat" cmpd="sng" algn="ctr">
              <a:solidFill>
                <a:srgbClr val="002060"/>
              </a:solidFill>
              <a:prstDash val="solid"/>
              <a:miter lim="800000"/>
              <a:tailEnd type="triangle"/>
            </a:ln>
            <a:effectLst/>
          </p:spPr>
        </p:cxnSp>
        <p:sp>
          <p:nvSpPr>
            <p:cNvPr id="119" name="文本框 118">
              <a:extLst>
                <a:ext uri="{FF2B5EF4-FFF2-40B4-BE49-F238E27FC236}">
                  <a16:creationId xmlns:a16="http://schemas.microsoft.com/office/drawing/2014/main" id="{D5D9BAB2-D838-43A5-88B5-F897B8C3FEFD}"/>
                </a:ext>
              </a:extLst>
            </p:cNvPr>
            <p:cNvSpPr txBox="1"/>
            <p:nvPr/>
          </p:nvSpPr>
          <p:spPr>
            <a:xfrm>
              <a:off x="8013234" y="3556245"/>
              <a:ext cx="1979295" cy="1015663"/>
            </a:xfrm>
            <a:prstGeom prst="rect">
              <a:avLst/>
            </a:prstGeom>
            <a:noFill/>
          </p:spPr>
          <p:txBody>
            <a:bodyPr wrap="square" rtlCol="0">
              <a:spAutoFit/>
            </a:bodyPr>
            <a:lstStyle/>
            <a:p>
              <a:pPr algn="ctr">
                <a:defRPr/>
              </a:pPr>
              <a:r>
                <a:rPr kumimoji="1" lang="en-US" altLang="zh-CN" sz="2000" b="1" dirty="0">
                  <a:solidFill>
                    <a:prstClr val="black"/>
                  </a:solidFill>
                  <a:ea typeface="黑体" panose="02010609060101010101" pitchFamily="49" charset="-122"/>
                </a:rPr>
                <a:t>Same</a:t>
              </a:r>
            </a:p>
            <a:p>
              <a:pPr algn="ctr">
                <a:defRPr/>
              </a:pPr>
              <a:r>
                <a:rPr kumimoji="1" lang="en-US" altLang="zh-CN" sz="2000" b="1" dirty="0">
                  <a:solidFill>
                    <a:prstClr val="black"/>
                  </a:solidFill>
                  <a:ea typeface="黑体" panose="02010609060101010101" pitchFamily="49" charset="-122"/>
                </a:rPr>
                <a:t>Analog Signal</a:t>
              </a:r>
            </a:p>
            <a:p>
              <a:pPr algn="ctr">
                <a:defRPr/>
              </a:pPr>
              <a:r>
                <a:rPr kumimoji="1" lang="en-US" altLang="zh-CN" sz="2000" b="1" dirty="0">
                  <a:solidFill>
                    <a:prstClr val="black"/>
                  </a:solidFill>
                  <a:ea typeface="黑体" panose="02010609060101010101" pitchFamily="49" charset="-122"/>
                </a:rPr>
                <a:t>for </a:t>
              </a:r>
              <a:r>
                <a:rPr kumimoji="1" lang="en-US" altLang="zh-CN" sz="2000" b="1" dirty="0">
                  <a:solidFill>
                    <a:srgbClr val="002060"/>
                  </a:solidFill>
                  <a:ea typeface="黑体" panose="02010609060101010101" pitchFamily="49" charset="-122"/>
                </a:rPr>
                <a:t>Target</a:t>
              </a:r>
              <a:endParaRPr lang="zh-CN" altLang="en-US" sz="2800" dirty="0">
                <a:solidFill>
                  <a:srgbClr val="002060"/>
                </a:solidFill>
                <a:ea typeface="黑体" panose="02010609060101010101" pitchFamily="49" charset="-122"/>
              </a:endParaRPr>
            </a:p>
          </p:txBody>
        </p:sp>
      </p:grpSp>
      <p:sp>
        <p:nvSpPr>
          <p:cNvPr id="120" name="文本框 119">
            <a:extLst>
              <a:ext uri="{FF2B5EF4-FFF2-40B4-BE49-F238E27FC236}">
                <a16:creationId xmlns:a16="http://schemas.microsoft.com/office/drawing/2014/main" id="{5F62D284-0380-48A8-A225-43A9E41B624C}"/>
              </a:ext>
            </a:extLst>
          </p:cNvPr>
          <p:cNvSpPr txBox="1"/>
          <p:nvPr/>
        </p:nvSpPr>
        <p:spPr>
          <a:xfrm>
            <a:off x="2194536" y="3806400"/>
            <a:ext cx="1979295" cy="461665"/>
          </a:xfrm>
          <a:prstGeom prst="rect">
            <a:avLst/>
          </a:prstGeom>
          <a:noFill/>
        </p:spPr>
        <p:txBody>
          <a:bodyPr wrap="square" rtlCol="0">
            <a:spAutoFit/>
          </a:bodyPr>
          <a:lstStyle/>
          <a:p>
            <a:pPr algn="ctr">
              <a:defRPr/>
            </a:pPr>
            <a:r>
              <a:rPr kumimoji="1" lang="en-US" altLang="zh-CN" sz="2400" b="1" i="1" dirty="0">
                <a:solidFill>
                  <a:prstClr val="black"/>
                </a:solidFill>
                <a:ea typeface="黑体" panose="02010609060101010101" pitchFamily="49" charset="-122"/>
              </a:rPr>
              <a:t>RF Interface</a:t>
            </a:r>
            <a:endParaRPr lang="zh-CN" altLang="en-US" sz="2400" i="1" dirty="0">
              <a:solidFill>
                <a:prstClr val="black"/>
              </a:solidFill>
              <a:ea typeface="黑体" panose="02010609060101010101" pitchFamily="49" charset="-122"/>
            </a:endParaRPr>
          </a:p>
        </p:txBody>
      </p:sp>
      <p:grpSp>
        <p:nvGrpSpPr>
          <p:cNvPr id="172" name="组合 171">
            <a:extLst>
              <a:ext uri="{FF2B5EF4-FFF2-40B4-BE49-F238E27FC236}">
                <a16:creationId xmlns:a16="http://schemas.microsoft.com/office/drawing/2014/main" id="{50005EE3-8326-4C5A-94EC-93EB630F69DF}"/>
              </a:ext>
            </a:extLst>
          </p:cNvPr>
          <p:cNvGrpSpPr/>
          <p:nvPr/>
        </p:nvGrpSpPr>
        <p:grpSpPr>
          <a:xfrm>
            <a:off x="6187985" y="3685891"/>
            <a:ext cx="1449025" cy="707886"/>
            <a:chOff x="6187985" y="3685891"/>
            <a:chExt cx="1449025" cy="707886"/>
          </a:xfrm>
        </p:grpSpPr>
        <p:sp>
          <p:nvSpPr>
            <p:cNvPr id="122" name="箭头: 下 121">
              <a:extLst>
                <a:ext uri="{FF2B5EF4-FFF2-40B4-BE49-F238E27FC236}">
                  <a16:creationId xmlns:a16="http://schemas.microsoft.com/office/drawing/2014/main" id="{6DB01107-C06E-4E5E-8D20-51A19EC35661}"/>
                </a:ext>
              </a:extLst>
            </p:cNvPr>
            <p:cNvSpPr/>
            <p:nvPr/>
          </p:nvSpPr>
          <p:spPr>
            <a:xfrm rot="16200000">
              <a:off x="6241875" y="3874601"/>
              <a:ext cx="222688" cy="330468"/>
            </a:xfrm>
            <a:prstGeom prst="downArrow">
              <a:avLst/>
            </a:prstGeom>
            <a:solidFill>
              <a:srgbClr val="9F2936">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24" name="文本框 123">
              <a:extLst>
                <a:ext uri="{FF2B5EF4-FFF2-40B4-BE49-F238E27FC236}">
                  <a16:creationId xmlns:a16="http://schemas.microsoft.com/office/drawing/2014/main" id="{A20372DA-98F3-4C22-B8F0-E18B9948ABD4}"/>
                </a:ext>
              </a:extLst>
            </p:cNvPr>
            <p:cNvSpPr txBox="1"/>
            <p:nvPr/>
          </p:nvSpPr>
          <p:spPr>
            <a:xfrm>
              <a:off x="6424672" y="3685891"/>
              <a:ext cx="1212338" cy="707886"/>
            </a:xfrm>
            <a:prstGeom prst="rect">
              <a:avLst/>
            </a:prstGeom>
            <a:noFill/>
          </p:spPr>
          <p:txBody>
            <a:bodyPr wrap="square" rtlCol="0">
              <a:spAutoFit/>
            </a:bodyPr>
            <a:lstStyle/>
            <a:p>
              <a:pPr algn="ctr">
                <a:defRPr/>
              </a:pPr>
              <a:r>
                <a:rPr kumimoji="1" lang="en-US" altLang="zh-CN" sz="2000" b="1" dirty="0">
                  <a:solidFill>
                    <a:prstClr val="black"/>
                  </a:solidFill>
                  <a:ea typeface="黑体" panose="02010609060101010101" pitchFamily="49" charset="-122"/>
                </a:rPr>
                <a:t>Same </a:t>
              </a:r>
            </a:p>
            <a:p>
              <a:pPr algn="ctr">
                <a:defRPr/>
              </a:pPr>
              <a:r>
                <a:rPr kumimoji="1" lang="en-US" altLang="zh-CN" sz="2000" b="1" dirty="0">
                  <a:solidFill>
                    <a:prstClr val="black"/>
                  </a:solidFill>
                  <a:ea typeface="黑体" panose="02010609060101010101" pitchFamily="49" charset="-122"/>
                </a:rPr>
                <a:t>Payload</a:t>
              </a:r>
              <a:endParaRPr lang="zh-CN" altLang="en-US" sz="2800" dirty="0">
                <a:solidFill>
                  <a:prstClr val="black"/>
                </a:solidFill>
                <a:ea typeface="黑体" panose="02010609060101010101" pitchFamily="49" charset="-122"/>
              </a:endParaRPr>
            </a:p>
          </p:txBody>
        </p:sp>
      </p:grpSp>
      <p:grpSp>
        <p:nvGrpSpPr>
          <p:cNvPr id="174" name="组合 173">
            <a:extLst>
              <a:ext uri="{FF2B5EF4-FFF2-40B4-BE49-F238E27FC236}">
                <a16:creationId xmlns:a16="http://schemas.microsoft.com/office/drawing/2014/main" id="{1A05D4BC-B5C6-4F94-8E32-8D71BADB2D90}"/>
              </a:ext>
            </a:extLst>
          </p:cNvPr>
          <p:cNvGrpSpPr/>
          <p:nvPr/>
        </p:nvGrpSpPr>
        <p:grpSpPr>
          <a:xfrm>
            <a:off x="9946032" y="3727515"/>
            <a:ext cx="1671325" cy="707886"/>
            <a:chOff x="9946032" y="3727515"/>
            <a:chExt cx="1671325" cy="707886"/>
          </a:xfrm>
        </p:grpSpPr>
        <p:sp>
          <p:nvSpPr>
            <p:cNvPr id="123" name="箭头: 下 122">
              <a:extLst>
                <a:ext uri="{FF2B5EF4-FFF2-40B4-BE49-F238E27FC236}">
                  <a16:creationId xmlns:a16="http://schemas.microsoft.com/office/drawing/2014/main" id="{51BF9601-0167-4D92-A584-9CB9C0238B0E}"/>
                </a:ext>
              </a:extLst>
            </p:cNvPr>
            <p:cNvSpPr/>
            <p:nvPr/>
          </p:nvSpPr>
          <p:spPr>
            <a:xfrm rot="16200000">
              <a:off x="9999922" y="3916224"/>
              <a:ext cx="222688" cy="330468"/>
            </a:xfrm>
            <a:prstGeom prst="downArrow">
              <a:avLst/>
            </a:prstGeom>
            <a:solidFill>
              <a:srgbClr val="002060"/>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25" name="文本框 124">
              <a:extLst>
                <a:ext uri="{FF2B5EF4-FFF2-40B4-BE49-F238E27FC236}">
                  <a16:creationId xmlns:a16="http://schemas.microsoft.com/office/drawing/2014/main" id="{E3CF2BCD-663E-40F7-9854-A5899ABD10A2}"/>
                </a:ext>
              </a:extLst>
            </p:cNvPr>
            <p:cNvSpPr txBox="1"/>
            <p:nvPr/>
          </p:nvSpPr>
          <p:spPr>
            <a:xfrm>
              <a:off x="9979652" y="3727515"/>
              <a:ext cx="1637705" cy="707886"/>
            </a:xfrm>
            <a:prstGeom prst="rect">
              <a:avLst/>
            </a:prstGeom>
            <a:noFill/>
          </p:spPr>
          <p:txBody>
            <a:bodyPr wrap="square" rtlCol="0">
              <a:spAutoFit/>
            </a:bodyPr>
            <a:lstStyle/>
            <a:p>
              <a:pPr algn="ctr">
                <a:defRPr/>
              </a:pPr>
              <a:r>
                <a:rPr kumimoji="1" lang="en-US" altLang="zh-CN" sz="2000" b="1" dirty="0">
                  <a:solidFill>
                    <a:prstClr val="black"/>
                  </a:solidFill>
                  <a:ea typeface="黑体" panose="02010609060101010101" pitchFamily="49" charset="-122"/>
                </a:rPr>
                <a:t>Same Payload</a:t>
              </a:r>
              <a:endParaRPr lang="zh-CN" altLang="en-US" sz="2800" dirty="0">
                <a:solidFill>
                  <a:prstClr val="black"/>
                </a:solidFill>
                <a:ea typeface="黑体" panose="02010609060101010101" pitchFamily="49" charset="-122"/>
              </a:endParaRPr>
            </a:p>
          </p:txBody>
        </p:sp>
      </p:grpSp>
      <p:grpSp>
        <p:nvGrpSpPr>
          <p:cNvPr id="171" name="组合 170">
            <a:extLst>
              <a:ext uri="{FF2B5EF4-FFF2-40B4-BE49-F238E27FC236}">
                <a16:creationId xmlns:a16="http://schemas.microsoft.com/office/drawing/2014/main" id="{A9A1BC61-48EB-4937-983B-5A90E2C37646}"/>
              </a:ext>
            </a:extLst>
          </p:cNvPr>
          <p:cNvGrpSpPr/>
          <p:nvPr/>
        </p:nvGrpSpPr>
        <p:grpSpPr>
          <a:xfrm>
            <a:off x="4302741" y="3205827"/>
            <a:ext cx="1979295" cy="1722192"/>
            <a:chOff x="4302741" y="3205827"/>
            <a:chExt cx="1979295" cy="1722192"/>
          </a:xfrm>
        </p:grpSpPr>
        <p:sp>
          <p:nvSpPr>
            <p:cNvPr id="82" name="圓角矩形 83">
              <a:extLst>
                <a:ext uri="{FF2B5EF4-FFF2-40B4-BE49-F238E27FC236}">
                  <a16:creationId xmlns:a16="http://schemas.microsoft.com/office/drawing/2014/main" id="{A6A5FC4A-B588-417E-8158-F9D1B6F1C8B3}"/>
                </a:ext>
              </a:extLst>
            </p:cNvPr>
            <p:cNvSpPr/>
            <p:nvPr/>
          </p:nvSpPr>
          <p:spPr>
            <a:xfrm>
              <a:off x="4380037" y="3541997"/>
              <a:ext cx="1804747" cy="1004435"/>
            </a:xfrm>
            <a:prstGeom prst="roundRect">
              <a:avLst>
                <a:gd name="adj" fmla="val 6135"/>
              </a:avLst>
            </a:prstGeom>
            <a:solidFill>
              <a:srgbClr val="F07F09">
                <a:lumMod val="20000"/>
                <a:lumOff val="8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1" i="0" u="none" strike="noStrike" kern="0" cap="none" spc="0" normalizeH="0" baseline="0" noProof="0" dirty="0">
                <a:ln>
                  <a:noFill/>
                </a:ln>
                <a:solidFill>
                  <a:prstClr val="white"/>
                </a:solidFill>
                <a:effectLst/>
                <a:uLnTx/>
                <a:uFillTx/>
                <a:latin typeface="Arial" panose="020B0604020202020204"/>
                <a:ea typeface="微軟正黑體" panose="020B0604030504040204" pitchFamily="34" charset="-120"/>
                <a:cs typeface="+mn-cs"/>
              </a:endParaRPr>
            </a:p>
          </p:txBody>
        </p:sp>
        <p:cxnSp>
          <p:nvCxnSpPr>
            <p:cNvPr id="116" name="连接符: 肘形 115">
              <a:extLst>
                <a:ext uri="{FF2B5EF4-FFF2-40B4-BE49-F238E27FC236}">
                  <a16:creationId xmlns:a16="http://schemas.microsoft.com/office/drawing/2014/main" id="{090DE859-8D27-4397-8F63-79AC34E17DDC}"/>
                </a:ext>
              </a:extLst>
            </p:cNvPr>
            <p:cNvCxnSpPr>
              <a:cxnSpLocks/>
            </p:cNvCxnSpPr>
            <p:nvPr/>
          </p:nvCxnSpPr>
          <p:spPr>
            <a:xfrm rot="5400000">
              <a:off x="5136080" y="3363056"/>
              <a:ext cx="314459" cy="1"/>
            </a:xfrm>
            <a:prstGeom prst="bentConnector3">
              <a:avLst>
                <a:gd name="adj1" fmla="val 50000"/>
              </a:avLst>
            </a:prstGeom>
            <a:noFill/>
            <a:ln w="57150" cap="flat" cmpd="sng" algn="ctr">
              <a:solidFill>
                <a:srgbClr val="9F2936">
                  <a:lumMod val="60000"/>
                  <a:lumOff val="40000"/>
                </a:srgbClr>
              </a:solidFill>
              <a:prstDash val="solid"/>
              <a:miter lim="800000"/>
              <a:tailEnd type="triangle"/>
            </a:ln>
            <a:effectLst/>
          </p:spPr>
        </p:cxnSp>
        <p:sp>
          <p:nvSpPr>
            <p:cNvPr id="121" name="文本框 120">
              <a:extLst>
                <a:ext uri="{FF2B5EF4-FFF2-40B4-BE49-F238E27FC236}">
                  <a16:creationId xmlns:a16="http://schemas.microsoft.com/office/drawing/2014/main" id="{3189C626-C7D3-4537-BD71-016C846A42FD}"/>
                </a:ext>
              </a:extLst>
            </p:cNvPr>
            <p:cNvSpPr txBox="1"/>
            <p:nvPr/>
          </p:nvSpPr>
          <p:spPr>
            <a:xfrm>
              <a:off x="4302741" y="3556905"/>
              <a:ext cx="1979295" cy="1015663"/>
            </a:xfrm>
            <a:prstGeom prst="rect">
              <a:avLst/>
            </a:prstGeom>
            <a:noFill/>
          </p:spPr>
          <p:txBody>
            <a:bodyPr wrap="square" rtlCol="0">
              <a:spAutoFit/>
            </a:bodyPr>
            <a:lstStyle/>
            <a:p>
              <a:pPr algn="ctr">
                <a:defRPr/>
              </a:pPr>
              <a:r>
                <a:rPr kumimoji="1" lang="en-US" altLang="zh-CN" sz="2000" b="1" dirty="0">
                  <a:solidFill>
                    <a:prstClr val="black"/>
                  </a:solidFill>
                  <a:ea typeface="黑体" panose="02010609060101010101" pitchFamily="49" charset="-122"/>
                </a:rPr>
                <a:t>Same</a:t>
              </a:r>
            </a:p>
            <a:p>
              <a:pPr algn="ctr">
                <a:defRPr/>
              </a:pPr>
              <a:r>
                <a:rPr kumimoji="1" lang="en-US" altLang="zh-CN" sz="2000" b="1" dirty="0">
                  <a:solidFill>
                    <a:prstClr val="black"/>
                  </a:solidFill>
                  <a:ea typeface="黑体" panose="02010609060101010101" pitchFamily="49" charset="-122"/>
                </a:rPr>
                <a:t>Analog Signal</a:t>
              </a:r>
            </a:p>
            <a:p>
              <a:pPr algn="ctr">
                <a:defRPr/>
              </a:pPr>
              <a:r>
                <a:rPr kumimoji="1" lang="en-US" altLang="zh-CN" sz="2000" b="1" dirty="0">
                  <a:solidFill>
                    <a:prstClr val="black"/>
                  </a:solidFill>
                  <a:ea typeface="黑体" panose="02010609060101010101" pitchFamily="49" charset="-122"/>
                </a:rPr>
                <a:t>for </a:t>
              </a:r>
              <a:r>
                <a:rPr kumimoji="1" lang="en-US" altLang="zh-CN" sz="2000" b="1" dirty="0">
                  <a:solidFill>
                    <a:srgbClr val="C00000"/>
                  </a:solidFill>
                  <a:ea typeface="黑体" panose="02010609060101010101" pitchFamily="49" charset="-122"/>
                </a:rPr>
                <a:t>Locator</a:t>
              </a:r>
              <a:endParaRPr lang="zh-CN" altLang="en-US" sz="2800" dirty="0">
                <a:solidFill>
                  <a:srgbClr val="C00000"/>
                </a:solidFill>
                <a:ea typeface="黑体" panose="02010609060101010101" pitchFamily="49" charset="-122"/>
              </a:endParaRPr>
            </a:p>
          </p:txBody>
        </p:sp>
        <p:cxnSp>
          <p:nvCxnSpPr>
            <p:cNvPr id="129" name="连接符: 肘形 128">
              <a:extLst>
                <a:ext uri="{FF2B5EF4-FFF2-40B4-BE49-F238E27FC236}">
                  <a16:creationId xmlns:a16="http://schemas.microsoft.com/office/drawing/2014/main" id="{01BF48C0-2AD8-4D71-B338-E2AA2C00F73D}"/>
                </a:ext>
              </a:extLst>
            </p:cNvPr>
            <p:cNvCxnSpPr>
              <a:cxnSpLocks/>
            </p:cNvCxnSpPr>
            <p:nvPr/>
          </p:nvCxnSpPr>
          <p:spPr>
            <a:xfrm rot="5400000" flipH="1" flipV="1">
              <a:off x="5120175" y="4765783"/>
              <a:ext cx="324471" cy="1"/>
            </a:xfrm>
            <a:prstGeom prst="bentConnector3">
              <a:avLst>
                <a:gd name="adj1" fmla="val 50000"/>
              </a:avLst>
            </a:prstGeom>
            <a:noFill/>
            <a:ln w="57150" cap="flat" cmpd="sng" algn="ctr">
              <a:solidFill>
                <a:srgbClr val="9F2936">
                  <a:lumMod val="60000"/>
                  <a:lumOff val="40000"/>
                </a:srgbClr>
              </a:solidFill>
              <a:prstDash val="solid"/>
              <a:miter lim="800000"/>
              <a:tailEnd type="triangle"/>
            </a:ln>
            <a:effectLst/>
          </p:spPr>
        </p:cxnSp>
      </p:grpSp>
      <p:grpSp>
        <p:nvGrpSpPr>
          <p:cNvPr id="164" name="组合 163">
            <a:extLst>
              <a:ext uri="{FF2B5EF4-FFF2-40B4-BE49-F238E27FC236}">
                <a16:creationId xmlns:a16="http://schemas.microsoft.com/office/drawing/2014/main" id="{2593EFA6-946F-4EDE-96F2-FA8C5B7CFADF}"/>
              </a:ext>
            </a:extLst>
          </p:cNvPr>
          <p:cNvGrpSpPr/>
          <p:nvPr/>
        </p:nvGrpSpPr>
        <p:grpSpPr>
          <a:xfrm>
            <a:off x="4131892" y="1520349"/>
            <a:ext cx="4602253" cy="543002"/>
            <a:chOff x="4131892" y="1520349"/>
            <a:chExt cx="4602253" cy="543002"/>
          </a:xfrm>
        </p:grpSpPr>
        <p:sp>
          <p:nvSpPr>
            <p:cNvPr id="99" name="文字方塊 5">
              <a:extLst>
                <a:ext uri="{FF2B5EF4-FFF2-40B4-BE49-F238E27FC236}">
                  <a16:creationId xmlns:a16="http://schemas.microsoft.com/office/drawing/2014/main" id="{710D0FDE-15D4-403D-B10A-3E72840020E2}"/>
                </a:ext>
              </a:extLst>
            </p:cNvPr>
            <p:cNvSpPr txBox="1"/>
            <p:nvPr/>
          </p:nvSpPr>
          <p:spPr>
            <a:xfrm>
              <a:off x="4131892" y="1570439"/>
              <a:ext cx="1180130" cy="461665"/>
            </a:xfrm>
            <a:prstGeom prst="rect">
              <a:avLst/>
            </a:prstGeom>
            <a:noFill/>
          </p:spPr>
          <p:txBody>
            <a:bodyPr wrap="none" rtlCol="0">
              <a:spAutoFit/>
            </a:bodyPr>
            <a:lstStyle/>
            <a:p>
              <a:pPr algn="ctr">
                <a:defRPr/>
              </a:pPr>
              <a:r>
                <a:rPr kumimoji="1" lang="en-US" altLang="zh-TW" sz="2400" b="1" dirty="0">
                  <a:solidFill>
                    <a:prstClr val="black"/>
                  </a:solidFill>
                  <a:ea typeface="微軟正黑體" panose="020B0604030504040204" pitchFamily="34" charset="-120"/>
                </a:rPr>
                <a:t>M </a:t>
              </a:r>
              <a:r>
                <a:rPr kumimoji="1" lang="zh-CN" altLang="en-US" sz="2400" b="1" dirty="0">
                  <a:solidFill>
                    <a:prstClr val="black"/>
                  </a:solidFill>
                  <a:latin typeface="Calibri" panose="020F0502020204030204" pitchFamily="34" charset="0"/>
                  <a:ea typeface="黑体" panose="02010609060101010101" pitchFamily="49" charset="-122"/>
                  <a:cs typeface="Calibri" panose="020F0502020204030204" pitchFamily="34" charset="0"/>
                </a:rPr>
                <a:t>→</a:t>
              </a:r>
              <a:r>
                <a:rPr kumimoji="1" lang="en-US" altLang="zh-TW" sz="2400" b="1" dirty="0">
                  <a:solidFill>
                    <a:prstClr val="black"/>
                  </a:solidFill>
                  <a:ea typeface="微軟正黑體" panose="020B0604030504040204" pitchFamily="34" charset="-120"/>
                </a:rPr>
                <a:t> S </a:t>
              </a:r>
            </a:p>
          </p:txBody>
        </p:sp>
        <p:grpSp>
          <p:nvGrpSpPr>
            <p:cNvPr id="162" name="组合 161">
              <a:extLst>
                <a:ext uri="{FF2B5EF4-FFF2-40B4-BE49-F238E27FC236}">
                  <a16:creationId xmlns:a16="http://schemas.microsoft.com/office/drawing/2014/main" id="{F07DBA86-404C-4083-B46F-15703C91F005}"/>
                </a:ext>
              </a:extLst>
            </p:cNvPr>
            <p:cNvGrpSpPr/>
            <p:nvPr/>
          </p:nvGrpSpPr>
          <p:grpSpPr>
            <a:xfrm>
              <a:off x="5335933" y="1520349"/>
              <a:ext cx="3398212" cy="543002"/>
              <a:chOff x="5335933" y="1520349"/>
              <a:chExt cx="3398212" cy="543002"/>
            </a:xfrm>
          </p:grpSpPr>
          <p:sp>
            <p:nvSpPr>
              <p:cNvPr id="85" name="矩形 84">
                <a:extLst>
                  <a:ext uri="{FF2B5EF4-FFF2-40B4-BE49-F238E27FC236}">
                    <a16:creationId xmlns:a16="http://schemas.microsoft.com/office/drawing/2014/main" id="{49967858-3E41-40BF-AFDA-C572A4D6AA94}"/>
                  </a:ext>
                </a:extLst>
              </p:cNvPr>
              <p:cNvSpPr/>
              <p:nvPr/>
            </p:nvSpPr>
            <p:spPr>
              <a:xfrm>
                <a:off x="5375573" y="1520353"/>
                <a:ext cx="444953" cy="518213"/>
              </a:xfrm>
              <a:prstGeom prst="rect">
                <a:avLst/>
              </a:prstGeom>
              <a:solidFill>
                <a:srgbClr val="1B587C">
                  <a:lumMod val="20000"/>
                  <a:lumOff val="80000"/>
                </a:srgbClr>
              </a:solidFill>
              <a:ln w="2540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1" i="0" u="none" strike="noStrike" kern="0" cap="none" spc="0" normalizeH="0" baseline="0" noProof="0" dirty="0">
                  <a:ln>
                    <a:noFill/>
                  </a:ln>
                  <a:solidFill>
                    <a:prstClr val="black"/>
                  </a:solidFill>
                  <a:effectLst/>
                  <a:uLnTx/>
                  <a:uFillTx/>
                  <a:latin typeface="Arial" panose="020B0604020202020204"/>
                  <a:ea typeface="微軟正黑體" panose="020B0604030504040204" pitchFamily="34" charset="-120"/>
                  <a:cs typeface="+mn-cs"/>
                </a:endParaRPr>
              </a:p>
            </p:txBody>
          </p:sp>
          <p:sp>
            <p:nvSpPr>
              <p:cNvPr id="86" name="矩形 85">
                <a:extLst>
                  <a:ext uri="{FF2B5EF4-FFF2-40B4-BE49-F238E27FC236}">
                    <a16:creationId xmlns:a16="http://schemas.microsoft.com/office/drawing/2014/main" id="{15ED96B5-DAB2-47C8-AB8A-C79527B6C0D6}"/>
                  </a:ext>
                </a:extLst>
              </p:cNvPr>
              <p:cNvSpPr/>
              <p:nvPr/>
            </p:nvSpPr>
            <p:spPr>
              <a:xfrm>
                <a:off x="5824445" y="1520352"/>
                <a:ext cx="441135" cy="518213"/>
              </a:xfrm>
              <a:prstGeom prst="rect">
                <a:avLst/>
              </a:prstGeom>
              <a:solidFill>
                <a:srgbClr val="1B587C">
                  <a:lumMod val="20000"/>
                  <a:lumOff val="80000"/>
                </a:srgbClr>
              </a:solidFill>
              <a:ln w="2540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1" i="0" u="none" strike="noStrike" kern="0" cap="none" spc="0" normalizeH="0" baseline="0" noProof="0" dirty="0">
                  <a:ln>
                    <a:noFill/>
                  </a:ln>
                  <a:solidFill>
                    <a:prstClr val="black"/>
                  </a:solidFill>
                  <a:effectLst/>
                  <a:uLnTx/>
                  <a:uFillTx/>
                  <a:latin typeface="Arial" panose="020B0604020202020204"/>
                  <a:ea typeface="微軟正黑體" panose="020B0604030504040204" pitchFamily="34" charset="-120"/>
                  <a:cs typeface="+mn-cs"/>
                </a:endParaRPr>
              </a:p>
            </p:txBody>
          </p:sp>
          <p:sp>
            <p:nvSpPr>
              <p:cNvPr id="87" name="矩形 86">
                <a:extLst>
                  <a:ext uri="{FF2B5EF4-FFF2-40B4-BE49-F238E27FC236}">
                    <a16:creationId xmlns:a16="http://schemas.microsoft.com/office/drawing/2014/main" id="{EB54CA46-29BB-4B14-901A-399184D7E721}"/>
                  </a:ext>
                </a:extLst>
              </p:cNvPr>
              <p:cNvSpPr/>
              <p:nvPr/>
            </p:nvSpPr>
            <p:spPr>
              <a:xfrm>
                <a:off x="6265580" y="1520350"/>
                <a:ext cx="648477" cy="518213"/>
              </a:xfrm>
              <a:prstGeom prst="rect">
                <a:avLst/>
              </a:prstGeom>
              <a:solidFill>
                <a:srgbClr val="1B587C">
                  <a:lumMod val="20000"/>
                  <a:lumOff val="80000"/>
                </a:srgbClr>
              </a:solidFill>
              <a:ln w="2540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1" i="0" u="none" strike="noStrike" kern="0" cap="none" spc="0" normalizeH="0" baseline="0" noProof="0" dirty="0">
                  <a:ln>
                    <a:noFill/>
                  </a:ln>
                  <a:solidFill>
                    <a:prstClr val="black"/>
                  </a:solidFill>
                  <a:effectLst/>
                  <a:uLnTx/>
                  <a:uFillTx/>
                  <a:latin typeface="Arial" panose="020B0604020202020204"/>
                  <a:ea typeface="微軟正黑體" panose="020B0604030504040204" pitchFamily="34" charset="-120"/>
                  <a:cs typeface="+mn-cs"/>
                </a:endParaRPr>
              </a:p>
            </p:txBody>
          </p:sp>
          <p:sp>
            <p:nvSpPr>
              <p:cNvPr id="88" name="矩形 87">
                <a:extLst>
                  <a:ext uri="{FF2B5EF4-FFF2-40B4-BE49-F238E27FC236}">
                    <a16:creationId xmlns:a16="http://schemas.microsoft.com/office/drawing/2014/main" id="{C4019123-2DBD-4482-BD54-89CE20A92820}"/>
                  </a:ext>
                </a:extLst>
              </p:cNvPr>
              <p:cNvSpPr/>
              <p:nvPr/>
            </p:nvSpPr>
            <p:spPr>
              <a:xfrm>
                <a:off x="6914057" y="1520350"/>
                <a:ext cx="1125490" cy="518213"/>
              </a:xfrm>
              <a:prstGeom prst="rect">
                <a:avLst/>
              </a:prstGeom>
              <a:solidFill>
                <a:srgbClr val="1B587C">
                  <a:lumMod val="20000"/>
                  <a:lumOff val="80000"/>
                </a:srgbClr>
              </a:solidFill>
              <a:ln w="2540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1" i="0" u="none" strike="noStrike" kern="0" cap="none" spc="0" normalizeH="0" baseline="0" noProof="0" dirty="0">
                  <a:ln>
                    <a:noFill/>
                  </a:ln>
                  <a:solidFill>
                    <a:prstClr val="black"/>
                  </a:solidFill>
                  <a:effectLst/>
                  <a:uLnTx/>
                  <a:uFillTx/>
                  <a:latin typeface="Arial" panose="020B0604020202020204"/>
                  <a:ea typeface="微軟正黑體" panose="020B0604030504040204" pitchFamily="34" charset="-120"/>
                  <a:cs typeface="+mn-cs"/>
                </a:endParaRPr>
              </a:p>
            </p:txBody>
          </p:sp>
          <p:sp>
            <p:nvSpPr>
              <p:cNvPr id="89" name="矩形 88">
                <a:extLst>
                  <a:ext uri="{FF2B5EF4-FFF2-40B4-BE49-F238E27FC236}">
                    <a16:creationId xmlns:a16="http://schemas.microsoft.com/office/drawing/2014/main" id="{237E7672-6257-44A3-8C4F-FBE1CABE0B8E}"/>
                  </a:ext>
                </a:extLst>
              </p:cNvPr>
              <p:cNvSpPr/>
              <p:nvPr/>
            </p:nvSpPr>
            <p:spPr>
              <a:xfrm>
                <a:off x="8039548" y="1520349"/>
                <a:ext cx="592604" cy="518213"/>
              </a:xfrm>
              <a:prstGeom prst="rect">
                <a:avLst/>
              </a:prstGeom>
              <a:solidFill>
                <a:srgbClr val="1B587C">
                  <a:lumMod val="20000"/>
                  <a:lumOff val="80000"/>
                </a:srgbClr>
              </a:solidFill>
              <a:ln w="2540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1" i="0" u="none" strike="noStrike" kern="0" cap="none" spc="0" normalizeH="0" baseline="0" noProof="0" dirty="0">
                  <a:ln>
                    <a:noFill/>
                  </a:ln>
                  <a:solidFill>
                    <a:prstClr val="black"/>
                  </a:solidFill>
                  <a:effectLst/>
                  <a:uLnTx/>
                  <a:uFillTx/>
                  <a:latin typeface="Arial" panose="020B0604020202020204"/>
                  <a:ea typeface="微軟正黑體" panose="020B0604030504040204" pitchFamily="34" charset="-120"/>
                  <a:cs typeface="+mn-cs"/>
                </a:endParaRPr>
              </a:p>
            </p:txBody>
          </p:sp>
          <p:sp>
            <p:nvSpPr>
              <p:cNvPr id="133" name="矩形 132">
                <a:extLst>
                  <a:ext uri="{FF2B5EF4-FFF2-40B4-BE49-F238E27FC236}">
                    <a16:creationId xmlns:a16="http://schemas.microsoft.com/office/drawing/2014/main" id="{BE6C197C-3216-49BA-A8CD-96F91165F6C2}"/>
                  </a:ext>
                </a:extLst>
              </p:cNvPr>
              <p:cNvSpPr/>
              <p:nvPr/>
            </p:nvSpPr>
            <p:spPr>
              <a:xfrm>
                <a:off x="5335933" y="1524905"/>
                <a:ext cx="524103" cy="518213"/>
              </a:xfrm>
              <a:prstGeom prst="rect">
                <a:avLst/>
              </a:prstGeom>
              <a:noFill/>
              <a:ln w="254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TW" sz="2000" b="1" i="0" u="none" strike="noStrike" kern="0" cap="none" spc="0" normalizeH="0" baseline="0" noProof="0" dirty="0" err="1">
                    <a:ln>
                      <a:noFill/>
                    </a:ln>
                    <a:solidFill>
                      <a:prstClr val="black"/>
                    </a:solidFill>
                    <a:effectLst/>
                    <a:uLnTx/>
                    <a:uFillTx/>
                    <a:latin typeface="Arial" panose="020B0604020202020204"/>
                    <a:ea typeface="微軟正黑體" panose="020B0604030504040204" pitchFamily="34" charset="-120"/>
                    <a:cs typeface="+mn-cs"/>
                  </a:rPr>
                  <a:t>Pr</a:t>
                </a:r>
                <a:endParaRPr kumimoji="1" lang="zh-TW" altLang="en-US" sz="2000" b="1" i="0" u="none" strike="noStrike" kern="0" cap="none" spc="0" normalizeH="0" baseline="0" noProof="0" dirty="0">
                  <a:ln>
                    <a:noFill/>
                  </a:ln>
                  <a:solidFill>
                    <a:prstClr val="black"/>
                  </a:solidFill>
                  <a:effectLst/>
                  <a:uLnTx/>
                  <a:uFillTx/>
                  <a:latin typeface="Arial" panose="020B0604020202020204"/>
                  <a:ea typeface="微軟正黑體" panose="020B0604030504040204" pitchFamily="34" charset="-120"/>
                  <a:cs typeface="+mn-cs"/>
                </a:endParaRPr>
              </a:p>
            </p:txBody>
          </p:sp>
          <p:sp>
            <p:nvSpPr>
              <p:cNvPr id="134" name="矩形 133">
                <a:extLst>
                  <a:ext uri="{FF2B5EF4-FFF2-40B4-BE49-F238E27FC236}">
                    <a16:creationId xmlns:a16="http://schemas.microsoft.com/office/drawing/2014/main" id="{60B24AF6-B987-47BF-A10B-5003BB10B027}"/>
                  </a:ext>
                </a:extLst>
              </p:cNvPr>
              <p:cNvSpPr/>
              <p:nvPr/>
            </p:nvSpPr>
            <p:spPr>
              <a:xfrm>
                <a:off x="5761524" y="1523251"/>
                <a:ext cx="573079" cy="518213"/>
              </a:xfrm>
              <a:prstGeom prst="rect">
                <a:avLst/>
              </a:prstGeom>
              <a:noFill/>
              <a:ln w="254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TW" sz="2000" b="1" i="0" u="none" strike="noStrike" kern="0" cap="none" spc="0" normalizeH="0" baseline="0" noProof="0" dirty="0">
                    <a:ln>
                      <a:noFill/>
                    </a:ln>
                    <a:solidFill>
                      <a:prstClr val="black"/>
                    </a:solidFill>
                    <a:effectLst/>
                    <a:uLnTx/>
                    <a:uFillTx/>
                    <a:latin typeface="Arial" panose="020B0604020202020204"/>
                    <a:ea typeface="微軟正黑體" panose="020B0604030504040204" pitchFamily="34" charset="-120"/>
                    <a:cs typeface="+mn-cs"/>
                  </a:rPr>
                  <a:t>AA</a:t>
                </a:r>
                <a:endParaRPr kumimoji="1" lang="zh-TW" altLang="en-US" sz="2000" b="1" i="0" u="none" strike="noStrike" kern="0" cap="none" spc="0" normalizeH="0" baseline="0" noProof="0" dirty="0">
                  <a:ln>
                    <a:noFill/>
                  </a:ln>
                  <a:solidFill>
                    <a:prstClr val="black"/>
                  </a:solidFill>
                  <a:effectLst/>
                  <a:uLnTx/>
                  <a:uFillTx/>
                  <a:latin typeface="Arial" panose="020B0604020202020204"/>
                  <a:ea typeface="微軟正黑體" panose="020B0604030504040204" pitchFamily="34" charset="-120"/>
                  <a:cs typeface="+mn-cs"/>
                </a:endParaRPr>
              </a:p>
            </p:txBody>
          </p:sp>
          <p:sp>
            <p:nvSpPr>
              <p:cNvPr id="135" name="矩形 134">
                <a:extLst>
                  <a:ext uri="{FF2B5EF4-FFF2-40B4-BE49-F238E27FC236}">
                    <a16:creationId xmlns:a16="http://schemas.microsoft.com/office/drawing/2014/main" id="{FC0FC465-AF43-43AE-B128-E2ABCB4C565A}"/>
                  </a:ext>
                </a:extLst>
              </p:cNvPr>
              <p:cNvSpPr/>
              <p:nvPr/>
            </p:nvSpPr>
            <p:spPr>
              <a:xfrm>
                <a:off x="6229090" y="1545138"/>
                <a:ext cx="710660" cy="518213"/>
              </a:xfrm>
              <a:prstGeom prst="rect">
                <a:avLst/>
              </a:prstGeom>
              <a:noFill/>
              <a:ln w="25400" cap="flat" cmpd="sng" algn="ctr">
                <a:noFill/>
                <a:prstDash val="solid"/>
                <a:miter lim="800000"/>
              </a:ln>
              <a:effectLst/>
            </p:spPr>
            <p:txBody>
              <a:bodyPr rtlCol="0" anchor="ctr"/>
              <a:lstStyle/>
              <a:p>
                <a:pPr marL="0" marR="0" lvl="0" indent="0" algn="ctr" defTabSz="914400" eaLnBrk="1" fontAlgn="auto" latinLnBrk="0" hangingPunct="1">
                  <a:lnSpc>
                    <a:spcPts val="1800"/>
                  </a:lnSpc>
                  <a:spcBef>
                    <a:spcPts val="0"/>
                  </a:spcBef>
                  <a:spcAft>
                    <a:spcPts val="0"/>
                  </a:spcAft>
                  <a:buClrTx/>
                  <a:buSzTx/>
                  <a:buFontTx/>
                  <a:buNone/>
                  <a:tabLst/>
                  <a:defRPr/>
                </a:pPr>
                <a:r>
                  <a:rPr kumimoji="1" lang="en-US" altLang="zh-TW" sz="2000" b="1" i="0" u="none" strike="noStrike" kern="0" cap="none" spc="0" normalizeH="0" baseline="0" noProof="0" dirty="0">
                    <a:ln>
                      <a:noFill/>
                    </a:ln>
                    <a:solidFill>
                      <a:prstClr val="black"/>
                    </a:solidFill>
                    <a:effectLst/>
                    <a:uLnTx/>
                    <a:uFillTx/>
                    <a:latin typeface="Arial" panose="020B0604020202020204"/>
                    <a:ea typeface="微軟正黑體" panose="020B0604030504040204" pitchFamily="34" charset="-120"/>
                    <a:cs typeface="+mn-cs"/>
                  </a:rPr>
                  <a:t>Header</a:t>
                </a:r>
                <a:endParaRPr kumimoji="1" lang="zh-TW" altLang="en-US" sz="2000" b="1" i="0" u="none" strike="noStrike" kern="0" cap="none" spc="0" normalizeH="0" baseline="0" noProof="0" dirty="0">
                  <a:ln>
                    <a:noFill/>
                  </a:ln>
                  <a:solidFill>
                    <a:prstClr val="black"/>
                  </a:solidFill>
                  <a:effectLst/>
                  <a:uLnTx/>
                  <a:uFillTx/>
                  <a:latin typeface="Arial" panose="020B0604020202020204"/>
                  <a:ea typeface="微軟正黑體" panose="020B0604030504040204" pitchFamily="34" charset="-120"/>
                  <a:cs typeface="+mn-cs"/>
                </a:endParaRPr>
              </a:p>
            </p:txBody>
          </p:sp>
          <p:sp>
            <p:nvSpPr>
              <p:cNvPr id="136" name="矩形 135">
                <a:extLst>
                  <a:ext uri="{FF2B5EF4-FFF2-40B4-BE49-F238E27FC236}">
                    <a16:creationId xmlns:a16="http://schemas.microsoft.com/office/drawing/2014/main" id="{82F93E45-224F-46D6-8397-C96DCC56B97B}"/>
                  </a:ext>
                </a:extLst>
              </p:cNvPr>
              <p:cNvSpPr/>
              <p:nvPr/>
            </p:nvSpPr>
            <p:spPr>
              <a:xfrm>
                <a:off x="6860502" y="1521033"/>
                <a:ext cx="1232599" cy="518213"/>
              </a:xfrm>
              <a:prstGeom prst="rect">
                <a:avLst/>
              </a:prstGeom>
              <a:noFill/>
              <a:ln w="254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TW" sz="2000" b="1" i="0" u="none" strike="noStrike" kern="0" cap="none" spc="0" normalizeH="0" baseline="0" noProof="0" dirty="0">
                    <a:ln>
                      <a:noFill/>
                    </a:ln>
                    <a:solidFill>
                      <a:prstClr val="black"/>
                    </a:solidFill>
                    <a:effectLst/>
                    <a:uLnTx/>
                    <a:uFillTx/>
                    <a:latin typeface="Arial" panose="020B0604020202020204"/>
                    <a:ea typeface="微軟正黑體" panose="020B0604030504040204" pitchFamily="34" charset="-120"/>
                    <a:cs typeface="+mn-cs"/>
                  </a:rPr>
                  <a:t>Payload</a:t>
                </a:r>
                <a:endParaRPr kumimoji="1" lang="zh-TW" altLang="en-US" sz="2000" b="1" i="0" u="none" strike="noStrike" kern="0" cap="none" spc="0" normalizeH="0" baseline="0" noProof="0" dirty="0">
                  <a:ln>
                    <a:noFill/>
                  </a:ln>
                  <a:solidFill>
                    <a:prstClr val="black"/>
                  </a:solidFill>
                  <a:effectLst/>
                  <a:uLnTx/>
                  <a:uFillTx/>
                  <a:latin typeface="Arial" panose="020B0604020202020204"/>
                  <a:ea typeface="微軟正黑體" panose="020B0604030504040204" pitchFamily="34" charset="-120"/>
                  <a:cs typeface="+mn-cs"/>
                </a:endParaRPr>
              </a:p>
            </p:txBody>
          </p:sp>
          <p:sp>
            <p:nvSpPr>
              <p:cNvPr id="137" name="矩形 136">
                <a:extLst>
                  <a:ext uri="{FF2B5EF4-FFF2-40B4-BE49-F238E27FC236}">
                    <a16:creationId xmlns:a16="http://schemas.microsoft.com/office/drawing/2014/main" id="{EA9D08B5-E40F-48FE-B665-D1314AA6C12E}"/>
                  </a:ext>
                </a:extLst>
              </p:cNvPr>
              <p:cNvSpPr/>
              <p:nvPr/>
            </p:nvSpPr>
            <p:spPr>
              <a:xfrm>
                <a:off x="7935245" y="1521449"/>
                <a:ext cx="798900" cy="518213"/>
              </a:xfrm>
              <a:prstGeom prst="rect">
                <a:avLst/>
              </a:prstGeom>
              <a:noFill/>
              <a:ln w="254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TW" sz="2000" b="1" i="0" u="none" strike="noStrike" kern="0" cap="none" spc="0" normalizeH="0" baseline="0" noProof="0" dirty="0">
                    <a:ln>
                      <a:noFill/>
                    </a:ln>
                    <a:solidFill>
                      <a:prstClr val="black"/>
                    </a:solidFill>
                    <a:effectLst/>
                    <a:uLnTx/>
                    <a:uFillTx/>
                    <a:latin typeface="Arial" panose="020B0604020202020204"/>
                    <a:ea typeface="微軟正黑體" panose="020B0604030504040204" pitchFamily="34" charset="-120"/>
                    <a:cs typeface="+mn-cs"/>
                  </a:rPr>
                  <a:t>CRC</a:t>
                </a:r>
                <a:endParaRPr kumimoji="1" lang="zh-TW" altLang="en-US" sz="2000" b="1" i="0" u="none" strike="noStrike" kern="0" cap="none" spc="0" normalizeH="0" baseline="0" noProof="0" dirty="0">
                  <a:ln>
                    <a:noFill/>
                  </a:ln>
                  <a:solidFill>
                    <a:prstClr val="black"/>
                  </a:solidFill>
                  <a:effectLst/>
                  <a:uLnTx/>
                  <a:uFillTx/>
                  <a:latin typeface="Arial" panose="020B0604020202020204"/>
                  <a:ea typeface="微軟正黑體" panose="020B0604030504040204" pitchFamily="34" charset="-120"/>
                  <a:cs typeface="+mn-cs"/>
                </a:endParaRPr>
              </a:p>
            </p:txBody>
          </p:sp>
        </p:grpSp>
      </p:grpSp>
      <p:grpSp>
        <p:nvGrpSpPr>
          <p:cNvPr id="165" name="组合 164">
            <a:extLst>
              <a:ext uri="{FF2B5EF4-FFF2-40B4-BE49-F238E27FC236}">
                <a16:creationId xmlns:a16="http://schemas.microsoft.com/office/drawing/2014/main" id="{832AAF2D-351C-4388-BB31-40CF1D80067B}"/>
              </a:ext>
            </a:extLst>
          </p:cNvPr>
          <p:cNvGrpSpPr/>
          <p:nvPr/>
        </p:nvGrpSpPr>
        <p:grpSpPr>
          <a:xfrm>
            <a:off x="714859" y="1791048"/>
            <a:ext cx="9599752" cy="1420981"/>
            <a:chOff x="714859" y="1791048"/>
            <a:chExt cx="9599752" cy="1420981"/>
          </a:xfrm>
        </p:grpSpPr>
        <p:sp>
          <p:nvSpPr>
            <p:cNvPr id="100" name="文字方塊 5">
              <a:extLst>
                <a:ext uri="{FF2B5EF4-FFF2-40B4-BE49-F238E27FC236}">
                  <a16:creationId xmlns:a16="http://schemas.microsoft.com/office/drawing/2014/main" id="{C458B106-218B-4640-9A4A-783320A6261F}"/>
                </a:ext>
              </a:extLst>
            </p:cNvPr>
            <p:cNvSpPr txBox="1"/>
            <p:nvPr/>
          </p:nvSpPr>
          <p:spPr>
            <a:xfrm>
              <a:off x="714859" y="1791048"/>
              <a:ext cx="2565126" cy="830997"/>
            </a:xfrm>
            <a:prstGeom prst="rect">
              <a:avLst/>
            </a:prstGeom>
            <a:noFill/>
          </p:spPr>
          <p:txBody>
            <a:bodyPr wrap="none" rtlCol="0">
              <a:spAutoFit/>
            </a:bodyPr>
            <a:lstStyle/>
            <a:p>
              <a:pPr>
                <a:defRPr/>
              </a:pPr>
              <a:r>
                <a:rPr kumimoji="1" lang="en-US" altLang="zh-TW" sz="2400" b="1" dirty="0">
                  <a:solidFill>
                    <a:srgbClr val="C00000"/>
                  </a:solidFill>
                  <a:ea typeface="微軟正黑體" panose="020B0604030504040204" pitchFamily="34" charset="-120"/>
                </a:rPr>
                <a:t>Original</a:t>
              </a:r>
            </a:p>
            <a:p>
              <a:pPr>
                <a:defRPr/>
              </a:pPr>
              <a:r>
                <a:rPr kumimoji="1" lang="en-US" altLang="zh-TW" sz="2400" b="1" dirty="0">
                  <a:solidFill>
                    <a:prstClr val="black"/>
                  </a:solidFill>
                  <a:ea typeface="微軟正黑體" panose="020B0604030504040204" pitchFamily="34" charset="-120"/>
                </a:rPr>
                <a:t>AUX_SYNC_IND</a:t>
              </a:r>
              <a:endParaRPr kumimoji="1" lang="zh-TW" altLang="en-US" sz="2400" b="1" dirty="0">
                <a:solidFill>
                  <a:prstClr val="black"/>
                </a:solidFill>
                <a:ea typeface="微軟正黑體" panose="020B0604030504040204" pitchFamily="34" charset="-120"/>
              </a:endParaRPr>
            </a:p>
          </p:txBody>
        </p:sp>
        <p:grpSp>
          <p:nvGrpSpPr>
            <p:cNvPr id="161" name="组合 160">
              <a:extLst>
                <a:ext uri="{FF2B5EF4-FFF2-40B4-BE49-F238E27FC236}">
                  <a16:creationId xmlns:a16="http://schemas.microsoft.com/office/drawing/2014/main" id="{918E54EB-CDBA-4016-B45F-D09C9D6E4940}"/>
                </a:ext>
              </a:extLst>
            </p:cNvPr>
            <p:cNvGrpSpPr/>
            <p:nvPr/>
          </p:nvGrpSpPr>
          <p:grpSpPr>
            <a:xfrm>
              <a:off x="2664220" y="2653683"/>
              <a:ext cx="7650391" cy="558346"/>
              <a:chOff x="2664220" y="2653683"/>
              <a:chExt cx="7650391" cy="558346"/>
            </a:xfrm>
          </p:grpSpPr>
          <p:sp>
            <p:nvSpPr>
              <p:cNvPr id="90" name="矩形 89">
                <a:extLst>
                  <a:ext uri="{FF2B5EF4-FFF2-40B4-BE49-F238E27FC236}">
                    <a16:creationId xmlns:a16="http://schemas.microsoft.com/office/drawing/2014/main" id="{320A3E2D-8C85-4A6D-9273-0845E7A91438}"/>
                  </a:ext>
                </a:extLst>
              </p:cNvPr>
              <p:cNvSpPr/>
              <p:nvPr/>
            </p:nvSpPr>
            <p:spPr>
              <a:xfrm>
                <a:off x="2677287" y="2653691"/>
                <a:ext cx="444953" cy="518213"/>
              </a:xfrm>
              <a:prstGeom prst="rect">
                <a:avLst/>
              </a:prstGeom>
              <a:solidFill>
                <a:srgbClr val="9F2936">
                  <a:lumMod val="20000"/>
                  <a:lumOff val="80000"/>
                </a:srgbClr>
              </a:solidFill>
              <a:ln w="25400" cap="flat" cmpd="sng" algn="ctr">
                <a:solidFill>
                  <a:srgbClr val="F07F09">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400" b="1" i="0" u="none" strike="noStrike" kern="0" cap="none" spc="0" normalizeH="0" baseline="0" noProof="0" dirty="0">
                  <a:ln>
                    <a:noFill/>
                  </a:ln>
                  <a:solidFill>
                    <a:prstClr val="black"/>
                  </a:solidFill>
                  <a:effectLst/>
                  <a:uLnTx/>
                  <a:uFillTx/>
                  <a:latin typeface="Arial" panose="020B0604020202020204"/>
                  <a:ea typeface="微軟正黑體" panose="020B0604030504040204" pitchFamily="34" charset="-120"/>
                  <a:cs typeface="+mn-cs"/>
                </a:endParaRPr>
              </a:p>
            </p:txBody>
          </p:sp>
          <p:sp>
            <p:nvSpPr>
              <p:cNvPr id="91" name="矩形 90">
                <a:extLst>
                  <a:ext uri="{FF2B5EF4-FFF2-40B4-BE49-F238E27FC236}">
                    <a16:creationId xmlns:a16="http://schemas.microsoft.com/office/drawing/2014/main" id="{CE25A3D6-76D7-4D2E-8E6B-9BA6987EA9CC}"/>
                  </a:ext>
                </a:extLst>
              </p:cNvPr>
              <p:cNvSpPr/>
              <p:nvPr/>
            </p:nvSpPr>
            <p:spPr>
              <a:xfrm>
                <a:off x="3121283" y="2653689"/>
                <a:ext cx="441136" cy="518213"/>
              </a:xfrm>
              <a:prstGeom prst="rect">
                <a:avLst/>
              </a:prstGeom>
              <a:solidFill>
                <a:srgbClr val="9F2936">
                  <a:lumMod val="20000"/>
                  <a:lumOff val="80000"/>
                </a:srgbClr>
              </a:solidFill>
              <a:ln w="25400" cap="flat" cmpd="sng" algn="ctr">
                <a:solidFill>
                  <a:srgbClr val="F07F09">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400" b="1" i="0" u="none" strike="noStrike" kern="0" cap="none" spc="0" normalizeH="0" baseline="0" noProof="0" dirty="0">
                  <a:ln>
                    <a:noFill/>
                  </a:ln>
                  <a:solidFill>
                    <a:prstClr val="black"/>
                  </a:solidFill>
                  <a:effectLst/>
                  <a:uLnTx/>
                  <a:uFillTx/>
                  <a:latin typeface="Arial" panose="020B0604020202020204"/>
                  <a:ea typeface="微軟正黑體" panose="020B0604030504040204" pitchFamily="34" charset="-120"/>
                  <a:cs typeface="+mn-cs"/>
                </a:endParaRPr>
              </a:p>
            </p:txBody>
          </p:sp>
          <p:sp>
            <p:nvSpPr>
              <p:cNvPr id="92" name="矩形 91">
                <a:extLst>
                  <a:ext uri="{FF2B5EF4-FFF2-40B4-BE49-F238E27FC236}">
                    <a16:creationId xmlns:a16="http://schemas.microsoft.com/office/drawing/2014/main" id="{C448C709-0E4B-4A37-AC62-5AEC4701EA3F}"/>
                  </a:ext>
                </a:extLst>
              </p:cNvPr>
              <p:cNvSpPr/>
              <p:nvPr/>
            </p:nvSpPr>
            <p:spPr>
              <a:xfrm>
                <a:off x="3562538" y="2653689"/>
                <a:ext cx="514661" cy="518213"/>
              </a:xfrm>
              <a:prstGeom prst="rect">
                <a:avLst/>
              </a:prstGeom>
              <a:solidFill>
                <a:srgbClr val="9F2936">
                  <a:lumMod val="20000"/>
                  <a:lumOff val="80000"/>
                </a:srgbClr>
              </a:solidFill>
              <a:ln w="25400" cap="flat" cmpd="sng" algn="ctr">
                <a:solidFill>
                  <a:srgbClr val="F07F09">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400" b="1" i="0" u="none" strike="noStrike" kern="0" cap="none" spc="0" normalizeH="0" baseline="0" noProof="0" dirty="0">
                  <a:ln>
                    <a:noFill/>
                  </a:ln>
                  <a:solidFill>
                    <a:prstClr val="black"/>
                  </a:solidFill>
                  <a:effectLst/>
                  <a:uLnTx/>
                  <a:uFillTx/>
                  <a:latin typeface="Arial" panose="020B0604020202020204"/>
                  <a:ea typeface="微軟正黑體" panose="020B0604030504040204" pitchFamily="34" charset="-120"/>
                  <a:cs typeface="+mn-cs"/>
                </a:endParaRPr>
              </a:p>
            </p:txBody>
          </p:sp>
          <p:sp>
            <p:nvSpPr>
              <p:cNvPr id="93" name="矩形 92">
                <a:extLst>
                  <a:ext uri="{FF2B5EF4-FFF2-40B4-BE49-F238E27FC236}">
                    <a16:creationId xmlns:a16="http://schemas.microsoft.com/office/drawing/2014/main" id="{94C3C22C-A837-4EBA-A08F-98CF6D21BD97}"/>
                  </a:ext>
                </a:extLst>
              </p:cNvPr>
              <p:cNvSpPr/>
              <p:nvPr/>
            </p:nvSpPr>
            <p:spPr>
              <a:xfrm>
                <a:off x="4077199" y="2653692"/>
                <a:ext cx="898533" cy="518213"/>
              </a:xfrm>
              <a:prstGeom prst="rect">
                <a:avLst/>
              </a:prstGeom>
              <a:solidFill>
                <a:srgbClr val="9F2936">
                  <a:lumMod val="20000"/>
                  <a:lumOff val="80000"/>
                </a:srgbClr>
              </a:solidFill>
              <a:ln w="25400" cap="flat" cmpd="sng" algn="ctr">
                <a:solidFill>
                  <a:srgbClr val="F07F09">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400" b="1" i="0" u="none" strike="noStrike" kern="0" cap="none" spc="0" normalizeH="0" baseline="0" noProof="0" dirty="0">
                  <a:ln>
                    <a:noFill/>
                  </a:ln>
                  <a:solidFill>
                    <a:prstClr val="black"/>
                  </a:solidFill>
                  <a:effectLst/>
                  <a:uLnTx/>
                  <a:uFillTx/>
                  <a:latin typeface="Arial" panose="020B0604020202020204"/>
                  <a:ea typeface="微軟正黑體" panose="020B0604030504040204" pitchFamily="34" charset="-120"/>
                  <a:cs typeface="+mn-cs"/>
                </a:endParaRPr>
              </a:p>
            </p:txBody>
          </p:sp>
          <p:sp>
            <p:nvSpPr>
              <p:cNvPr id="94" name="矩形 93">
                <a:extLst>
                  <a:ext uri="{FF2B5EF4-FFF2-40B4-BE49-F238E27FC236}">
                    <a16:creationId xmlns:a16="http://schemas.microsoft.com/office/drawing/2014/main" id="{B6EE4B0D-67D9-4BE5-853D-8F39A19C82E9}"/>
                  </a:ext>
                </a:extLst>
              </p:cNvPr>
              <p:cNvSpPr/>
              <p:nvPr/>
            </p:nvSpPr>
            <p:spPr>
              <a:xfrm>
                <a:off x="4975731" y="2653689"/>
                <a:ext cx="745216" cy="518213"/>
              </a:xfrm>
              <a:prstGeom prst="rect">
                <a:avLst/>
              </a:prstGeom>
              <a:solidFill>
                <a:srgbClr val="9F2936">
                  <a:lumMod val="20000"/>
                  <a:lumOff val="80000"/>
                </a:srgbClr>
              </a:solidFill>
              <a:ln w="25400" cap="flat" cmpd="sng" algn="ctr">
                <a:solidFill>
                  <a:srgbClr val="F07F09">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en-US" altLang="zh-TW" sz="1400" b="1" i="0" u="none" strike="noStrike" kern="0" cap="none" spc="0" normalizeH="0" baseline="0" noProof="0" dirty="0">
                  <a:ln>
                    <a:noFill/>
                  </a:ln>
                  <a:solidFill>
                    <a:prstClr val="black"/>
                  </a:solidFill>
                  <a:effectLst/>
                  <a:uLnTx/>
                  <a:uFillTx/>
                  <a:latin typeface="Arial" panose="020B0604020202020204"/>
                  <a:ea typeface="微軟正黑體" panose="020B0604030504040204" pitchFamily="34" charset="-120"/>
                  <a:cs typeface="+mn-cs"/>
                </a:endParaRPr>
              </a:p>
            </p:txBody>
          </p:sp>
          <p:sp>
            <p:nvSpPr>
              <p:cNvPr id="95" name="矩形 94">
                <a:extLst>
                  <a:ext uri="{FF2B5EF4-FFF2-40B4-BE49-F238E27FC236}">
                    <a16:creationId xmlns:a16="http://schemas.microsoft.com/office/drawing/2014/main" id="{A41A8132-6582-47C8-90A6-4181A1218539}"/>
                  </a:ext>
                </a:extLst>
              </p:cNvPr>
              <p:cNvSpPr/>
              <p:nvPr/>
            </p:nvSpPr>
            <p:spPr>
              <a:xfrm>
                <a:off x="5739110" y="2653689"/>
                <a:ext cx="1298292" cy="518213"/>
              </a:xfrm>
              <a:prstGeom prst="rect">
                <a:avLst/>
              </a:prstGeom>
              <a:solidFill>
                <a:srgbClr val="9F2936">
                  <a:lumMod val="20000"/>
                  <a:lumOff val="80000"/>
                </a:srgbClr>
              </a:solidFill>
              <a:ln w="25400" cap="flat" cmpd="sng" algn="ctr">
                <a:solidFill>
                  <a:srgbClr val="F07F09">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400" b="1" i="0" u="none" strike="noStrike" kern="0" cap="none" spc="0" normalizeH="0" baseline="0" noProof="0" dirty="0">
                  <a:ln>
                    <a:noFill/>
                  </a:ln>
                  <a:solidFill>
                    <a:prstClr val="black"/>
                  </a:solidFill>
                  <a:effectLst/>
                  <a:uLnTx/>
                  <a:uFillTx/>
                  <a:latin typeface="Arial" panose="020B0604020202020204"/>
                  <a:ea typeface="微軟正黑體" panose="020B0604030504040204" pitchFamily="34" charset="-120"/>
                  <a:cs typeface="+mn-cs"/>
                </a:endParaRPr>
              </a:p>
            </p:txBody>
          </p:sp>
          <p:sp>
            <p:nvSpPr>
              <p:cNvPr id="96" name="矩形 95">
                <a:extLst>
                  <a:ext uri="{FF2B5EF4-FFF2-40B4-BE49-F238E27FC236}">
                    <a16:creationId xmlns:a16="http://schemas.microsoft.com/office/drawing/2014/main" id="{8762A221-E37E-45A1-9330-A09D67A04EF1}"/>
                  </a:ext>
                </a:extLst>
              </p:cNvPr>
              <p:cNvSpPr/>
              <p:nvPr/>
            </p:nvSpPr>
            <p:spPr>
              <a:xfrm>
                <a:off x="7639874" y="2653687"/>
                <a:ext cx="595541" cy="518213"/>
              </a:xfrm>
              <a:prstGeom prst="rect">
                <a:avLst/>
              </a:prstGeom>
              <a:solidFill>
                <a:srgbClr val="9F2936">
                  <a:lumMod val="20000"/>
                  <a:lumOff val="80000"/>
                </a:srgbClr>
              </a:solidFill>
              <a:ln w="25400" cap="flat" cmpd="sng" algn="ctr">
                <a:solidFill>
                  <a:srgbClr val="F07F09">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400" b="1" i="0" u="none" strike="noStrike" kern="0" cap="none" spc="0" normalizeH="0" baseline="0" noProof="0" dirty="0">
                  <a:ln>
                    <a:noFill/>
                  </a:ln>
                  <a:solidFill>
                    <a:prstClr val="black"/>
                  </a:solidFill>
                  <a:effectLst/>
                  <a:uLnTx/>
                  <a:uFillTx/>
                  <a:latin typeface="Arial" panose="020B0604020202020204"/>
                  <a:ea typeface="微軟正黑體" panose="020B0604030504040204" pitchFamily="34" charset="-120"/>
                  <a:cs typeface="+mn-cs"/>
                </a:endParaRPr>
              </a:p>
            </p:txBody>
          </p:sp>
          <p:sp>
            <p:nvSpPr>
              <p:cNvPr id="97" name="矩形 96">
                <a:extLst>
                  <a:ext uri="{FF2B5EF4-FFF2-40B4-BE49-F238E27FC236}">
                    <a16:creationId xmlns:a16="http://schemas.microsoft.com/office/drawing/2014/main" id="{6D722EA2-77D5-4B4E-B7F7-01BD07732A7D}"/>
                  </a:ext>
                </a:extLst>
              </p:cNvPr>
              <p:cNvSpPr/>
              <p:nvPr/>
            </p:nvSpPr>
            <p:spPr>
              <a:xfrm>
                <a:off x="8234055" y="2653683"/>
                <a:ext cx="1845243" cy="518213"/>
              </a:xfrm>
              <a:prstGeom prst="rect">
                <a:avLst/>
              </a:prstGeom>
              <a:noFill/>
              <a:ln w="25400" cap="flat" cmpd="sng" algn="ctr">
                <a:solidFill>
                  <a:srgbClr val="F07F09">
                    <a:lumMod val="60000"/>
                    <a:lumOff val="40000"/>
                  </a:srgbClr>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400" b="1" i="0" u="none" strike="noStrike" kern="0" cap="none" spc="0" normalizeH="0" baseline="0" noProof="0" dirty="0">
                  <a:ln>
                    <a:noFill/>
                  </a:ln>
                  <a:solidFill>
                    <a:prstClr val="black"/>
                  </a:solidFill>
                  <a:effectLst/>
                  <a:uLnTx/>
                  <a:uFillTx/>
                  <a:latin typeface="Arial" panose="020B0604020202020204"/>
                  <a:ea typeface="微軟正黑體" panose="020B0604030504040204" pitchFamily="34" charset="-120"/>
                  <a:cs typeface="+mn-cs"/>
                </a:endParaRPr>
              </a:p>
            </p:txBody>
          </p:sp>
          <p:sp>
            <p:nvSpPr>
              <p:cNvPr id="98" name="矩形 97">
                <a:extLst>
                  <a:ext uri="{FF2B5EF4-FFF2-40B4-BE49-F238E27FC236}">
                    <a16:creationId xmlns:a16="http://schemas.microsoft.com/office/drawing/2014/main" id="{53E3B1FA-8373-49B0-9AA3-1963C6DCE817}"/>
                  </a:ext>
                </a:extLst>
              </p:cNvPr>
              <p:cNvSpPr/>
              <p:nvPr/>
            </p:nvSpPr>
            <p:spPr>
              <a:xfrm>
                <a:off x="7037402" y="2653688"/>
                <a:ext cx="602473" cy="518213"/>
              </a:xfrm>
              <a:prstGeom prst="rect">
                <a:avLst/>
              </a:prstGeom>
              <a:solidFill>
                <a:srgbClr val="9F2936">
                  <a:lumMod val="60000"/>
                  <a:lumOff val="40000"/>
                </a:srgbClr>
              </a:solidFill>
              <a:ln w="25400" cap="flat" cmpd="sng" algn="ctr">
                <a:solidFill>
                  <a:srgbClr val="F07F09">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en-US" altLang="zh-TW" sz="1400" b="1" i="0" u="none" strike="noStrike" kern="0" cap="none" spc="0" normalizeH="0" baseline="0" noProof="0" dirty="0">
                  <a:ln>
                    <a:noFill/>
                  </a:ln>
                  <a:solidFill>
                    <a:prstClr val="black"/>
                  </a:solidFill>
                  <a:effectLst/>
                  <a:uLnTx/>
                  <a:uFillTx/>
                  <a:latin typeface="Arial" panose="020B0604020202020204"/>
                  <a:ea typeface="微軟正黑體" panose="020B0604030504040204" pitchFamily="34" charset="-120"/>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400" b="1" i="0" u="none" strike="noStrike" kern="0" cap="none" spc="0" normalizeH="0" baseline="0" noProof="0" dirty="0">
                  <a:ln>
                    <a:noFill/>
                  </a:ln>
                  <a:solidFill>
                    <a:prstClr val="black"/>
                  </a:solidFill>
                  <a:effectLst/>
                  <a:uLnTx/>
                  <a:uFillTx/>
                  <a:latin typeface="Arial" panose="020B0604020202020204"/>
                  <a:ea typeface="微軟正黑體" panose="020B0604030504040204" pitchFamily="34" charset="-120"/>
                  <a:cs typeface="+mn-cs"/>
                </a:endParaRPr>
              </a:p>
            </p:txBody>
          </p:sp>
          <p:sp>
            <p:nvSpPr>
              <p:cNvPr id="113" name="矩形 112">
                <a:extLst>
                  <a:ext uri="{FF2B5EF4-FFF2-40B4-BE49-F238E27FC236}">
                    <a16:creationId xmlns:a16="http://schemas.microsoft.com/office/drawing/2014/main" id="{0A671F8B-EE66-4343-94B9-7FD4E6D2AE83}"/>
                  </a:ext>
                </a:extLst>
              </p:cNvPr>
              <p:cNvSpPr/>
              <p:nvPr/>
            </p:nvSpPr>
            <p:spPr>
              <a:xfrm>
                <a:off x="6265728" y="2653683"/>
                <a:ext cx="555015" cy="518213"/>
              </a:xfrm>
              <a:prstGeom prst="rect">
                <a:avLst/>
              </a:prstGeom>
              <a:solidFill>
                <a:srgbClr val="C00000"/>
              </a:solidFill>
              <a:ln w="25400" cap="flat" cmpd="sng" algn="ctr">
                <a:no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400" b="1" i="0" u="none" strike="noStrike" kern="0" cap="none" spc="0" normalizeH="0" baseline="0" noProof="0" dirty="0">
                  <a:ln>
                    <a:noFill/>
                  </a:ln>
                  <a:solidFill>
                    <a:prstClr val="white"/>
                  </a:solidFill>
                  <a:effectLst/>
                  <a:uLnTx/>
                  <a:uFillTx/>
                  <a:latin typeface="Arial" panose="020B0604020202020204"/>
                  <a:ea typeface="微軟正黑體" panose="020B0604030504040204" pitchFamily="34" charset="-120"/>
                  <a:cs typeface="+mn-cs"/>
                </a:endParaRPr>
              </a:p>
            </p:txBody>
          </p:sp>
          <p:sp>
            <p:nvSpPr>
              <p:cNvPr id="138" name="矩形 137">
                <a:extLst>
                  <a:ext uri="{FF2B5EF4-FFF2-40B4-BE49-F238E27FC236}">
                    <a16:creationId xmlns:a16="http://schemas.microsoft.com/office/drawing/2014/main" id="{61644146-D069-4D4A-BBC1-C921C3C69B03}"/>
                  </a:ext>
                </a:extLst>
              </p:cNvPr>
              <p:cNvSpPr/>
              <p:nvPr/>
            </p:nvSpPr>
            <p:spPr>
              <a:xfrm>
                <a:off x="2664220" y="2653683"/>
                <a:ext cx="458396" cy="518213"/>
              </a:xfrm>
              <a:prstGeom prst="rect">
                <a:avLst/>
              </a:prstGeom>
              <a:noFill/>
              <a:ln w="254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TW" sz="2000" b="1" i="0" u="none" strike="noStrike" kern="0" cap="none" spc="0" normalizeH="0" baseline="0" noProof="0" dirty="0" err="1">
                    <a:ln>
                      <a:noFill/>
                    </a:ln>
                    <a:solidFill>
                      <a:prstClr val="black"/>
                    </a:solidFill>
                    <a:effectLst/>
                    <a:uLnTx/>
                    <a:uFillTx/>
                    <a:latin typeface="Arial" panose="020B0604020202020204"/>
                    <a:ea typeface="微軟正黑體" panose="020B0604030504040204" pitchFamily="34" charset="-120"/>
                    <a:cs typeface="+mn-cs"/>
                  </a:rPr>
                  <a:t>Pr</a:t>
                </a:r>
                <a:endParaRPr kumimoji="1" lang="zh-TW" altLang="en-US" sz="2000" b="1" i="0" u="none" strike="noStrike" kern="0" cap="none" spc="0" normalizeH="0" baseline="0" noProof="0" dirty="0">
                  <a:ln>
                    <a:noFill/>
                  </a:ln>
                  <a:solidFill>
                    <a:prstClr val="black"/>
                  </a:solidFill>
                  <a:effectLst/>
                  <a:uLnTx/>
                  <a:uFillTx/>
                  <a:latin typeface="Arial" panose="020B0604020202020204"/>
                  <a:ea typeface="微軟正黑體" panose="020B0604030504040204" pitchFamily="34" charset="-120"/>
                  <a:cs typeface="+mn-cs"/>
                </a:endParaRPr>
              </a:p>
            </p:txBody>
          </p:sp>
          <p:sp>
            <p:nvSpPr>
              <p:cNvPr id="139" name="矩形 138">
                <a:extLst>
                  <a:ext uri="{FF2B5EF4-FFF2-40B4-BE49-F238E27FC236}">
                    <a16:creationId xmlns:a16="http://schemas.microsoft.com/office/drawing/2014/main" id="{F2A3CB4D-CF43-4EC1-90D1-0F0BE123EF9C}"/>
                  </a:ext>
                </a:extLst>
              </p:cNvPr>
              <p:cNvSpPr/>
              <p:nvPr/>
            </p:nvSpPr>
            <p:spPr>
              <a:xfrm>
                <a:off x="3018661" y="2659670"/>
                <a:ext cx="648359" cy="518213"/>
              </a:xfrm>
              <a:prstGeom prst="rect">
                <a:avLst/>
              </a:prstGeom>
              <a:noFill/>
              <a:ln w="254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TW" sz="2000" b="1" i="0" u="none" strike="noStrike" kern="0" cap="none" spc="0" normalizeH="0" baseline="0" noProof="0" dirty="0">
                    <a:ln>
                      <a:noFill/>
                    </a:ln>
                    <a:solidFill>
                      <a:prstClr val="black"/>
                    </a:solidFill>
                    <a:effectLst/>
                    <a:uLnTx/>
                    <a:uFillTx/>
                    <a:latin typeface="Arial" panose="020B0604020202020204"/>
                    <a:ea typeface="微軟正黑體" panose="020B0604030504040204" pitchFamily="34" charset="-120"/>
                    <a:cs typeface="+mn-cs"/>
                  </a:rPr>
                  <a:t>AA</a:t>
                </a:r>
                <a:endParaRPr kumimoji="1" lang="zh-TW" altLang="en-US" sz="2000" b="1" i="0" u="none" strike="noStrike" kern="0" cap="none" spc="0" normalizeH="0" baseline="0" noProof="0" dirty="0">
                  <a:ln>
                    <a:noFill/>
                  </a:ln>
                  <a:solidFill>
                    <a:prstClr val="black"/>
                  </a:solidFill>
                  <a:effectLst/>
                  <a:uLnTx/>
                  <a:uFillTx/>
                  <a:latin typeface="Arial" panose="020B0604020202020204"/>
                  <a:ea typeface="微軟正黑體" panose="020B0604030504040204" pitchFamily="34" charset="-120"/>
                  <a:cs typeface="+mn-cs"/>
                </a:endParaRPr>
              </a:p>
            </p:txBody>
          </p:sp>
          <p:sp>
            <p:nvSpPr>
              <p:cNvPr id="140" name="矩形 139">
                <a:extLst>
                  <a:ext uri="{FF2B5EF4-FFF2-40B4-BE49-F238E27FC236}">
                    <a16:creationId xmlns:a16="http://schemas.microsoft.com/office/drawing/2014/main" id="{A505DAE6-2EE5-4FBF-AE11-37C5C8FF8702}"/>
                  </a:ext>
                </a:extLst>
              </p:cNvPr>
              <p:cNvSpPr/>
              <p:nvPr/>
            </p:nvSpPr>
            <p:spPr>
              <a:xfrm>
                <a:off x="3441654" y="2687480"/>
                <a:ext cx="754603" cy="518213"/>
              </a:xfrm>
              <a:prstGeom prst="rect">
                <a:avLst/>
              </a:prstGeom>
              <a:noFill/>
              <a:ln w="25400" cap="flat" cmpd="sng" algn="ctr">
                <a:noFill/>
                <a:prstDash val="solid"/>
                <a:miter lim="800000"/>
              </a:ln>
              <a:effectLst/>
            </p:spPr>
            <p:txBody>
              <a:bodyPr rtlCol="0" anchor="ctr"/>
              <a:lstStyle/>
              <a:p>
                <a:pPr marL="0" marR="0" lvl="0" indent="0" algn="ctr" defTabSz="914400" eaLnBrk="1" fontAlgn="auto" latinLnBrk="0" hangingPunct="1">
                  <a:lnSpc>
                    <a:spcPts val="1800"/>
                  </a:lnSpc>
                  <a:spcBef>
                    <a:spcPts val="0"/>
                  </a:spcBef>
                  <a:spcAft>
                    <a:spcPts val="0"/>
                  </a:spcAft>
                  <a:buClrTx/>
                  <a:buSzTx/>
                  <a:buFontTx/>
                  <a:buNone/>
                  <a:tabLst/>
                  <a:defRPr/>
                </a:pPr>
                <a:r>
                  <a:rPr kumimoji="1" lang="en-US" altLang="zh-TW" sz="2000" b="1" i="0" u="none" strike="noStrike" kern="0" cap="none" spc="0" normalizeH="0" baseline="0" noProof="0" dirty="0">
                    <a:ln>
                      <a:noFill/>
                    </a:ln>
                    <a:solidFill>
                      <a:prstClr val="black"/>
                    </a:solidFill>
                    <a:effectLst/>
                    <a:uLnTx/>
                    <a:uFillTx/>
                    <a:latin typeface="Arial" panose="020B0604020202020204"/>
                    <a:ea typeface="微軟正黑體" panose="020B0604030504040204" pitchFamily="34" charset="-120"/>
                    <a:cs typeface="+mn-cs"/>
                  </a:rPr>
                  <a:t>Header</a:t>
                </a:r>
                <a:endParaRPr kumimoji="1" lang="zh-TW" altLang="en-US" sz="2000" b="1" i="0" u="none" strike="noStrike" kern="0" cap="none" spc="0" normalizeH="0" baseline="0" noProof="0" dirty="0">
                  <a:ln>
                    <a:noFill/>
                  </a:ln>
                  <a:solidFill>
                    <a:prstClr val="black"/>
                  </a:solidFill>
                  <a:effectLst/>
                  <a:uLnTx/>
                  <a:uFillTx/>
                  <a:latin typeface="Arial" panose="020B0604020202020204"/>
                  <a:ea typeface="微軟正黑體" panose="020B0604030504040204" pitchFamily="34" charset="-120"/>
                  <a:cs typeface="+mn-cs"/>
                </a:endParaRPr>
              </a:p>
            </p:txBody>
          </p:sp>
          <p:sp>
            <p:nvSpPr>
              <p:cNvPr id="141" name="矩形 140">
                <a:extLst>
                  <a:ext uri="{FF2B5EF4-FFF2-40B4-BE49-F238E27FC236}">
                    <a16:creationId xmlns:a16="http://schemas.microsoft.com/office/drawing/2014/main" id="{9AA81336-125D-4716-A83B-C1E714B3B125}"/>
                  </a:ext>
                </a:extLst>
              </p:cNvPr>
              <p:cNvSpPr/>
              <p:nvPr/>
            </p:nvSpPr>
            <p:spPr>
              <a:xfrm>
                <a:off x="3975547" y="2671392"/>
                <a:ext cx="1104710" cy="518213"/>
              </a:xfrm>
              <a:prstGeom prst="rect">
                <a:avLst/>
              </a:prstGeom>
              <a:noFill/>
              <a:ln w="25400" cap="flat" cmpd="sng" algn="ctr">
                <a:noFill/>
                <a:prstDash val="solid"/>
                <a:miter lim="800000"/>
              </a:ln>
              <a:effectLst/>
            </p:spPr>
            <p:txBody>
              <a:bodyPr rtlCol="0" anchor="ctr"/>
              <a:lstStyle/>
              <a:p>
                <a:pPr marL="0" marR="0" lvl="0" indent="0" algn="ctr" defTabSz="914400" eaLnBrk="1" fontAlgn="auto" latinLnBrk="0" hangingPunct="1">
                  <a:lnSpc>
                    <a:spcPts val="1800"/>
                  </a:lnSpc>
                  <a:spcBef>
                    <a:spcPts val="0"/>
                  </a:spcBef>
                  <a:spcAft>
                    <a:spcPts val="0"/>
                  </a:spcAft>
                  <a:buClrTx/>
                  <a:buSzTx/>
                  <a:buFontTx/>
                  <a:buNone/>
                  <a:tabLst/>
                  <a:defRPr/>
                </a:pPr>
                <a:r>
                  <a:rPr kumimoji="1" lang="en-US" altLang="zh-TW" sz="2000" b="1" i="0" u="none" strike="noStrike" kern="0" cap="none" spc="0" normalizeH="0" baseline="0" noProof="0" dirty="0">
                    <a:ln>
                      <a:noFill/>
                    </a:ln>
                    <a:solidFill>
                      <a:prstClr val="black"/>
                    </a:solidFill>
                    <a:effectLst/>
                    <a:uLnTx/>
                    <a:uFillTx/>
                    <a:latin typeface="Arial" panose="020B0604020202020204"/>
                    <a:ea typeface="微軟正黑體" panose="020B0604030504040204" pitchFamily="34" charset="-120"/>
                    <a:cs typeface="+mn-cs"/>
                  </a:rPr>
                  <a:t>EH Length</a:t>
                </a:r>
                <a:endParaRPr kumimoji="1" lang="zh-TW" altLang="en-US" sz="2000" b="1" i="0" u="none" strike="noStrike" kern="0" cap="none" spc="0" normalizeH="0" baseline="0" noProof="0" dirty="0">
                  <a:ln>
                    <a:noFill/>
                  </a:ln>
                  <a:solidFill>
                    <a:prstClr val="black"/>
                  </a:solidFill>
                  <a:effectLst/>
                  <a:uLnTx/>
                  <a:uFillTx/>
                  <a:latin typeface="Arial" panose="020B0604020202020204"/>
                  <a:ea typeface="微軟正黑體" panose="020B0604030504040204" pitchFamily="34" charset="-120"/>
                  <a:cs typeface="+mn-cs"/>
                </a:endParaRPr>
              </a:p>
            </p:txBody>
          </p:sp>
          <p:sp>
            <p:nvSpPr>
              <p:cNvPr id="142" name="矩形 141">
                <a:extLst>
                  <a:ext uri="{FF2B5EF4-FFF2-40B4-BE49-F238E27FC236}">
                    <a16:creationId xmlns:a16="http://schemas.microsoft.com/office/drawing/2014/main" id="{8552E683-58A3-4E67-A79A-A4144132B080}"/>
                  </a:ext>
                </a:extLst>
              </p:cNvPr>
              <p:cNvSpPr/>
              <p:nvPr/>
            </p:nvSpPr>
            <p:spPr>
              <a:xfrm>
                <a:off x="4904622" y="2687480"/>
                <a:ext cx="898705" cy="518213"/>
              </a:xfrm>
              <a:prstGeom prst="rect">
                <a:avLst/>
              </a:prstGeom>
              <a:noFill/>
              <a:ln w="25400" cap="flat" cmpd="sng" algn="ctr">
                <a:noFill/>
                <a:prstDash val="solid"/>
                <a:miter lim="800000"/>
              </a:ln>
              <a:effectLst/>
            </p:spPr>
            <p:txBody>
              <a:bodyPr rtlCol="0" anchor="ctr"/>
              <a:lstStyle/>
              <a:p>
                <a:pPr marL="0" marR="0" lvl="0" indent="0" algn="ctr" defTabSz="914400" eaLnBrk="1" fontAlgn="auto" latinLnBrk="0" hangingPunct="1">
                  <a:lnSpc>
                    <a:spcPts val="1800"/>
                  </a:lnSpc>
                  <a:spcBef>
                    <a:spcPts val="0"/>
                  </a:spcBef>
                  <a:spcAft>
                    <a:spcPts val="0"/>
                  </a:spcAft>
                  <a:buClrTx/>
                  <a:buSzTx/>
                  <a:buFontTx/>
                  <a:buNone/>
                  <a:tabLst/>
                  <a:defRPr/>
                </a:pPr>
                <a:r>
                  <a:rPr kumimoji="1" lang="en-US" altLang="zh-TW" sz="2000" b="1" i="0" u="none" strike="noStrike" kern="0" cap="none" spc="0" normalizeH="0" baseline="0" noProof="0" dirty="0">
                    <a:ln>
                      <a:noFill/>
                    </a:ln>
                    <a:solidFill>
                      <a:prstClr val="black"/>
                    </a:solidFill>
                    <a:effectLst/>
                    <a:uLnTx/>
                    <a:uFillTx/>
                    <a:latin typeface="Arial" panose="020B0604020202020204"/>
                    <a:ea typeface="微軟正黑體" panose="020B0604030504040204" pitchFamily="34" charset="-120"/>
                    <a:cs typeface="+mn-cs"/>
                  </a:rPr>
                  <a:t>Adv</a:t>
                </a:r>
              </a:p>
              <a:p>
                <a:pPr marL="0" marR="0" lvl="0" indent="0" algn="ctr" defTabSz="914400" eaLnBrk="1" fontAlgn="auto" latinLnBrk="0" hangingPunct="1">
                  <a:lnSpc>
                    <a:spcPts val="1800"/>
                  </a:lnSpc>
                  <a:spcBef>
                    <a:spcPts val="0"/>
                  </a:spcBef>
                  <a:spcAft>
                    <a:spcPts val="0"/>
                  </a:spcAft>
                  <a:buClrTx/>
                  <a:buSzTx/>
                  <a:buFontTx/>
                  <a:buNone/>
                  <a:tabLst/>
                  <a:defRPr/>
                </a:pPr>
                <a:r>
                  <a:rPr kumimoji="1" lang="en-US" altLang="zh-TW" sz="2000" b="1" i="0" u="none" strike="noStrike" kern="0" cap="none" spc="0" normalizeH="0" baseline="0" noProof="0" dirty="0">
                    <a:ln>
                      <a:noFill/>
                    </a:ln>
                    <a:solidFill>
                      <a:prstClr val="black"/>
                    </a:solidFill>
                    <a:effectLst/>
                    <a:uLnTx/>
                    <a:uFillTx/>
                    <a:latin typeface="Arial" panose="020B0604020202020204"/>
                    <a:ea typeface="微軟正黑體" panose="020B0604030504040204" pitchFamily="34" charset="-120"/>
                    <a:cs typeface="+mn-cs"/>
                  </a:rPr>
                  <a:t>Mode</a:t>
                </a:r>
                <a:endParaRPr kumimoji="1" lang="zh-TW" altLang="en-US" sz="2000" b="1" i="0" u="none" strike="noStrike" kern="0" cap="none" spc="0" normalizeH="0" baseline="0" noProof="0" dirty="0">
                  <a:ln>
                    <a:noFill/>
                  </a:ln>
                  <a:solidFill>
                    <a:prstClr val="black"/>
                  </a:solidFill>
                  <a:effectLst/>
                  <a:uLnTx/>
                  <a:uFillTx/>
                  <a:latin typeface="Arial" panose="020B0604020202020204"/>
                  <a:ea typeface="微軟正黑體" panose="020B0604030504040204" pitchFamily="34" charset="-120"/>
                  <a:cs typeface="+mn-cs"/>
                </a:endParaRPr>
              </a:p>
            </p:txBody>
          </p:sp>
          <p:sp>
            <p:nvSpPr>
              <p:cNvPr id="143" name="矩形 142">
                <a:extLst>
                  <a:ext uri="{FF2B5EF4-FFF2-40B4-BE49-F238E27FC236}">
                    <a16:creationId xmlns:a16="http://schemas.microsoft.com/office/drawing/2014/main" id="{708EFA2A-849A-417D-8200-900AC179A537}"/>
                  </a:ext>
                </a:extLst>
              </p:cNvPr>
              <p:cNvSpPr/>
              <p:nvPr/>
            </p:nvSpPr>
            <p:spPr>
              <a:xfrm>
                <a:off x="7559554" y="2672296"/>
                <a:ext cx="753377" cy="518213"/>
              </a:xfrm>
              <a:prstGeom prst="rect">
                <a:avLst/>
              </a:prstGeom>
              <a:noFill/>
              <a:ln w="254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TW" sz="2000" b="1" i="0" u="none" strike="noStrike" kern="0" cap="none" spc="0" normalizeH="0" baseline="0" noProof="0" dirty="0">
                    <a:ln>
                      <a:noFill/>
                    </a:ln>
                    <a:solidFill>
                      <a:prstClr val="black"/>
                    </a:solidFill>
                    <a:effectLst/>
                    <a:uLnTx/>
                    <a:uFillTx/>
                    <a:latin typeface="Arial" panose="020B0604020202020204"/>
                    <a:ea typeface="微軟正黑體" panose="020B0604030504040204" pitchFamily="34" charset="-120"/>
                    <a:cs typeface="+mn-cs"/>
                  </a:rPr>
                  <a:t>CRC</a:t>
                </a:r>
                <a:endParaRPr kumimoji="1" lang="zh-TW" altLang="en-US" sz="2000" b="1" i="0" u="none" strike="noStrike" kern="0" cap="none" spc="0" normalizeH="0" baseline="0" noProof="0" dirty="0">
                  <a:ln>
                    <a:noFill/>
                  </a:ln>
                  <a:solidFill>
                    <a:prstClr val="black"/>
                  </a:solidFill>
                  <a:effectLst/>
                  <a:uLnTx/>
                  <a:uFillTx/>
                  <a:latin typeface="Arial" panose="020B0604020202020204"/>
                  <a:ea typeface="微軟正黑體" panose="020B0604030504040204" pitchFamily="34" charset="-120"/>
                  <a:cs typeface="+mn-cs"/>
                </a:endParaRPr>
              </a:p>
            </p:txBody>
          </p:sp>
          <p:sp>
            <p:nvSpPr>
              <p:cNvPr id="144" name="矩形 143">
                <a:extLst>
                  <a:ext uri="{FF2B5EF4-FFF2-40B4-BE49-F238E27FC236}">
                    <a16:creationId xmlns:a16="http://schemas.microsoft.com/office/drawing/2014/main" id="{157EFA96-B6EB-4A60-A1CD-F53BB2782424}"/>
                  </a:ext>
                </a:extLst>
              </p:cNvPr>
              <p:cNvSpPr/>
              <p:nvPr/>
            </p:nvSpPr>
            <p:spPr>
              <a:xfrm>
                <a:off x="8315905" y="2658848"/>
                <a:ext cx="1998706" cy="518213"/>
              </a:xfrm>
              <a:prstGeom prst="rect">
                <a:avLst/>
              </a:prstGeom>
              <a:noFill/>
              <a:ln w="25400" cap="flat" cmpd="sng" algn="ctr">
                <a:no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TW" sz="2000" b="1" i="0" u="none" strike="noStrike" kern="0" cap="none" spc="0" normalizeH="0" baseline="0" noProof="0" dirty="0">
                    <a:ln>
                      <a:noFill/>
                    </a:ln>
                    <a:solidFill>
                      <a:prstClr val="black"/>
                    </a:solidFill>
                    <a:effectLst/>
                    <a:uLnTx/>
                    <a:uFillTx/>
                    <a:latin typeface="Arial" panose="020B0604020202020204"/>
                    <a:ea typeface="微軟正黑體" panose="020B0604030504040204" pitchFamily="34" charset="-120"/>
                    <a:cs typeface="+mn-cs"/>
                  </a:rPr>
                  <a:t>CTE</a:t>
                </a:r>
                <a:endParaRPr kumimoji="1" lang="zh-TW" altLang="en-US" sz="2000" b="1" i="0" u="none" strike="noStrike" kern="0" cap="none" spc="0" normalizeH="0" baseline="0" noProof="0" dirty="0">
                  <a:ln>
                    <a:noFill/>
                  </a:ln>
                  <a:solidFill>
                    <a:prstClr val="black"/>
                  </a:solidFill>
                  <a:effectLst/>
                  <a:uLnTx/>
                  <a:uFillTx/>
                  <a:latin typeface="Arial" panose="020B0604020202020204"/>
                  <a:ea typeface="微軟正黑體" panose="020B0604030504040204" pitchFamily="34" charset="-120"/>
                  <a:cs typeface="+mn-cs"/>
                </a:endParaRPr>
              </a:p>
            </p:txBody>
          </p:sp>
          <p:sp>
            <p:nvSpPr>
              <p:cNvPr id="145" name="矩形 144">
                <a:extLst>
                  <a:ext uri="{FF2B5EF4-FFF2-40B4-BE49-F238E27FC236}">
                    <a16:creationId xmlns:a16="http://schemas.microsoft.com/office/drawing/2014/main" id="{D4DB4BB3-FD6F-4C80-ABF5-FEB0ECE0F25F}"/>
                  </a:ext>
                </a:extLst>
              </p:cNvPr>
              <p:cNvSpPr/>
              <p:nvPr/>
            </p:nvSpPr>
            <p:spPr>
              <a:xfrm>
                <a:off x="6919000" y="2682901"/>
                <a:ext cx="834266" cy="518213"/>
              </a:xfrm>
              <a:prstGeom prst="rect">
                <a:avLst/>
              </a:prstGeom>
              <a:noFill/>
              <a:ln w="25400" cap="flat" cmpd="sng" algn="ctr">
                <a:noFill/>
                <a:prstDash val="solid"/>
                <a:miter lim="800000"/>
              </a:ln>
              <a:effectLst/>
            </p:spPr>
            <p:txBody>
              <a:bodyPr rtlCol="0" anchor="ctr"/>
              <a:lstStyle/>
              <a:p>
                <a:pPr marL="0" marR="0" lvl="0" indent="0" algn="ctr" defTabSz="914400" eaLnBrk="1" fontAlgn="auto" latinLnBrk="0" hangingPunct="1">
                  <a:lnSpc>
                    <a:spcPts val="1800"/>
                  </a:lnSpc>
                  <a:spcBef>
                    <a:spcPts val="0"/>
                  </a:spcBef>
                  <a:spcAft>
                    <a:spcPts val="0"/>
                  </a:spcAft>
                  <a:buClrTx/>
                  <a:buSzTx/>
                  <a:buFontTx/>
                  <a:buNone/>
                  <a:tabLst/>
                  <a:defRPr/>
                </a:pPr>
                <a:r>
                  <a:rPr kumimoji="1" lang="en-US" altLang="zh-TW" sz="2000" b="1" i="0" u="none" strike="noStrike" kern="0" cap="none" spc="0" normalizeH="0" baseline="0" noProof="0" dirty="0">
                    <a:ln>
                      <a:noFill/>
                    </a:ln>
                    <a:solidFill>
                      <a:prstClr val="black"/>
                    </a:solidFill>
                    <a:effectLst/>
                    <a:uLnTx/>
                    <a:uFillTx/>
                    <a:latin typeface="Arial" panose="020B0604020202020204"/>
                    <a:ea typeface="微軟正黑體" panose="020B0604030504040204" pitchFamily="34" charset="-120"/>
                    <a:cs typeface="+mn-cs"/>
                  </a:rPr>
                  <a:t>Adv</a:t>
                </a:r>
              </a:p>
              <a:p>
                <a:pPr marL="0" marR="0" lvl="0" indent="0" algn="ctr" defTabSz="914400" eaLnBrk="1" fontAlgn="auto" latinLnBrk="0" hangingPunct="1">
                  <a:lnSpc>
                    <a:spcPts val="1800"/>
                  </a:lnSpc>
                  <a:spcBef>
                    <a:spcPts val="0"/>
                  </a:spcBef>
                  <a:spcAft>
                    <a:spcPts val="0"/>
                  </a:spcAft>
                  <a:buClrTx/>
                  <a:buSzTx/>
                  <a:buFontTx/>
                  <a:buNone/>
                  <a:tabLst/>
                  <a:defRPr/>
                </a:pPr>
                <a:r>
                  <a:rPr kumimoji="1" lang="en-US" altLang="zh-TW" sz="2000" b="1" i="0" u="none" strike="noStrike" kern="0" cap="none" spc="0" normalizeH="0" baseline="0" noProof="0" dirty="0">
                    <a:ln>
                      <a:noFill/>
                    </a:ln>
                    <a:solidFill>
                      <a:prstClr val="black"/>
                    </a:solidFill>
                    <a:effectLst/>
                    <a:uLnTx/>
                    <a:uFillTx/>
                    <a:latin typeface="Arial" panose="020B0604020202020204"/>
                    <a:ea typeface="微軟正黑體" panose="020B0604030504040204" pitchFamily="34" charset="-120"/>
                    <a:cs typeface="+mn-cs"/>
                  </a:rPr>
                  <a:t>Data</a:t>
                </a:r>
                <a:endParaRPr kumimoji="1" lang="zh-TW" altLang="en-US" sz="2000" b="1" i="0" u="none" strike="noStrike" kern="0" cap="none" spc="0" normalizeH="0" baseline="0" noProof="0" dirty="0">
                  <a:ln>
                    <a:noFill/>
                  </a:ln>
                  <a:solidFill>
                    <a:prstClr val="black"/>
                  </a:solidFill>
                  <a:effectLst/>
                  <a:uLnTx/>
                  <a:uFillTx/>
                  <a:latin typeface="Arial" panose="020B0604020202020204"/>
                  <a:ea typeface="微軟正黑體" panose="020B0604030504040204" pitchFamily="34" charset="-120"/>
                  <a:cs typeface="+mn-cs"/>
                </a:endParaRPr>
              </a:p>
            </p:txBody>
          </p:sp>
          <p:sp>
            <p:nvSpPr>
              <p:cNvPr id="146" name="文本框 145">
                <a:extLst>
                  <a:ext uri="{FF2B5EF4-FFF2-40B4-BE49-F238E27FC236}">
                    <a16:creationId xmlns:a16="http://schemas.microsoft.com/office/drawing/2014/main" id="{CC6749FA-A9D6-426B-8D73-3121B2453648}"/>
                  </a:ext>
                </a:extLst>
              </p:cNvPr>
              <p:cNvSpPr txBox="1"/>
              <p:nvPr/>
            </p:nvSpPr>
            <p:spPr>
              <a:xfrm>
                <a:off x="5641139" y="2720712"/>
                <a:ext cx="648477" cy="400110"/>
              </a:xfrm>
              <a:prstGeom prst="rect">
                <a:avLst/>
              </a:prstGeom>
              <a:noFill/>
              <a:ln>
                <a:noFill/>
              </a:ln>
            </p:spPr>
            <p:txBody>
              <a:bodyPr wrap="square" rtlCol="0">
                <a:spAutoFit/>
              </a:bodyPr>
              <a:lstStyle/>
              <a:p>
                <a:pPr algn="ctr">
                  <a:defRPr/>
                </a:pPr>
                <a:r>
                  <a:rPr kumimoji="1" lang="en-US" altLang="zh-TW" sz="2000" b="1" dirty="0">
                    <a:solidFill>
                      <a:prstClr val="black"/>
                    </a:solidFill>
                    <a:ea typeface="微軟正黑體" panose="020B0604030504040204" pitchFamily="34" charset="-120"/>
                  </a:rPr>
                  <a:t>EH</a:t>
                </a:r>
              </a:p>
            </p:txBody>
          </p:sp>
          <p:sp>
            <p:nvSpPr>
              <p:cNvPr id="147" name="矩形 146">
                <a:extLst>
                  <a:ext uri="{FF2B5EF4-FFF2-40B4-BE49-F238E27FC236}">
                    <a16:creationId xmlns:a16="http://schemas.microsoft.com/office/drawing/2014/main" id="{476F1589-C809-4CE5-98E5-1D60AA904570}"/>
                  </a:ext>
                </a:extLst>
              </p:cNvPr>
              <p:cNvSpPr/>
              <p:nvPr/>
            </p:nvSpPr>
            <p:spPr>
              <a:xfrm>
                <a:off x="6091405" y="2693816"/>
                <a:ext cx="910289" cy="518213"/>
              </a:xfrm>
              <a:prstGeom prst="rect">
                <a:avLst/>
              </a:prstGeom>
              <a:noFill/>
              <a:ln w="25400" cap="flat" cmpd="sng" algn="ctr">
                <a:noFill/>
                <a:prstDash val="dash"/>
                <a:miter lim="800000"/>
              </a:ln>
              <a:effectLst/>
            </p:spPr>
            <p:txBody>
              <a:bodyPr rtlCol="0" anchor="ctr"/>
              <a:lstStyle/>
              <a:p>
                <a:pPr marL="0" marR="0" lvl="0" indent="0" algn="ctr" defTabSz="914400" eaLnBrk="1" fontAlgn="auto" latinLnBrk="0" hangingPunct="1">
                  <a:lnSpc>
                    <a:spcPts val="1800"/>
                  </a:lnSpc>
                  <a:spcBef>
                    <a:spcPts val="0"/>
                  </a:spcBef>
                  <a:spcAft>
                    <a:spcPts val="0"/>
                  </a:spcAft>
                  <a:buClrTx/>
                  <a:buSzTx/>
                  <a:buFontTx/>
                  <a:buNone/>
                  <a:tabLst/>
                  <a:defRPr/>
                </a:pPr>
                <a:r>
                  <a:rPr kumimoji="1" lang="en-US" altLang="zh-TW" sz="2000" b="1" i="0" u="none" strike="noStrike" kern="0" cap="none" spc="0" normalizeH="0" baseline="0" noProof="0" dirty="0">
                    <a:ln>
                      <a:noFill/>
                    </a:ln>
                    <a:solidFill>
                      <a:srgbClr val="FFFFFF"/>
                    </a:solidFill>
                    <a:effectLst/>
                    <a:uLnTx/>
                    <a:uFillTx/>
                    <a:latin typeface="Arial" panose="020B0604020202020204"/>
                    <a:ea typeface="微軟正黑體" panose="020B0604030504040204" pitchFamily="34" charset="-120"/>
                    <a:cs typeface="+mn-cs"/>
                  </a:rPr>
                  <a:t>CTE Info</a:t>
                </a:r>
                <a:endParaRPr kumimoji="1" lang="zh-TW" altLang="en-US" sz="2000" b="1" i="0" u="none" strike="noStrike" kern="0" cap="none" spc="0" normalizeH="0" baseline="0" noProof="0" dirty="0">
                  <a:ln>
                    <a:noFill/>
                  </a:ln>
                  <a:solidFill>
                    <a:srgbClr val="FFFFFF"/>
                  </a:solidFill>
                  <a:effectLst/>
                  <a:uLnTx/>
                  <a:uFillTx/>
                  <a:latin typeface="Arial" panose="020B0604020202020204"/>
                  <a:ea typeface="微軟正黑體" panose="020B0604030504040204" pitchFamily="34" charset="-120"/>
                  <a:cs typeface="+mn-cs"/>
                </a:endParaRPr>
              </a:p>
            </p:txBody>
          </p:sp>
        </p:grpSp>
      </p:grpSp>
      <p:grpSp>
        <p:nvGrpSpPr>
          <p:cNvPr id="167" name="组合 166">
            <a:extLst>
              <a:ext uri="{FF2B5EF4-FFF2-40B4-BE49-F238E27FC236}">
                <a16:creationId xmlns:a16="http://schemas.microsoft.com/office/drawing/2014/main" id="{97D0367A-63AC-4B9D-A833-38EAAE0437AB}"/>
              </a:ext>
            </a:extLst>
          </p:cNvPr>
          <p:cNvGrpSpPr/>
          <p:nvPr/>
        </p:nvGrpSpPr>
        <p:grpSpPr>
          <a:xfrm>
            <a:off x="876746" y="4980284"/>
            <a:ext cx="11174186" cy="1014662"/>
            <a:chOff x="876746" y="4980284"/>
            <a:chExt cx="11174186" cy="1014662"/>
          </a:xfrm>
        </p:grpSpPr>
        <p:grpSp>
          <p:nvGrpSpPr>
            <p:cNvPr id="163" name="组合 162">
              <a:extLst>
                <a:ext uri="{FF2B5EF4-FFF2-40B4-BE49-F238E27FC236}">
                  <a16:creationId xmlns:a16="http://schemas.microsoft.com/office/drawing/2014/main" id="{10CA935B-EDF3-4E84-978B-450864907730}"/>
                </a:ext>
              </a:extLst>
            </p:cNvPr>
            <p:cNvGrpSpPr/>
            <p:nvPr/>
          </p:nvGrpSpPr>
          <p:grpSpPr>
            <a:xfrm>
              <a:off x="2648246" y="4980284"/>
              <a:ext cx="9402686" cy="559145"/>
              <a:chOff x="2648246" y="4980284"/>
              <a:chExt cx="9402686" cy="559145"/>
            </a:xfrm>
          </p:grpSpPr>
          <p:sp>
            <p:nvSpPr>
              <p:cNvPr id="102" name="矩形 101">
                <a:extLst>
                  <a:ext uri="{FF2B5EF4-FFF2-40B4-BE49-F238E27FC236}">
                    <a16:creationId xmlns:a16="http://schemas.microsoft.com/office/drawing/2014/main" id="{F473E99D-D3F1-4F5E-9239-FDDD1082C1CF}"/>
                  </a:ext>
                </a:extLst>
              </p:cNvPr>
              <p:cNvSpPr/>
              <p:nvPr/>
            </p:nvSpPr>
            <p:spPr>
              <a:xfrm>
                <a:off x="2662887" y="4980294"/>
                <a:ext cx="444953" cy="518213"/>
              </a:xfrm>
              <a:prstGeom prst="rect">
                <a:avLst/>
              </a:prstGeom>
              <a:solidFill>
                <a:srgbClr val="9F2936">
                  <a:lumMod val="20000"/>
                  <a:lumOff val="80000"/>
                </a:srgbClr>
              </a:solidFill>
              <a:ln w="25400" cap="flat" cmpd="sng" algn="ctr">
                <a:solidFill>
                  <a:srgbClr val="F07F09">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400" b="1" i="0" u="none" strike="noStrike" kern="0" cap="none" spc="0" normalizeH="0" baseline="0" noProof="0" dirty="0">
                  <a:ln>
                    <a:noFill/>
                  </a:ln>
                  <a:solidFill>
                    <a:prstClr val="black"/>
                  </a:solidFill>
                  <a:effectLst/>
                  <a:uLnTx/>
                  <a:uFillTx/>
                  <a:latin typeface="Arial" panose="020B0604020202020204"/>
                  <a:ea typeface="微軟正黑體" panose="020B0604030504040204" pitchFamily="34" charset="-120"/>
                  <a:cs typeface="+mn-cs"/>
                </a:endParaRPr>
              </a:p>
            </p:txBody>
          </p:sp>
          <p:sp>
            <p:nvSpPr>
              <p:cNvPr id="103" name="矩形 102">
                <a:extLst>
                  <a:ext uri="{FF2B5EF4-FFF2-40B4-BE49-F238E27FC236}">
                    <a16:creationId xmlns:a16="http://schemas.microsoft.com/office/drawing/2014/main" id="{89D7AA64-80BD-46A3-AB92-20618F681549}"/>
                  </a:ext>
                </a:extLst>
              </p:cNvPr>
              <p:cNvSpPr/>
              <p:nvPr/>
            </p:nvSpPr>
            <p:spPr>
              <a:xfrm>
                <a:off x="3106883" y="4980292"/>
                <a:ext cx="441136" cy="518213"/>
              </a:xfrm>
              <a:prstGeom prst="rect">
                <a:avLst/>
              </a:prstGeom>
              <a:solidFill>
                <a:srgbClr val="9F2936">
                  <a:lumMod val="20000"/>
                  <a:lumOff val="80000"/>
                </a:srgbClr>
              </a:solidFill>
              <a:ln w="25400" cap="flat" cmpd="sng" algn="ctr">
                <a:solidFill>
                  <a:srgbClr val="F07F09">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400" b="1" i="0" u="none" strike="noStrike" kern="0" cap="none" spc="0" normalizeH="0" baseline="0" noProof="0" dirty="0">
                  <a:ln>
                    <a:noFill/>
                  </a:ln>
                  <a:solidFill>
                    <a:prstClr val="black"/>
                  </a:solidFill>
                  <a:effectLst/>
                  <a:uLnTx/>
                  <a:uFillTx/>
                  <a:latin typeface="Arial" panose="020B0604020202020204"/>
                  <a:ea typeface="微軟正黑體" panose="020B0604030504040204" pitchFamily="34" charset="-120"/>
                  <a:cs typeface="+mn-cs"/>
                </a:endParaRPr>
              </a:p>
            </p:txBody>
          </p:sp>
          <p:sp>
            <p:nvSpPr>
              <p:cNvPr id="104" name="矩形 103">
                <a:extLst>
                  <a:ext uri="{FF2B5EF4-FFF2-40B4-BE49-F238E27FC236}">
                    <a16:creationId xmlns:a16="http://schemas.microsoft.com/office/drawing/2014/main" id="{A8975418-BD89-49E2-9C55-67D506EE51F1}"/>
                  </a:ext>
                </a:extLst>
              </p:cNvPr>
              <p:cNvSpPr/>
              <p:nvPr/>
            </p:nvSpPr>
            <p:spPr>
              <a:xfrm>
                <a:off x="3548138" y="4980292"/>
                <a:ext cx="514661" cy="518213"/>
              </a:xfrm>
              <a:prstGeom prst="rect">
                <a:avLst/>
              </a:prstGeom>
              <a:solidFill>
                <a:srgbClr val="9F2936">
                  <a:lumMod val="20000"/>
                  <a:lumOff val="80000"/>
                </a:srgbClr>
              </a:solidFill>
              <a:ln w="25400" cap="flat" cmpd="sng" algn="ctr">
                <a:solidFill>
                  <a:srgbClr val="F07F09">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400" b="1" i="0" u="none" strike="noStrike" kern="0" cap="none" spc="0" normalizeH="0" baseline="0" noProof="0" dirty="0">
                  <a:ln>
                    <a:noFill/>
                  </a:ln>
                  <a:solidFill>
                    <a:prstClr val="black"/>
                  </a:solidFill>
                  <a:effectLst/>
                  <a:uLnTx/>
                  <a:uFillTx/>
                  <a:latin typeface="Arial" panose="020B0604020202020204"/>
                  <a:ea typeface="微軟正黑體" panose="020B0604030504040204" pitchFamily="34" charset="-120"/>
                  <a:cs typeface="+mn-cs"/>
                </a:endParaRPr>
              </a:p>
            </p:txBody>
          </p:sp>
          <p:sp>
            <p:nvSpPr>
              <p:cNvPr id="105" name="矩形 104">
                <a:extLst>
                  <a:ext uri="{FF2B5EF4-FFF2-40B4-BE49-F238E27FC236}">
                    <a16:creationId xmlns:a16="http://schemas.microsoft.com/office/drawing/2014/main" id="{89B327F5-5E4B-443B-B51A-0D0C1936492B}"/>
                  </a:ext>
                </a:extLst>
              </p:cNvPr>
              <p:cNvSpPr/>
              <p:nvPr/>
            </p:nvSpPr>
            <p:spPr>
              <a:xfrm>
                <a:off x="4062799" y="4980295"/>
                <a:ext cx="898533" cy="518213"/>
              </a:xfrm>
              <a:prstGeom prst="rect">
                <a:avLst/>
              </a:prstGeom>
              <a:solidFill>
                <a:srgbClr val="9F2936">
                  <a:lumMod val="20000"/>
                  <a:lumOff val="80000"/>
                </a:srgbClr>
              </a:solidFill>
              <a:ln w="25400" cap="flat" cmpd="sng" algn="ctr">
                <a:solidFill>
                  <a:srgbClr val="F07F09">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400" b="1" i="0" u="none" strike="noStrike" kern="0" cap="none" spc="0" normalizeH="0" baseline="0" noProof="0" dirty="0">
                  <a:ln>
                    <a:noFill/>
                  </a:ln>
                  <a:solidFill>
                    <a:prstClr val="black"/>
                  </a:solidFill>
                  <a:effectLst/>
                  <a:uLnTx/>
                  <a:uFillTx/>
                  <a:latin typeface="Arial" panose="020B0604020202020204"/>
                  <a:ea typeface="微軟正黑體" panose="020B0604030504040204" pitchFamily="34" charset="-120"/>
                  <a:cs typeface="+mn-cs"/>
                </a:endParaRPr>
              </a:p>
            </p:txBody>
          </p:sp>
          <p:sp>
            <p:nvSpPr>
              <p:cNvPr id="106" name="矩形 105">
                <a:extLst>
                  <a:ext uri="{FF2B5EF4-FFF2-40B4-BE49-F238E27FC236}">
                    <a16:creationId xmlns:a16="http://schemas.microsoft.com/office/drawing/2014/main" id="{A63B3839-D9F3-428A-B926-0D77752D2029}"/>
                  </a:ext>
                </a:extLst>
              </p:cNvPr>
              <p:cNvSpPr/>
              <p:nvPr/>
            </p:nvSpPr>
            <p:spPr>
              <a:xfrm>
                <a:off x="4961331" y="4980292"/>
                <a:ext cx="745216" cy="518213"/>
              </a:xfrm>
              <a:prstGeom prst="rect">
                <a:avLst/>
              </a:prstGeom>
              <a:solidFill>
                <a:srgbClr val="9F2936">
                  <a:lumMod val="20000"/>
                  <a:lumOff val="80000"/>
                </a:srgbClr>
              </a:solidFill>
              <a:ln w="25400" cap="flat" cmpd="sng" algn="ctr">
                <a:solidFill>
                  <a:srgbClr val="F07F09">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400" b="1" i="0" u="none" strike="noStrike" kern="0" cap="none" spc="0" normalizeH="0" baseline="0" noProof="0" dirty="0">
                  <a:ln>
                    <a:noFill/>
                  </a:ln>
                  <a:solidFill>
                    <a:prstClr val="black"/>
                  </a:solidFill>
                  <a:effectLst/>
                  <a:uLnTx/>
                  <a:uFillTx/>
                  <a:latin typeface="Arial" panose="020B0604020202020204"/>
                  <a:ea typeface="微軟正黑體" panose="020B0604030504040204" pitchFamily="34" charset="-120"/>
                  <a:cs typeface="+mn-cs"/>
                </a:endParaRPr>
              </a:p>
            </p:txBody>
          </p:sp>
          <p:sp>
            <p:nvSpPr>
              <p:cNvPr id="107" name="矩形 106">
                <a:extLst>
                  <a:ext uri="{FF2B5EF4-FFF2-40B4-BE49-F238E27FC236}">
                    <a16:creationId xmlns:a16="http://schemas.microsoft.com/office/drawing/2014/main" id="{E989E166-E589-463C-BD81-9E58594D064A}"/>
                  </a:ext>
                </a:extLst>
              </p:cNvPr>
              <p:cNvSpPr/>
              <p:nvPr/>
            </p:nvSpPr>
            <p:spPr>
              <a:xfrm>
                <a:off x="5724710" y="4980292"/>
                <a:ext cx="1298292" cy="518213"/>
              </a:xfrm>
              <a:prstGeom prst="rect">
                <a:avLst/>
              </a:prstGeom>
              <a:solidFill>
                <a:srgbClr val="9F2936">
                  <a:lumMod val="20000"/>
                  <a:lumOff val="80000"/>
                </a:srgbClr>
              </a:solidFill>
              <a:ln w="25400" cap="flat" cmpd="sng" algn="ctr">
                <a:solidFill>
                  <a:srgbClr val="F07F09">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400" b="1" i="0" u="none" strike="noStrike" kern="0" cap="none" spc="0" normalizeH="0" baseline="0" noProof="0" dirty="0">
                  <a:ln>
                    <a:noFill/>
                  </a:ln>
                  <a:solidFill>
                    <a:prstClr val="black"/>
                  </a:solidFill>
                  <a:effectLst/>
                  <a:uLnTx/>
                  <a:uFillTx/>
                  <a:latin typeface="Arial" panose="020B0604020202020204"/>
                  <a:ea typeface="微軟正黑體" panose="020B0604030504040204" pitchFamily="34" charset="-120"/>
                  <a:cs typeface="+mn-cs"/>
                </a:endParaRPr>
              </a:p>
            </p:txBody>
          </p:sp>
          <p:sp>
            <p:nvSpPr>
              <p:cNvPr id="108" name="矩形 107">
                <a:extLst>
                  <a:ext uri="{FF2B5EF4-FFF2-40B4-BE49-F238E27FC236}">
                    <a16:creationId xmlns:a16="http://schemas.microsoft.com/office/drawing/2014/main" id="{7FBDF669-F9B6-4E96-873C-83416D58AB92}"/>
                  </a:ext>
                </a:extLst>
              </p:cNvPr>
              <p:cNvSpPr/>
              <p:nvPr/>
            </p:nvSpPr>
            <p:spPr>
              <a:xfrm>
                <a:off x="9524851" y="4980295"/>
                <a:ext cx="668268" cy="518213"/>
              </a:xfrm>
              <a:prstGeom prst="rect">
                <a:avLst/>
              </a:prstGeom>
              <a:solidFill>
                <a:srgbClr val="9F2936">
                  <a:lumMod val="20000"/>
                  <a:lumOff val="80000"/>
                </a:srgbClr>
              </a:solidFill>
              <a:ln w="25400" cap="flat" cmpd="sng" algn="ctr">
                <a:solidFill>
                  <a:srgbClr val="F07F09">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400" b="1" i="0" u="none" strike="noStrike" kern="0" cap="none" spc="0" normalizeH="0" baseline="0" noProof="0" dirty="0">
                  <a:ln>
                    <a:noFill/>
                  </a:ln>
                  <a:solidFill>
                    <a:prstClr val="black"/>
                  </a:solidFill>
                  <a:effectLst/>
                  <a:uLnTx/>
                  <a:uFillTx/>
                  <a:latin typeface="Arial" panose="020B0604020202020204"/>
                  <a:ea typeface="微軟正黑體" panose="020B0604030504040204" pitchFamily="34" charset="-120"/>
                  <a:cs typeface="+mn-cs"/>
                </a:endParaRPr>
              </a:p>
            </p:txBody>
          </p:sp>
          <p:sp>
            <p:nvSpPr>
              <p:cNvPr id="109" name="矩形 108">
                <a:extLst>
                  <a:ext uri="{FF2B5EF4-FFF2-40B4-BE49-F238E27FC236}">
                    <a16:creationId xmlns:a16="http://schemas.microsoft.com/office/drawing/2014/main" id="{BD7C20E8-0233-477C-95EF-CF35668A51E0}"/>
                  </a:ext>
                </a:extLst>
              </p:cNvPr>
              <p:cNvSpPr/>
              <p:nvPr/>
            </p:nvSpPr>
            <p:spPr>
              <a:xfrm>
                <a:off x="10210699" y="4980291"/>
                <a:ext cx="1706533" cy="518213"/>
              </a:xfrm>
              <a:prstGeom prst="rect">
                <a:avLst/>
              </a:prstGeom>
              <a:noFill/>
              <a:ln w="25400" cap="flat" cmpd="sng" algn="ctr">
                <a:solidFill>
                  <a:srgbClr val="F07F09">
                    <a:lumMod val="60000"/>
                    <a:lumOff val="40000"/>
                  </a:srgbClr>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400" b="1" i="0" u="none" strike="noStrike" kern="0" cap="none" spc="0" normalizeH="0" baseline="0" noProof="0" dirty="0">
                  <a:ln>
                    <a:noFill/>
                  </a:ln>
                  <a:solidFill>
                    <a:prstClr val="black"/>
                  </a:solidFill>
                  <a:effectLst/>
                  <a:uLnTx/>
                  <a:uFillTx/>
                  <a:latin typeface="Arial" panose="020B0604020202020204"/>
                  <a:ea typeface="微軟正黑體" panose="020B0604030504040204" pitchFamily="34" charset="-120"/>
                  <a:cs typeface="+mn-cs"/>
                </a:endParaRPr>
              </a:p>
            </p:txBody>
          </p:sp>
          <p:sp>
            <p:nvSpPr>
              <p:cNvPr id="110" name="矩形 109">
                <a:extLst>
                  <a:ext uri="{FF2B5EF4-FFF2-40B4-BE49-F238E27FC236}">
                    <a16:creationId xmlns:a16="http://schemas.microsoft.com/office/drawing/2014/main" id="{28373C97-DD2C-4B98-A127-CC3467D9E294}"/>
                  </a:ext>
                </a:extLst>
              </p:cNvPr>
              <p:cNvSpPr/>
              <p:nvPr/>
            </p:nvSpPr>
            <p:spPr>
              <a:xfrm>
                <a:off x="7023003" y="4980291"/>
                <a:ext cx="2484268" cy="518213"/>
              </a:xfrm>
              <a:prstGeom prst="rect">
                <a:avLst/>
              </a:prstGeom>
              <a:solidFill>
                <a:srgbClr val="9F2936">
                  <a:lumMod val="60000"/>
                  <a:lumOff val="40000"/>
                </a:srgbClr>
              </a:solidFill>
              <a:ln w="25400" cap="flat" cmpd="sng" algn="ctr">
                <a:solidFill>
                  <a:srgbClr val="F07F09">
                    <a:lumMod val="60000"/>
                    <a:lumOff val="40000"/>
                  </a:srgbClr>
                </a:solid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r>
                  <a:rPr kumimoji="1" lang="en-US" altLang="zh-TW" sz="1400" b="1" i="0" u="none" strike="noStrike" kern="0" cap="none" spc="0" normalizeH="0" baseline="0" noProof="0" dirty="0">
                    <a:ln>
                      <a:noFill/>
                    </a:ln>
                    <a:solidFill>
                      <a:prstClr val="black"/>
                    </a:solidFill>
                    <a:effectLst/>
                    <a:uLnTx/>
                    <a:uFillTx/>
                    <a:latin typeface="Arial" panose="020B0604020202020204"/>
                    <a:ea typeface="微軟正黑體" panose="020B0604030504040204" pitchFamily="34" charset="-120"/>
                    <a:cs typeface="+mn-cs"/>
                  </a:rPr>
                  <a:t>  </a:t>
                </a:r>
              </a:p>
              <a:p>
                <a:pPr marL="0" marR="0" lvl="0" indent="0" algn="r" defTabSz="914400" eaLnBrk="1" fontAlgn="auto" latinLnBrk="0" hangingPunct="1">
                  <a:lnSpc>
                    <a:spcPct val="100000"/>
                  </a:lnSpc>
                  <a:spcBef>
                    <a:spcPts val="0"/>
                  </a:spcBef>
                  <a:spcAft>
                    <a:spcPts val="0"/>
                  </a:spcAft>
                  <a:buClrTx/>
                  <a:buSzTx/>
                  <a:buFontTx/>
                  <a:buNone/>
                  <a:tabLst/>
                  <a:defRPr/>
                </a:pPr>
                <a:endParaRPr kumimoji="1" lang="zh-TW" altLang="en-US" sz="1400" b="1" i="0" u="none" strike="noStrike" kern="0" cap="none" spc="0" normalizeH="0" baseline="0" noProof="0" dirty="0">
                  <a:ln>
                    <a:noFill/>
                  </a:ln>
                  <a:solidFill>
                    <a:prstClr val="black"/>
                  </a:solidFill>
                  <a:effectLst/>
                  <a:uLnTx/>
                  <a:uFillTx/>
                  <a:latin typeface="Arial" panose="020B0604020202020204"/>
                  <a:ea typeface="微軟正黑體" panose="020B0604030504040204" pitchFamily="34" charset="-120"/>
                  <a:cs typeface="+mn-cs"/>
                </a:endParaRPr>
              </a:p>
            </p:txBody>
          </p:sp>
          <p:sp>
            <p:nvSpPr>
              <p:cNvPr id="111" name="矩形 110">
                <a:extLst>
                  <a:ext uri="{FF2B5EF4-FFF2-40B4-BE49-F238E27FC236}">
                    <a16:creationId xmlns:a16="http://schemas.microsoft.com/office/drawing/2014/main" id="{ECCA721E-EBF1-4E83-AF0E-0CEF5EA156EE}"/>
                  </a:ext>
                </a:extLst>
              </p:cNvPr>
              <p:cNvSpPr/>
              <p:nvPr/>
            </p:nvSpPr>
            <p:spPr>
              <a:xfrm>
                <a:off x="7614406" y="5032239"/>
                <a:ext cx="1663542" cy="430919"/>
              </a:xfrm>
              <a:prstGeom prst="rect">
                <a:avLst/>
              </a:prstGeom>
              <a:solidFill>
                <a:srgbClr val="C4E1F2"/>
              </a:solidFill>
              <a:ln w="25400" cap="flat" cmpd="sng" algn="ctr">
                <a:solidFill>
                  <a:srgbClr val="1B587C">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TW" sz="2400" b="1" i="0" u="none" strike="noStrike" kern="0" cap="none" spc="0" normalizeH="0" baseline="0" noProof="0" dirty="0">
                    <a:ln>
                      <a:noFill/>
                    </a:ln>
                    <a:solidFill>
                      <a:prstClr val="black"/>
                    </a:solidFill>
                    <a:effectLst/>
                    <a:uLnTx/>
                    <a:uFillTx/>
                    <a:latin typeface="Arial" panose="020B0604020202020204"/>
                    <a:ea typeface="微軟正黑體" panose="020B0604030504040204" pitchFamily="34" charset="-120"/>
                    <a:cs typeface="+mn-cs"/>
                  </a:rPr>
                  <a:t>M </a:t>
                </a:r>
                <a:r>
                  <a:rPr kumimoji="1" lang="zh-CN" altLang="en-US" sz="2400" b="1" i="0" u="none" strike="noStrike" kern="0" cap="none" spc="0" normalizeH="0" baseline="0" noProof="0" dirty="0">
                    <a:ln>
                      <a:noFill/>
                    </a:ln>
                    <a:solidFill>
                      <a:prstClr val="black"/>
                    </a:solidFill>
                    <a:effectLst/>
                    <a:uLnTx/>
                    <a:uFillTx/>
                    <a:latin typeface="Calibri" panose="020F0502020204030204" pitchFamily="34" charset="0"/>
                    <a:ea typeface="黑体" panose="02010609060101010101" pitchFamily="49" charset="-122"/>
                    <a:cs typeface="Calibri" panose="020F0502020204030204" pitchFamily="34" charset="0"/>
                  </a:rPr>
                  <a:t>→</a:t>
                </a:r>
                <a:r>
                  <a:rPr kumimoji="1" lang="en-US" altLang="zh-TW" sz="2400" b="1" i="0" u="none" strike="noStrike" kern="0" cap="none" spc="0" normalizeH="0" baseline="0" noProof="0" dirty="0">
                    <a:ln>
                      <a:noFill/>
                    </a:ln>
                    <a:solidFill>
                      <a:prstClr val="black"/>
                    </a:solidFill>
                    <a:effectLst/>
                    <a:uLnTx/>
                    <a:uFillTx/>
                    <a:latin typeface="Arial" panose="020B0604020202020204"/>
                    <a:ea typeface="微軟正黑體" panose="020B0604030504040204" pitchFamily="34" charset="-120"/>
                    <a:cs typeface="+mn-cs"/>
                  </a:rPr>
                  <a:t> S *</a:t>
                </a:r>
                <a:endParaRPr kumimoji="1" lang="zh-TW" altLang="en-US" sz="2400" b="1" i="0" u="none" strike="noStrike" kern="0" cap="none" spc="0" normalizeH="0" baseline="0" noProof="0" dirty="0">
                  <a:ln>
                    <a:noFill/>
                  </a:ln>
                  <a:solidFill>
                    <a:prstClr val="black"/>
                  </a:solidFill>
                  <a:effectLst/>
                  <a:uLnTx/>
                  <a:uFillTx/>
                  <a:latin typeface="Arial" panose="020B0604020202020204"/>
                  <a:ea typeface="微軟正黑體" panose="020B0604030504040204" pitchFamily="34" charset="-120"/>
                  <a:cs typeface="+mn-cs"/>
                </a:endParaRPr>
              </a:p>
            </p:txBody>
          </p:sp>
          <p:sp>
            <p:nvSpPr>
              <p:cNvPr id="114" name="矩形 113">
                <a:extLst>
                  <a:ext uri="{FF2B5EF4-FFF2-40B4-BE49-F238E27FC236}">
                    <a16:creationId xmlns:a16="http://schemas.microsoft.com/office/drawing/2014/main" id="{E92A8064-402E-477E-8E70-0C3D541136A6}"/>
                  </a:ext>
                </a:extLst>
              </p:cNvPr>
              <p:cNvSpPr/>
              <p:nvPr/>
            </p:nvSpPr>
            <p:spPr>
              <a:xfrm>
                <a:off x="6245736" y="4980284"/>
                <a:ext cx="555015" cy="518213"/>
              </a:xfrm>
              <a:prstGeom prst="rect">
                <a:avLst/>
              </a:prstGeom>
              <a:solidFill>
                <a:srgbClr val="C00000"/>
              </a:solidFill>
              <a:ln w="25400" cap="flat" cmpd="sng" algn="ctr">
                <a:no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400" b="1" i="0" u="none" strike="noStrike" kern="0" cap="none" spc="0" normalizeH="0" baseline="0" noProof="0" dirty="0">
                  <a:ln>
                    <a:noFill/>
                  </a:ln>
                  <a:solidFill>
                    <a:prstClr val="white"/>
                  </a:solidFill>
                  <a:effectLst/>
                  <a:uLnTx/>
                  <a:uFillTx/>
                  <a:latin typeface="Arial" panose="020B0604020202020204"/>
                  <a:ea typeface="微軟正黑體" panose="020B0604030504040204" pitchFamily="34" charset="-120"/>
                  <a:cs typeface="+mn-cs"/>
                </a:endParaRPr>
              </a:p>
            </p:txBody>
          </p:sp>
          <p:sp>
            <p:nvSpPr>
              <p:cNvPr id="130" name="矩形 129">
                <a:extLst>
                  <a:ext uri="{FF2B5EF4-FFF2-40B4-BE49-F238E27FC236}">
                    <a16:creationId xmlns:a16="http://schemas.microsoft.com/office/drawing/2014/main" id="{EAA4732D-3FF8-49CF-BD86-0BEB2D6C7516}"/>
                  </a:ext>
                </a:extLst>
              </p:cNvPr>
              <p:cNvSpPr/>
              <p:nvPr/>
            </p:nvSpPr>
            <p:spPr>
              <a:xfrm>
                <a:off x="9288101" y="5038059"/>
                <a:ext cx="179529" cy="412996"/>
              </a:xfrm>
              <a:prstGeom prst="rect">
                <a:avLst/>
              </a:prstGeom>
              <a:solidFill>
                <a:srgbClr val="ED7D31">
                  <a:lumMod val="20000"/>
                  <a:lumOff val="80000"/>
                </a:srgbClr>
              </a:solidFill>
              <a:ln w="25400" cap="flat" cmpd="sng" algn="ctr">
                <a:solidFill>
                  <a:srgbClr val="ED7D31">
                    <a:lumMod val="60000"/>
                    <a:lumOff val="40000"/>
                  </a:srgbClr>
                </a:solidFill>
                <a:prstDash val="solid"/>
                <a:miter lim="800000"/>
              </a:ln>
              <a:effectLst/>
            </p:spPr>
            <p:txBody>
              <a:bodyPr rtlCol="0" anchor="ctr"/>
              <a:lstStyle/>
              <a:p>
                <a:pPr algn="ctr">
                  <a:defRPr/>
                </a:pPr>
                <a:endParaRPr kumimoji="1" lang="zh-TW" altLang="en-US" b="1" kern="0" dirty="0">
                  <a:solidFill>
                    <a:prstClr val="black"/>
                  </a:solidFill>
                  <a:ea typeface="微軟正黑體" panose="020B0604030504040204" pitchFamily="34" charset="-120"/>
                </a:endParaRPr>
              </a:p>
            </p:txBody>
          </p:sp>
          <p:sp>
            <p:nvSpPr>
              <p:cNvPr id="148" name="矩形 147">
                <a:extLst>
                  <a:ext uri="{FF2B5EF4-FFF2-40B4-BE49-F238E27FC236}">
                    <a16:creationId xmlns:a16="http://schemas.microsoft.com/office/drawing/2014/main" id="{9B74DBC0-4AC6-4124-B8DE-61A3447A4D62}"/>
                  </a:ext>
                </a:extLst>
              </p:cNvPr>
              <p:cNvSpPr/>
              <p:nvPr/>
            </p:nvSpPr>
            <p:spPr>
              <a:xfrm>
                <a:off x="9329903" y="4988385"/>
                <a:ext cx="1073464" cy="518213"/>
              </a:xfrm>
              <a:prstGeom prst="rect">
                <a:avLst/>
              </a:prstGeom>
              <a:noFill/>
              <a:ln w="254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TW" sz="2000" b="1" i="0" u="none" strike="noStrike" kern="0" cap="none" spc="0" normalizeH="0" baseline="0" noProof="0" dirty="0">
                    <a:ln>
                      <a:noFill/>
                    </a:ln>
                    <a:solidFill>
                      <a:prstClr val="black"/>
                    </a:solidFill>
                    <a:effectLst/>
                    <a:uLnTx/>
                    <a:uFillTx/>
                    <a:latin typeface="Arial" panose="020B0604020202020204"/>
                    <a:ea typeface="微軟正黑體" panose="020B0604030504040204" pitchFamily="34" charset="-120"/>
                    <a:cs typeface="+mn-cs"/>
                  </a:rPr>
                  <a:t>CRC*</a:t>
                </a:r>
                <a:endParaRPr kumimoji="1" lang="zh-TW" altLang="en-US" sz="2000" b="1" i="0" u="none" strike="noStrike" kern="0" cap="none" spc="0" normalizeH="0" baseline="0" noProof="0" dirty="0">
                  <a:ln>
                    <a:noFill/>
                  </a:ln>
                  <a:solidFill>
                    <a:prstClr val="black"/>
                  </a:solidFill>
                  <a:effectLst/>
                  <a:uLnTx/>
                  <a:uFillTx/>
                  <a:latin typeface="Arial" panose="020B0604020202020204"/>
                  <a:ea typeface="微軟正黑體" panose="020B0604030504040204" pitchFamily="34" charset="-120"/>
                  <a:cs typeface="+mn-cs"/>
                </a:endParaRPr>
              </a:p>
            </p:txBody>
          </p:sp>
          <p:sp>
            <p:nvSpPr>
              <p:cNvPr id="149" name="矩形 148">
                <a:extLst>
                  <a:ext uri="{FF2B5EF4-FFF2-40B4-BE49-F238E27FC236}">
                    <a16:creationId xmlns:a16="http://schemas.microsoft.com/office/drawing/2014/main" id="{D22C19FA-6980-4270-94FD-61B7A0300C94}"/>
                  </a:ext>
                </a:extLst>
              </p:cNvPr>
              <p:cNvSpPr/>
              <p:nvPr/>
            </p:nvSpPr>
            <p:spPr>
              <a:xfrm>
                <a:off x="10052226" y="4985490"/>
                <a:ext cx="1998706" cy="518213"/>
              </a:xfrm>
              <a:prstGeom prst="rect">
                <a:avLst/>
              </a:prstGeom>
              <a:noFill/>
              <a:ln w="25400" cap="flat" cmpd="sng" algn="ctr">
                <a:no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TW" sz="2000" b="1" i="0" u="none" strike="noStrike" kern="0" cap="none" spc="0" normalizeH="0" baseline="0" noProof="0" dirty="0">
                    <a:ln>
                      <a:noFill/>
                    </a:ln>
                    <a:solidFill>
                      <a:prstClr val="black"/>
                    </a:solidFill>
                    <a:effectLst/>
                    <a:uLnTx/>
                    <a:uFillTx/>
                    <a:latin typeface="Arial" panose="020B0604020202020204"/>
                    <a:ea typeface="微軟正黑體" panose="020B0604030504040204" pitchFamily="34" charset="-120"/>
                    <a:cs typeface="+mn-cs"/>
                  </a:rPr>
                  <a:t>CTE</a:t>
                </a:r>
                <a:endParaRPr kumimoji="1" lang="zh-TW" altLang="en-US" sz="2000" b="1" i="0" u="none" strike="noStrike" kern="0" cap="none" spc="0" normalizeH="0" baseline="0" noProof="0" dirty="0">
                  <a:ln>
                    <a:noFill/>
                  </a:ln>
                  <a:solidFill>
                    <a:prstClr val="black"/>
                  </a:solidFill>
                  <a:effectLst/>
                  <a:uLnTx/>
                  <a:uFillTx/>
                  <a:latin typeface="Arial" panose="020B0604020202020204"/>
                  <a:ea typeface="微軟正黑體" panose="020B0604030504040204" pitchFamily="34" charset="-120"/>
                  <a:cs typeface="+mn-cs"/>
                </a:endParaRPr>
              </a:p>
            </p:txBody>
          </p:sp>
          <p:sp>
            <p:nvSpPr>
              <p:cNvPr id="150" name="矩形 149">
                <a:extLst>
                  <a:ext uri="{FF2B5EF4-FFF2-40B4-BE49-F238E27FC236}">
                    <a16:creationId xmlns:a16="http://schemas.microsoft.com/office/drawing/2014/main" id="{47AA2A8C-8C6D-40C7-A037-BCB19F53581F}"/>
                  </a:ext>
                </a:extLst>
              </p:cNvPr>
              <p:cNvSpPr/>
              <p:nvPr/>
            </p:nvSpPr>
            <p:spPr>
              <a:xfrm>
                <a:off x="2648246" y="4981083"/>
                <a:ext cx="458396" cy="518213"/>
              </a:xfrm>
              <a:prstGeom prst="rect">
                <a:avLst/>
              </a:prstGeom>
              <a:noFill/>
              <a:ln w="254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TW" sz="2000" b="1" i="0" u="none" strike="noStrike" kern="0" cap="none" spc="0" normalizeH="0" baseline="0" noProof="0" dirty="0" err="1">
                    <a:ln>
                      <a:noFill/>
                    </a:ln>
                    <a:solidFill>
                      <a:prstClr val="black"/>
                    </a:solidFill>
                    <a:effectLst/>
                    <a:uLnTx/>
                    <a:uFillTx/>
                    <a:latin typeface="Arial" panose="020B0604020202020204"/>
                    <a:ea typeface="微軟正黑體" panose="020B0604030504040204" pitchFamily="34" charset="-120"/>
                    <a:cs typeface="+mn-cs"/>
                  </a:rPr>
                  <a:t>Pr</a:t>
                </a:r>
                <a:endParaRPr kumimoji="1" lang="zh-TW" altLang="en-US" sz="2000" b="1" i="0" u="none" strike="noStrike" kern="0" cap="none" spc="0" normalizeH="0" baseline="0" noProof="0" dirty="0">
                  <a:ln>
                    <a:noFill/>
                  </a:ln>
                  <a:solidFill>
                    <a:prstClr val="black"/>
                  </a:solidFill>
                  <a:effectLst/>
                  <a:uLnTx/>
                  <a:uFillTx/>
                  <a:latin typeface="Arial" panose="020B0604020202020204"/>
                  <a:ea typeface="微軟正黑體" panose="020B0604030504040204" pitchFamily="34" charset="-120"/>
                  <a:cs typeface="+mn-cs"/>
                </a:endParaRPr>
              </a:p>
            </p:txBody>
          </p:sp>
          <p:sp>
            <p:nvSpPr>
              <p:cNvPr id="151" name="矩形 150">
                <a:extLst>
                  <a:ext uri="{FF2B5EF4-FFF2-40B4-BE49-F238E27FC236}">
                    <a16:creationId xmlns:a16="http://schemas.microsoft.com/office/drawing/2014/main" id="{1538A3DE-F221-4DED-B46E-5CE20E86B954}"/>
                  </a:ext>
                </a:extLst>
              </p:cNvPr>
              <p:cNvSpPr/>
              <p:nvPr/>
            </p:nvSpPr>
            <p:spPr>
              <a:xfrm>
                <a:off x="3002687" y="4987070"/>
                <a:ext cx="648359" cy="518213"/>
              </a:xfrm>
              <a:prstGeom prst="rect">
                <a:avLst/>
              </a:prstGeom>
              <a:noFill/>
              <a:ln w="254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TW" sz="2000" b="1" i="0" u="none" strike="noStrike" kern="0" cap="none" spc="0" normalizeH="0" baseline="0" noProof="0" dirty="0">
                    <a:ln>
                      <a:noFill/>
                    </a:ln>
                    <a:solidFill>
                      <a:prstClr val="black"/>
                    </a:solidFill>
                    <a:effectLst/>
                    <a:uLnTx/>
                    <a:uFillTx/>
                    <a:latin typeface="Arial" panose="020B0604020202020204"/>
                    <a:ea typeface="微軟正黑體" panose="020B0604030504040204" pitchFamily="34" charset="-120"/>
                    <a:cs typeface="+mn-cs"/>
                  </a:rPr>
                  <a:t>AA</a:t>
                </a:r>
                <a:endParaRPr kumimoji="1" lang="zh-TW" altLang="en-US" sz="2000" b="1" i="0" u="none" strike="noStrike" kern="0" cap="none" spc="0" normalizeH="0" baseline="0" noProof="0" dirty="0">
                  <a:ln>
                    <a:noFill/>
                  </a:ln>
                  <a:solidFill>
                    <a:prstClr val="black"/>
                  </a:solidFill>
                  <a:effectLst/>
                  <a:uLnTx/>
                  <a:uFillTx/>
                  <a:latin typeface="Arial" panose="020B0604020202020204"/>
                  <a:ea typeface="微軟正黑體" panose="020B0604030504040204" pitchFamily="34" charset="-120"/>
                  <a:cs typeface="+mn-cs"/>
                </a:endParaRPr>
              </a:p>
            </p:txBody>
          </p:sp>
          <p:sp>
            <p:nvSpPr>
              <p:cNvPr id="152" name="矩形 151">
                <a:extLst>
                  <a:ext uri="{FF2B5EF4-FFF2-40B4-BE49-F238E27FC236}">
                    <a16:creationId xmlns:a16="http://schemas.microsoft.com/office/drawing/2014/main" id="{E86F1521-8DB9-40CD-B924-5552DBD9E73C}"/>
                  </a:ext>
                </a:extLst>
              </p:cNvPr>
              <p:cNvSpPr/>
              <p:nvPr/>
            </p:nvSpPr>
            <p:spPr>
              <a:xfrm>
                <a:off x="3425680" y="5014880"/>
                <a:ext cx="754603" cy="518213"/>
              </a:xfrm>
              <a:prstGeom prst="rect">
                <a:avLst/>
              </a:prstGeom>
              <a:noFill/>
              <a:ln w="25400" cap="flat" cmpd="sng" algn="ctr">
                <a:noFill/>
                <a:prstDash val="solid"/>
                <a:miter lim="800000"/>
              </a:ln>
              <a:effectLst/>
            </p:spPr>
            <p:txBody>
              <a:bodyPr rtlCol="0" anchor="ctr"/>
              <a:lstStyle/>
              <a:p>
                <a:pPr marL="0" marR="0" lvl="0" indent="0" algn="ctr" defTabSz="914400" eaLnBrk="1" fontAlgn="auto" latinLnBrk="0" hangingPunct="1">
                  <a:lnSpc>
                    <a:spcPts val="1800"/>
                  </a:lnSpc>
                  <a:spcBef>
                    <a:spcPts val="0"/>
                  </a:spcBef>
                  <a:spcAft>
                    <a:spcPts val="0"/>
                  </a:spcAft>
                  <a:buClrTx/>
                  <a:buSzTx/>
                  <a:buFontTx/>
                  <a:buNone/>
                  <a:tabLst/>
                  <a:defRPr/>
                </a:pPr>
                <a:r>
                  <a:rPr kumimoji="1" lang="en-US" altLang="zh-TW" sz="2000" b="1" i="0" u="none" strike="noStrike" kern="0" cap="none" spc="0" normalizeH="0" baseline="0" noProof="0" dirty="0">
                    <a:ln>
                      <a:noFill/>
                    </a:ln>
                    <a:solidFill>
                      <a:prstClr val="black"/>
                    </a:solidFill>
                    <a:effectLst/>
                    <a:uLnTx/>
                    <a:uFillTx/>
                    <a:latin typeface="Arial" panose="020B0604020202020204"/>
                    <a:ea typeface="微軟正黑體" panose="020B0604030504040204" pitchFamily="34" charset="-120"/>
                    <a:cs typeface="+mn-cs"/>
                  </a:rPr>
                  <a:t>Header</a:t>
                </a:r>
                <a:endParaRPr kumimoji="1" lang="zh-TW" altLang="en-US" sz="2000" b="1" i="0" u="none" strike="noStrike" kern="0" cap="none" spc="0" normalizeH="0" baseline="0" noProof="0" dirty="0">
                  <a:ln>
                    <a:noFill/>
                  </a:ln>
                  <a:solidFill>
                    <a:prstClr val="black"/>
                  </a:solidFill>
                  <a:effectLst/>
                  <a:uLnTx/>
                  <a:uFillTx/>
                  <a:latin typeface="Arial" panose="020B0604020202020204"/>
                  <a:ea typeface="微軟正黑體" panose="020B0604030504040204" pitchFamily="34" charset="-120"/>
                  <a:cs typeface="+mn-cs"/>
                </a:endParaRPr>
              </a:p>
            </p:txBody>
          </p:sp>
          <p:sp>
            <p:nvSpPr>
              <p:cNvPr id="153" name="矩形 152">
                <a:extLst>
                  <a:ext uri="{FF2B5EF4-FFF2-40B4-BE49-F238E27FC236}">
                    <a16:creationId xmlns:a16="http://schemas.microsoft.com/office/drawing/2014/main" id="{B0E2AF5A-E508-4D9C-B7DF-C80FC594CD26}"/>
                  </a:ext>
                </a:extLst>
              </p:cNvPr>
              <p:cNvSpPr/>
              <p:nvPr/>
            </p:nvSpPr>
            <p:spPr>
              <a:xfrm>
                <a:off x="3959573" y="4998792"/>
                <a:ext cx="1104710" cy="518213"/>
              </a:xfrm>
              <a:prstGeom prst="rect">
                <a:avLst/>
              </a:prstGeom>
              <a:noFill/>
              <a:ln w="25400" cap="flat" cmpd="sng" algn="ctr">
                <a:noFill/>
                <a:prstDash val="solid"/>
                <a:miter lim="800000"/>
              </a:ln>
              <a:effectLst/>
            </p:spPr>
            <p:txBody>
              <a:bodyPr rtlCol="0" anchor="ctr"/>
              <a:lstStyle/>
              <a:p>
                <a:pPr marL="0" marR="0" lvl="0" indent="0" algn="ctr" defTabSz="914400" eaLnBrk="1" fontAlgn="auto" latinLnBrk="0" hangingPunct="1">
                  <a:lnSpc>
                    <a:spcPts val="1800"/>
                  </a:lnSpc>
                  <a:spcBef>
                    <a:spcPts val="0"/>
                  </a:spcBef>
                  <a:spcAft>
                    <a:spcPts val="0"/>
                  </a:spcAft>
                  <a:buClrTx/>
                  <a:buSzTx/>
                  <a:buFontTx/>
                  <a:buNone/>
                  <a:tabLst/>
                  <a:defRPr/>
                </a:pPr>
                <a:r>
                  <a:rPr kumimoji="1" lang="en-US" altLang="zh-TW" sz="2000" b="1" i="0" u="none" strike="noStrike" kern="0" cap="none" spc="0" normalizeH="0" baseline="0" noProof="0" dirty="0">
                    <a:ln>
                      <a:noFill/>
                    </a:ln>
                    <a:solidFill>
                      <a:prstClr val="black"/>
                    </a:solidFill>
                    <a:effectLst/>
                    <a:uLnTx/>
                    <a:uFillTx/>
                    <a:latin typeface="Arial" panose="020B0604020202020204"/>
                    <a:ea typeface="微軟正黑體" panose="020B0604030504040204" pitchFamily="34" charset="-120"/>
                    <a:cs typeface="+mn-cs"/>
                  </a:rPr>
                  <a:t>EH Length</a:t>
                </a:r>
                <a:endParaRPr kumimoji="1" lang="zh-TW" altLang="en-US" sz="2000" b="1" i="0" u="none" strike="noStrike" kern="0" cap="none" spc="0" normalizeH="0" baseline="0" noProof="0" dirty="0">
                  <a:ln>
                    <a:noFill/>
                  </a:ln>
                  <a:solidFill>
                    <a:prstClr val="black"/>
                  </a:solidFill>
                  <a:effectLst/>
                  <a:uLnTx/>
                  <a:uFillTx/>
                  <a:latin typeface="Arial" panose="020B0604020202020204"/>
                  <a:ea typeface="微軟正黑體" panose="020B0604030504040204" pitchFamily="34" charset="-120"/>
                  <a:cs typeface="+mn-cs"/>
                </a:endParaRPr>
              </a:p>
            </p:txBody>
          </p:sp>
          <p:sp>
            <p:nvSpPr>
              <p:cNvPr id="154" name="矩形 153">
                <a:extLst>
                  <a:ext uri="{FF2B5EF4-FFF2-40B4-BE49-F238E27FC236}">
                    <a16:creationId xmlns:a16="http://schemas.microsoft.com/office/drawing/2014/main" id="{ACE0640E-2CCA-4054-981C-ACFB9E675EC2}"/>
                  </a:ext>
                </a:extLst>
              </p:cNvPr>
              <p:cNvSpPr/>
              <p:nvPr/>
            </p:nvSpPr>
            <p:spPr>
              <a:xfrm>
                <a:off x="4888648" y="5014880"/>
                <a:ext cx="898705" cy="518213"/>
              </a:xfrm>
              <a:prstGeom prst="rect">
                <a:avLst/>
              </a:prstGeom>
              <a:noFill/>
              <a:ln w="25400" cap="flat" cmpd="sng" algn="ctr">
                <a:noFill/>
                <a:prstDash val="solid"/>
                <a:miter lim="800000"/>
              </a:ln>
              <a:effectLst/>
            </p:spPr>
            <p:txBody>
              <a:bodyPr rtlCol="0" anchor="ctr"/>
              <a:lstStyle/>
              <a:p>
                <a:pPr marL="0" marR="0" lvl="0" indent="0" algn="ctr" defTabSz="914400" eaLnBrk="1" fontAlgn="auto" latinLnBrk="0" hangingPunct="1">
                  <a:lnSpc>
                    <a:spcPts val="1800"/>
                  </a:lnSpc>
                  <a:spcBef>
                    <a:spcPts val="0"/>
                  </a:spcBef>
                  <a:spcAft>
                    <a:spcPts val="0"/>
                  </a:spcAft>
                  <a:buClrTx/>
                  <a:buSzTx/>
                  <a:buFontTx/>
                  <a:buNone/>
                  <a:tabLst/>
                  <a:defRPr/>
                </a:pPr>
                <a:r>
                  <a:rPr kumimoji="1" lang="en-US" altLang="zh-TW" sz="2000" b="1" i="0" u="none" strike="noStrike" kern="0" cap="none" spc="0" normalizeH="0" baseline="0" noProof="0" dirty="0">
                    <a:ln>
                      <a:noFill/>
                    </a:ln>
                    <a:solidFill>
                      <a:prstClr val="black"/>
                    </a:solidFill>
                    <a:effectLst/>
                    <a:uLnTx/>
                    <a:uFillTx/>
                    <a:latin typeface="Arial" panose="020B0604020202020204"/>
                    <a:ea typeface="微軟正黑體" panose="020B0604030504040204" pitchFamily="34" charset="-120"/>
                    <a:cs typeface="+mn-cs"/>
                  </a:rPr>
                  <a:t>Adv</a:t>
                </a:r>
              </a:p>
              <a:p>
                <a:pPr marL="0" marR="0" lvl="0" indent="0" algn="ctr" defTabSz="914400" eaLnBrk="1" fontAlgn="auto" latinLnBrk="0" hangingPunct="1">
                  <a:lnSpc>
                    <a:spcPts val="1800"/>
                  </a:lnSpc>
                  <a:spcBef>
                    <a:spcPts val="0"/>
                  </a:spcBef>
                  <a:spcAft>
                    <a:spcPts val="0"/>
                  </a:spcAft>
                  <a:buClrTx/>
                  <a:buSzTx/>
                  <a:buFontTx/>
                  <a:buNone/>
                  <a:tabLst/>
                  <a:defRPr/>
                </a:pPr>
                <a:r>
                  <a:rPr kumimoji="1" lang="en-US" altLang="zh-TW" sz="2000" b="1" i="0" u="none" strike="noStrike" kern="0" cap="none" spc="0" normalizeH="0" baseline="0" noProof="0" dirty="0">
                    <a:ln>
                      <a:noFill/>
                    </a:ln>
                    <a:solidFill>
                      <a:prstClr val="black"/>
                    </a:solidFill>
                    <a:effectLst/>
                    <a:uLnTx/>
                    <a:uFillTx/>
                    <a:latin typeface="Arial" panose="020B0604020202020204"/>
                    <a:ea typeface="微軟正黑體" panose="020B0604030504040204" pitchFamily="34" charset="-120"/>
                    <a:cs typeface="+mn-cs"/>
                  </a:rPr>
                  <a:t>Mode</a:t>
                </a:r>
                <a:endParaRPr kumimoji="1" lang="zh-TW" altLang="en-US" sz="2000" b="1" i="0" u="none" strike="noStrike" kern="0" cap="none" spc="0" normalizeH="0" baseline="0" noProof="0" dirty="0">
                  <a:ln>
                    <a:noFill/>
                  </a:ln>
                  <a:solidFill>
                    <a:prstClr val="black"/>
                  </a:solidFill>
                  <a:effectLst/>
                  <a:uLnTx/>
                  <a:uFillTx/>
                  <a:latin typeface="Arial" panose="020B0604020202020204"/>
                  <a:ea typeface="微軟正黑體" panose="020B0604030504040204" pitchFamily="34" charset="-120"/>
                  <a:cs typeface="+mn-cs"/>
                </a:endParaRPr>
              </a:p>
            </p:txBody>
          </p:sp>
          <p:sp>
            <p:nvSpPr>
              <p:cNvPr id="155" name="矩形 154">
                <a:extLst>
                  <a:ext uri="{FF2B5EF4-FFF2-40B4-BE49-F238E27FC236}">
                    <a16:creationId xmlns:a16="http://schemas.microsoft.com/office/drawing/2014/main" id="{D29C4EBB-D6E7-4CEE-A197-D873587B3DC9}"/>
                  </a:ext>
                </a:extLst>
              </p:cNvPr>
              <p:cNvSpPr/>
              <p:nvPr/>
            </p:nvSpPr>
            <p:spPr>
              <a:xfrm>
                <a:off x="6903026" y="5010301"/>
                <a:ext cx="834266" cy="518213"/>
              </a:xfrm>
              <a:prstGeom prst="rect">
                <a:avLst/>
              </a:prstGeom>
              <a:noFill/>
              <a:ln w="25400" cap="flat" cmpd="sng" algn="ctr">
                <a:noFill/>
                <a:prstDash val="solid"/>
                <a:miter lim="800000"/>
              </a:ln>
              <a:effectLst/>
            </p:spPr>
            <p:txBody>
              <a:bodyPr rtlCol="0" anchor="ctr"/>
              <a:lstStyle/>
              <a:p>
                <a:pPr marL="0" marR="0" lvl="0" indent="0" algn="ctr" defTabSz="914400" eaLnBrk="1" fontAlgn="auto" latinLnBrk="0" hangingPunct="1">
                  <a:lnSpc>
                    <a:spcPts val="1800"/>
                  </a:lnSpc>
                  <a:spcBef>
                    <a:spcPts val="0"/>
                  </a:spcBef>
                  <a:spcAft>
                    <a:spcPts val="0"/>
                  </a:spcAft>
                  <a:buClrTx/>
                  <a:buSzTx/>
                  <a:buFontTx/>
                  <a:buNone/>
                  <a:tabLst/>
                  <a:defRPr/>
                </a:pPr>
                <a:r>
                  <a:rPr kumimoji="1" lang="en-US" altLang="zh-TW" sz="2000" b="1" i="0" u="none" strike="noStrike" kern="0" cap="none" spc="0" normalizeH="0" baseline="0" noProof="0" dirty="0">
                    <a:ln>
                      <a:noFill/>
                    </a:ln>
                    <a:solidFill>
                      <a:prstClr val="black"/>
                    </a:solidFill>
                    <a:effectLst/>
                    <a:uLnTx/>
                    <a:uFillTx/>
                    <a:latin typeface="Arial" panose="020B0604020202020204"/>
                    <a:ea typeface="微軟正黑體" panose="020B0604030504040204" pitchFamily="34" charset="-120"/>
                    <a:cs typeface="+mn-cs"/>
                  </a:rPr>
                  <a:t>Adv</a:t>
                </a:r>
              </a:p>
              <a:p>
                <a:pPr marL="0" marR="0" lvl="0" indent="0" algn="ctr" defTabSz="914400" eaLnBrk="1" fontAlgn="auto" latinLnBrk="0" hangingPunct="1">
                  <a:lnSpc>
                    <a:spcPts val="1800"/>
                  </a:lnSpc>
                  <a:spcBef>
                    <a:spcPts val="0"/>
                  </a:spcBef>
                  <a:spcAft>
                    <a:spcPts val="0"/>
                  </a:spcAft>
                  <a:buClrTx/>
                  <a:buSzTx/>
                  <a:buFontTx/>
                  <a:buNone/>
                  <a:tabLst/>
                  <a:defRPr/>
                </a:pPr>
                <a:r>
                  <a:rPr kumimoji="1" lang="en-US" altLang="zh-TW" sz="2000" b="1" i="0" u="none" strike="noStrike" kern="0" cap="none" spc="0" normalizeH="0" baseline="0" noProof="0" dirty="0">
                    <a:ln>
                      <a:noFill/>
                    </a:ln>
                    <a:solidFill>
                      <a:prstClr val="black"/>
                    </a:solidFill>
                    <a:effectLst/>
                    <a:uLnTx/>
                    <a:uFillTx/>
                    <a:latin typeface="Arial" panose="020B0604020202020204"/>
                    <a:ea typeface="微軟正黑體" panose="020B0604030504040204" pitchFamily="34" charset="-120"/>
                    <a:cs typeface="+mn-cs"/>
                  </a:rPr>
                  <a:t>Data</a:t>
                </a:r>
                <a:endParaRPr kumimoji="1" lang="zh-TW" altLang="en-US" sz="2000" b="1" i="0" u="none" strike="noStrike" kern="0" cap="none" spc="0" normalizeH="0" baseline="0" noProof="0" dirty="0">
                  <a:ln>
                    <a:noFill/>
                  </a:ln>
                  <a:solidFill>
                    <a:prstClr val="black"/>
                  </a:solidFill>
                  <a:effectLst/>
                  <a:uLnTx/>
                  <a:uFillTx/>
                  <a:latin typeface="Arial" panose="020B0604020202020204"/>
                  <a:ea typeface="微軟正黑體" panose="020B0604030504040204" pitchFamily="34" charset="-120"/>
                  <a:cs typeface="+mn-cs"/>
                </a:endParaRPr>
              </a:p>
            </p:txBody>
          </p:sp>
          <p:sp>
            <p:nvSpPr>
              <p:cNvPr id="156" name="文本框 155">
                <a:extLst>
                  <a:ext uri="{FF2B5EF4-FFF2-40B4-BE49-F238E27FC236}">
                    <a16:creationId xmlns:a16="http://schemas.microsoft.com/office/drawing/2014/main" id="{EA07F7C0-E8A8-4CBA-8E51-A8FC0EDE8050}"/>
                  </a:ext>
                </a:extLst>
              </p:cNvPr>
              <p:cNvSpPr txBox="1"/>
              <p:nvPr/>
            </p:nvSpPr>
            <p:spPr>
              <a:xfrm>
                <a:off x="5625165" y="5048112"/>
                <a:ext cx="648477" cy="400110"/>
              </a:xfrm>
              <a:prstGeom prst="rect">
                <a:avLst/>
              </a:prstGeom>
              <a:noFill/>
              <a:ln>
                <a:noFill/>
              </a:ln>
            </p:spPr>
            <p:txBody>
              <a:bodyPr wrap="square" rtlCol="0">
                <a:spAutoFit/>
              </a:bodyPr>
              <a:lstStyle/>
              <a:p>
                <a:pPr algn="ctr">
                  <a:defRPr/>
                </a:pPr>
                <a:r>
                  <a:rPr kumimoji="1" lang="en-US" altLang="zh-TW" sz="2000" b="1" dirty="0">
                    <a:solidFill>
                      <a:prstClr val="black"/>
                    </a:solidFill>
                    <a:ea typeface="微軟正黑體" panose="020B0604030504040204" pitchFamily="34" charset="-120"/>
                  </a:rPr>
                  <a:t>EH</a:t>
                </a:r>
              </a:p>
            </p:txBody>
          </p:sp>
          <p:sp>
            <p:nvSpPr>
              <p:cNvPr id="157" name="矩形 156">
                <a:extLst>
                  <a:ext uri="{FF2B5EF4-FFF2-40B4-BE49-F238E27FC236}">
                    <a16:creationId xmlns:a16="http://schemas.microsoft.com/office/drawing/2014/main" id="{6E3AB8FB-5A28-4DA1-9A6E-10F24D2767F7}"/>
                  </a:ext>
                </a:extLst>
              </p:cNvPr>
              <p:cNvSpPr/>
              <p:nvPr/>
            </p:nvSpPr>
            <p:spPr>
              <a:xfrm>
                <a:off x="6075431" y="5021216"/>
                <a:ext cx="910289" cy="518213"/>
              </a:xfrm>
              <a:prstGeom prst="rect">
                <a:avLst/>
              </a:prstGeom>
              <a:noFill/>
              <a:ln w="25400" cap="flat" cmpd="sng" algn="ctr">
                <a:noFill/>
                <a:prstDash val="dash"/>
                <a:miter lim="800000"/>
              </a:ln>
              <a:effectLst/>
            </p:spPr>
            <p:txBody>
              <a:bodyPr rtlCol="0" anchor="ctr"/>
              <a:lstStyle/>
              <a:p>
                <a:pPr marL="0" marR="0" lvl="0" indent="0" algn="ctr" defTabSz="914400" eaLnBrk="1" fontAlgn="auto" latinLnBrk="0" hangingPunct="1">
                  <a:lnSpc>
                    <a:spcPts val="1800"/>
                  </a:lnSpc>
                  <a:spcBef>
                    <a:spcPts val="0"/>
                  </a:spcBef>
                  <a:spcAft>
                    <a:spcPts val="0"/>
                  </a:spcAft>
                  <a:buClrTx/>
                  <a:buSzTx/>
                  <a:buFontTx/>
                  <a:buNone/>
                  <a:tabLst/>
                  <a:defRPr/>
                </a:pPr>
                <a:r>
                  <a:rPr kumimoji="1" lang="en-US" altLang="zh-TW" sz="2000" b="1" i="0" u="none" strike="noStrike" kern="0" cap="none" spc="0" normalizeH="0" baseline="0" noProof="0" dirty="0">
                    <a:ln>
                      <a:noFill/>
                    </a:ln>
                    <a:solidFill>
                      <a:srgbClr val="FFFFFF"/>
                    </a:solidFill>
                    <a:effectLst/>
                    <a:uLnTx/>
                    <a:uFillTx/>
                    <a:latin typeface="Arial" panose="020B0604020202020204"/>
                    <a:ea typeface="微軟正黑體" panose="020B0604030504040204" pitchFamily="34" charset="-120"/>
                    <a:cs typeface="+mn-cs"/>
                  </a:rPr>
                  <a:t>CTE Info</a:t>
                </a:r>
                <a:endParaRPr kumimoji="1" lang="zh-TW" altLang="en-US" sz="2000" b="1" i="0" u="none" strike="noStrike" kern="0" cap="none" spc="0" normalizeH="0" baseline="0" noProof="0" dirty="0">
                  <a:ln>
                    <a:noFill/>
                  </a:ln>
                  <a:solidFill>
                    <a:srgbClr val="FFFFFF"/>
                  </a:solidFill>
                  <a:effectLst/>
                  <a:uLnTx/>
                  <a:uFillTx/>
                  <a:latin typeface="Arial" panose="020B0604020202020204"/>
                  <a:ea typeface="微軟正黑體" panose="020B0604030504040204" pitchFamily="34" charset="-120"/>
                  <a:cs typeface="+mn-cs"/>
                </a:endParaRPr>
              </a:p>
            </p:txBody>
          </p:sp>
        </p:grpSp>
        <p:sp>
          <p:nvSpPr>
            <p:cNvPr id="160" name="文字方塊 5">
              <a:extLst>
                <a:ext uri="{FF2B5EF4-FFF2-40B4-BE49-F238E27FC236}">
                  <a16:creationId xmlns:a16="http://schemas.microsoft.com/office/drawing/2014/main" id="{8AA32087-D60B-48BC-90E2-758F199B35B1}"/>
                </a:ext>
              </a:extLst>
            </p:cNvPr>
            <p:cNvSpPr txBox="1"/>
            <p:nvPr/>
          </p:nvSpPr>
          <p:spPr>
            <a:xfrm>
              <a:off x="876746" y="5163949"/>
              <a:ext cx="2565126" cy="830997"/>
            </a:xfrm>
            <a:prstGeom prst="rect">
              <a:avLst/>
            </a:prstGeom>
            <a:noFill/>
          </p:spPr>
          <p:txBody>
            <a:bodyPr wrap="none" rtlCol="0">
              <a:spAutoFit/>
            </a:bodyPr>
            <a:lstStyle/>
            <a:p>
              <a:pPr>
                <a:defRPr/>
              </a:pPr>
              <a:r>
                <a:rPr kumimoji="1" lang="en-US" altLang="zh-TW" sz="2400" b="1" dirty="0">
                  <a:solidFill>
                    <a:srgbClr val="C00000"/>
                  </a:solidFill>
                  <a:ea typeface="微軟正黑體" panose="020B0604030504040204" pitchFamily="34" charset="-120"/>
                </a:rPr>
                <a:t>Nesting</a:t>
              </a:r>
            </a:p>
            <a:p>
              <a:pPr>
                <a:defRPr/>
              </a:pPr>
              <a:r>
                <a:rPr kumimoji="1" lang="en-US" altLang="zh-TW" sz="2400" b="1" dirty="0">
                  <a:solidFill>
                    <a:prstClr val="black"/>
                  </a:solidFill>
                  <a:ea typeface="微軟正黑體" panose="020B0604030504040204" pitchFamily="34" charset="-120"/>
                </a:rPr>
                <a:t>AUX_SYNC_IND</a:t>
              </a:r>
              <a:endParaRPr kumimoji="1" lang="zh-TW" altLang="en-US" sz="2400" b="1" dirty="0">
                <a:solidFill>
                  <a:prstClr val="black"/>
                </a:solidFill>
                <a:ea typeface="微軟正黑體" panose="020B0604030504040204" pitchFamily="34" charset="-120"/>
              </a:endParaRPr>
            </a:p>
          </p:txBody>
        </p:sp>
      </p:grpSp>
      <p:grpSp>
        <p:nvGrpSpPr>
          <p:cNvPr id="170" name="组合 169">
            <a:extLst>
              <a:ext uri="{FF2B5EF4-FFF2-40B4-BE49-F238E27FC236}">
                <a16:creationId xmlns:a16="http://schemas.microsoft.com/office/drawing/2014/main" id="{478BE760-0B2D-4334-B2E1-FDA6D7BE27D9}"/>
              </a:ext>
            </a:extLst>
          </p:cNvPr>
          <p:cNvGrpSpPr/>
          <p:nvPr/>
        </p:nvGrpSpPr>
        <p:grpSpPr>
          <a:xfrm>
            <a:off x="7837096" y="5522575"/>
            <a:ext cx="3081538" cy="491435"/>
            <a:chOff x="7837096" y="5522575"/>
            <a:chExt cx="3081538" cy="491435"/>
          </a:xfrm>
        </p:grpSpPr>
        <p:sp>
          <p:nvSpPr>
            <p:cNvPr id="168" name="文本框 167">
              <a:extLst>
                <a:ext uri="{FF2B5EF4-FFF2-40B4-BE49-F238E27FC236}">
                  <a16:creationId xmlns:a16="http://schemas.microsoft.com/office/drawing/2014/main" id="{780D41F3-5E6E-4933-A1D6-C41FE586DD0C}"/>
                </a:ext>
              </a:extLst>
            </p:cNvPr>
            <p:cNvSpPr txBox="1"/>
            <p:nvPr/>
          </p:nvSpPr>
          <p:spPr>
            <a:xfrm>
              <a:off x="7837096" y="5583123"/>
              <a:ext cx="3081538" cy="430887"/>
            </a:xfrm>
            <a:prstGeom prst="rect">
              <a:avLst/>
            </a:prstGeom>
            <a:noFill/>
          </p:spPr>
          <p:txBody>
            <a:bodyPr wrap="square" rtlCol="0">
              <a:spAutoFit/>
            </a:bodyPr>
            <a:lstStyle/>
            <a:p>
              <a:pPr algn="ctr">
                <a:defRPr/>
              </a:pPr>
              <a:r>
                <a:rPr kumimoji="1" lang="en-US" altLang="zh-CN" sz="2200" b="1" dirty="0">
                  <a:solidFill>
                    <a:prstClr val="black"/>
                  </a:solidFill>
                  <a:ea typeface="黑体" panose="02010609060101010101" pitchFamily="49" charset="-122"/>
                </a:rPr>
                <a:t>Append Content</a:t>
              </a:r>
            </a:p>
          </p:txBody>
        </p:sp>
        <p:sp>
          <p:nvSpPr>
            <p:cNvPr id="169" name="箭头: 下 168">
              <a:extLst>
                <a:ext uri="{FF2B5EF4-FFF2-40B4-BE49-F238E27FC236}">
                  <a16:creationId xmlns:a16="http://schemas.microsoft.com/office/drawing/2014/main" id="{61779EBB-CEC4-49F8-8848-6330B0483898}"/>
                </a:ext>
              </a:extLst>
            </p:cNvPr>
            <p:cNvSpPr/>
            <p:nvPr/>
          </p:nvSpPr>
          <p:spPr>
            <a:xfrm>
              <a:off x="9283970" y="5522575"/>
              <a:ext cx="197108" cy="198560"/>
            </a:xfrm>
            <a:prstGeom prst="downArrow">
              <a:avLst/>
            </a:prstGeom>
            <a:solidFill>
              <a:srgbClr val="FBE5D6"/>
            </a:solidFill>
            <a:ln w="28575" cap="flat" cmpd="sng" algn="ctr">
              <a:solidFill>
                <a:srgbClr val="F07F09">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grpSp>
      <p:sp>
        <p:nvSpPr>
          <p:cNvPr id="3" name="灯片编号占位符 2">
            <a:extLst>
              <a:ext uri="{FF2B5EF4-FFF2-40B4-BE49-F238E27FC236}">
                <a16:creationId xmlns:a16="http://schemas.microsoft.com/office/drawing/2014/main" id="{7A4FB24D-87DC-4FA1-BB9D-0EF9D2B63471}"/>
              </a:ext>
            </a:extLst>
          </p:cNvPr>
          <p:cNvSpPr>
            <a:spLocks noGrp="1"/>
          </p:cNvSpPr>
          <p:nvPr>
            <p:ph type="sldNum" sz="quarter" idx="10"/>
          </p:nvPr>
        </p:nvSpPr>
        <p:spPr/>
        <p:txBody>
          <a:bodyPr/>
          <a:lstStyle/>
          <a:p>
            <a:fld id="{6C53781C-E1F6-4315-A39D-61273F2E0596}" type="slidenum">
              <a:rPr lang="zh-CN" altLang="en-US" smtClean="0"/>
              <a:pPr/>
              <a:t>11</a:t>
            </a:fld>
            <a:endParaRPr lang="zh-CN" altLang="en-US" dirty="0"/>
          </a:p>
        </p:txBody>
      </p:sp>
      <p:sp>
        <p:nvSpPr>
          <p:cNvPr id="5" name="文本占位符 4">
            <a:extLst>
              <a:ext uri="{FF2B5EF4-FFF2-40B4-BE49-F238E27FC236}">
                <a16:creationId xmlns:a16="http://schemas.microsoft.com/office/drawing/2014/main" id="{E52BB9A1-FB65-4260-BC6D-08D5EB45AE3C}"/>
              </a:ext>
            </a:extLst>
          </p:cNvPr>
          <p:cNvSpPr>
            <a:spLocks noGrp="1"/>
          </p:cNvSpPr>
          <p:nvPr>
            <p:ph type="body" sz="quarter" idx="12"/>
          </p:nvPr>
        </p:nvSpPr>
        <p:spPr>
          <a:xfrm>
            <a:off x="319056" y="6438900"/>
            <a:ext cx="4151344" cy="419100"/>
          </a:xfrm>
        </p:spPr>
        <p:txBody>
          <a:bodyPr/>
          <a:lstStyle/>
          <a:p>
            <a:endParaRPr lang="zh-CN" altLang="en-US"/>
          </a:p>
        </p:txBody>
      </p:sp>
    </p:spTree>
    <p:extLst>
      <p:ext uri="{BB962C8B-B14F-4D97-AF65-F5344CB8AC3E}">
        <p14:creationId xmlns:p14="http://schemas.microsoft.com/office/powerpoint/2010/main" val="3237202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500"/>
                                        <p:tgtEl>
                                          <p:spTgt spid="16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5"/>
                                        </p:tgtEl>
                                        <p:attrNameLst>
                                          <p:attrName>style.visibility</p:attrName>
                                        </p:attrNameLst>
                                      </p:cBhvr>
                                      <p:to>
                                        <p:strVal val="visible"/>
                                      </p:to>
                                    </p:set>
                                    <p:animEffect transition="in" filter="fade">
                                      <p:cBhvr>
                                        <p:cTn id="11" dur="500"/>
                                        <p:tgtEl>
                                          <p:spTgt spid="16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66"/>
                                        </p:tgtEl>
                                        <p:attrNameLst>
                                          <p:attrName>style.visibility</p:attrName>
                                        </p:attrNameLst>
                                      </p:cBhvr>
                                      <p:to>
                                        <p:strVal val="visible"/>
                                      </p:to>
                                    </p:set>
                                    <p:animEffect transition="in" filter="fade">
                                      <p:cBhvr>
                                        <p:cTn id="16" dur="500"/>
                                        <p:tgtEl>
                                          <p:spTgt spid="166"/>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67"/>
                                        </p:tgtEl>
                                        <p:attrNameLst>
                                          <p:attrName>style.visibility</p:attrName>
                                        </p:attrNameLst>
                                      </p:cBhvr>
                                      <p:to>
                                        <p:strVal val="visible"/>
                                      </p:to>
                                    </p:set>
                                    <p:animEffect transition="in" filter="fade">
                                      <p:cBhvr>
                                        <p:cTn id="20" dur="500"/>
                                        <p:tgtEl>
                                          <p:spTgt spid="16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0"/>
                                        </p:tgtEl>
                                        <p:attrNameLst>
                                          <p:attrName>style.visibility</p:attrName>
                                        </p:attrNameLst>
                                      </p:cBhvr>
                                      <p:to>
                                        <p:strVal val="visible"/>
                                      </p:to>
                                    </p:set>
                                    <p:animEffect transition="in" filter="fade">
                                      <p:cBhvr>
                                        <p:cTn id="25" dur="500"/>
                                        <p:tgtEl>
                                          <p:spTgt spid="120"/>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171"/>
                                        </p:tgtEl>
                                        <p:attrNameLst>
                                          <p:attrName>style.visibility</p:attrName>
                                        </p:attrNameLst>
                                      </p:cBhvr>
                                      <p:to>
                                        <p:strVal val="visible"/>
                                      </p:to>
                                    </p:set>
                                    <p:animEffect transition="in" filter="fade">
                                      <p:cBhvr>
                                        <p:cTn id="29" dur="500"/>
                                        <p:tgtEl>
                                          <p:spTgt spid="171"/>
                                        </p:tgtEl>
                                      </p:cBhvr>
                                    </p:animEffect>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172"/>
                                        </p:tgtEl>
                                        <p:attrNameLst>
                                          <p:attrName>style.visibility</p:attrName>
                                        </p:attrNameLst>
                                      </p:cBhvr>
                                      <p:to>
                                        <p:strVal val="visible"/>
                                      </p:to>
                                    </p:set>
                                    <p:animEffect transition="in" filter="fade">
                                      <p:cBhvr>
                                        <p:cTn id="33" dur="500"/>
                                        <p:tgtEl>
                                          <p:spTgt spid="17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73"/>
                                        </p:tgtEl>
                                        <p:attrNameLst>
                                          <p:attrName>style.visibility</p:attrName>
                                        </p:attrNameLst>
                                      </p:cBhvr>
                                      <p:to>
                                        <p:strVal val="visible"/>
                                      </p:to>
                                    </p:set>
                                    <p:animEffect transition="in" filter="fade">
                                      <p:cBhvr>
                                        <p:cTn id="38" dur="500"/>
                                        <p:tgtEl>
                                          <p:spTgt spid="173"/>
                                        </p:tgtEl>
                                      </p:cBhvr>
                                    </p:animEffect>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174"/>
                                        </p:tgtEl>
                                        <p:attrNameLst>
                                          <p:attrName>style.visibility</p:attrName>
                                        </p:attrNameLst>
                                      </p:cBhvr>
                                      <p:to>
                                        <p:strVal val="visible"/>
                                      </p:to>
                                    </p:set>
                                    <p:animEffect transition="in" filter="fade">
                                      <p:cBhvr>
                                        <p:cTn id="42" dur="500"/>
                                        <p:tgtEl>
                                          <p:spTgt spid="17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70"/>
                                        </p:tgtEl>
                                        <p:attrNameLst>
                                          <p:attrName>style.visibility</p:attrName>
                                        </p:attrNameLst>
                                      </p:cBhvr>
                                      <p:to>
                                        <p:strVal val="visible"/>
                                      </p:to>
                                    </p:set>
                                    <p:animEffect transition="in" filter="fade">
                                      <p:cBhvr>
                                        <p:cTn id="47" dur="500"/>
                                        <p:tgtEl>
                                          <p:spTgt spid="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10989E9A-7C2C-4F01-8965-06A2E39B902B}"/>
              </a:ext>
            </a:extLst>
          </p:cNvPr>
          <p:cNvSpPr>
            <a:spLocks noGrp="1"/>
          </p:cNvSpPr>
          <p:nvPr>
            <p:ph type="body" sz="quarter" idx="11"/>
          </p:nvPr>
        </p:nvSpPr>
        <p:spPr>
          <a:xfrm>
            <a:off x="1075351" y="43657"/>
            <a:ext cx="7772257" cy="598488"/>
          </a:xfrm>
        </p:spPr>
        <p:txBody>
          <a:bodyPr/>
          <a:lstStyle/>
          <a:p>
            <a:r>
              <a:rPr lang="en-US" altLang="zh-CN" dirty="0"/>
              <a:t>Synchronization via Nesting Packet</a:t>
            </a:r>
            <a:endParaRPr lang="zh-CN" altLang="en-US" dirty="0"/>
          </a:p>
        </p:txBody>
      </p:sp>
      <p:grpSp>
        <p:nvGrpSpPr>
          <p:cNvPr id="133" name="组合 132">
            <a:extLst>
              <a:ext uri="{FF2B5EF4-FFF2-40B4-BE49-F238E27FC236}">
                <a16:creationId xmlns:a16="http://schemas.microsoft.com/office/drawing/2014/main" id="{19247247-E2E3-46B5-AD35-EBD9E072515D}"/>
              </a:ext>
            </a:extLst>
          </p:cNvPr>
          <p:cNvGrpSpPr/>
          <p:nvPr/>
        </p:nvGrpSpPr>
        <p:grpSpPr>
          <a:xfrm>
            <a:off x="3535687" y="3226239"/>
            <a:ext cx="5901548" cy="1797710"/>
            <a:chOff x="3535687" y="3226239"/>
            <a:chExt cx="5901548" cy="1797710"/>
          </a:xfrm>
        </p:grpSpPr>
        <p:sp>
          <p:nvSpPr>
            <p:cNvPr id="73" name="矩形 72">
              <a:extLst>
                <a:ext uri="{FF2B5EF4-FFF2-40B4-BE49-F238E27FC236}">
                  <a16:creationId xmlns:a16="http://schemas.microsoft.com/office/drawing/2014/main" id="{084D4ADF-A083-4288-953C-346C5437EE2A}"/>
                </a:ext>
              </a:extLst>
            </p:cNvPr>
            <p:cNvSpPr/>
            <p:nvPr/>
          </p:nvSpPr>
          <p:spPr>
            <a:xfrm>
              <a:off x="3535687" y="3226240"/>
              <a:ext cx="2993147" cy="540346"/>
            </a:xfrm>
            <a:prstGeom prst="rect">
              <a:avLst/>
            </a:prstGeom>
            <a:solidFill>
              <a:srgbClr val="C00000"/>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Arial" panose="020B0604020202020204" pitchFamily="34" charset="0"/>
                </a:rPr>
                <a:t>AUX_SYNC_IND</a:t>
              </a:r>
              <a:endParaRPr kumimoji="1" lang="zh-TW" altLang="en-US" sz="2000" b="1" i="0" u="none" strike="noStrike" kern="0" cap="none" spc="0" normalizeH="0" baseline="0" noProof="0" dirty="0">
                <a:ln>
                  <a:noFill/>
                </a:ln>
                <a:solidFill>
                  <a:prstClr val="white"/>
                </a:solidFill>
                <a:effectLst/>
                <a:uLnTx/>
                <a:uFillTx/>
                <a:latin typeface="等线" panose="020F0502020204030204"/>
                <a:ea typeface="新細明體" panose="02020500000000000000" pitchFamily="18" charset="-120"/>
                <a:cs typeface="Arial" panose="020B0604020202020204" pitchFamily="34" charset="0"/>
              </a:endParaRPr>
            </a:p>
          </p:txBody>
        </p:sp>
        <p:cxnSp>
          <p:nvCxnSpPr>
            <p:cNvPr id="74" name="直線箭頭接點 91">
              <a:extLst>
                <a:ext uri="{FF2B5EF4-FFF2-40B4-BE49-F238E27FC236}">
                  <a16:creationId xmlns:a16="http://schemas.microsoft.com/office/drawing/2014/main" id="{7FAC8940-D75D-4F69-9DE8-35678EEB4FF1}"/>
                </a:ext>
              </a:extLst>
            </p:cNvPr>
            <p:cNvCxnSpPr>
              <a:cxnSpLocks/>
            </p:cNvCxnSpPr>
            <p:nvPr/>
          </p:nvCxnSpPr>
          <p:spPr>
            <a:xfrm>
              <a:off x="3546684" y="3226239"/>
              <a:ext cx="5481" cy="1791482"/>
            </a:xfrm>
            <a:prstGeom prst="straightConnector1">
              <a:avLst/>
            </a:prstGeom>
            <a:noFill/>
            <a:ln w="38100" cap="flat" cmpd="sng" algn="ctr">
              <a:solidFill>
                <a:srgbClr val="C00000"/>
              </a:solidFill>
              <a:prstDash val="solid"/>
              <a:miter lim="800000"/>
              <a:tailEnd type="triangle" w="lg" len="lg"/>
            </a:ln>
            <a:effectLst/>
          </p:spPr>
        </p:cxnSp>
        <p:cxnSp>
          <p:nvCxnSpPr>
            <p:cNvPr id="75" name="直線箭頭接點 92">
              <a:extLst>
                <a:ext uri="{FF2B5EF4-FFF2-40B4-BE49-F238E27FC236}">
                  <a16:creationId xmlns:a16="http://schemas.microsoft.com/office/drawing/2014/main" id="{477888EF-648E-4FED-8640-FB66B2CF4DA3}"/>
                </a:ext>
              </a:extLst>
            </p:cNvPr>
            <p:cNvCxnSpPr>
              <a:cxnSpLocks/>
            </p:cNvCxnSpPr>
            <p:nvPr/>
          </p:nvCxnSpPr>
          <p:spPr>
            <a:xfrm>
              <a:off x="6514300" y="3226239"/>
              <a:ext cx="0" cy="1797710"/>
            </a:xfrm>
            <a:prstGeom prst="straightConnector1">
              <a:avLst/>
            </a:prstGeom>
            <a:noFill/>
            <a:ln w="38100" cap="flat" cmpd="sng" algn="ctr">
              <a:solidFill>
                <a:srgbClr val="C00000"/>
              </a:solidFill>
              <a:prstDash val="solid"/>
              <a:miter lim="800000"/>
              <a:tailEnd type="triangle" w="lg" len="lg"/>
            </a:ln>
            <a:effectLst/>
          </p:spPr>
        </p:cxnSp>
        <p:sp>
          <p:nvSpPr>
            <p:cNvPr id="76" name="矩形 75">
              <a:extLst>
                <a:ext uri="{FF2B5EF4-FFF2-40B4-BE49-F238E27FC236}">
                  <a16:creationId xmlns:a16="http://schemas.microsoft.com/office/drawing/2014/main" id="{2064C935-5CA8-4B05-A135-1CE8BE66595A}"/>
                </a:ext>
              </a:extLst>
            </p:cNvPr>
            <p:cNvSpPr/>
            <p:nvPr/>
          </p:nvSpPr>
          <p:spPr>
            <a:xfrm>
              <a:off x="6550795" y="3245679"/>
              <a:ext cx="2886440" cy="508804"/>
            </a:xfrm>
            <a:prstGeom prst="rect">
              <a:avLst/>
            </a:prstGeom>
            <a:solidFill>
              <a:srgbClr val="FFD1D1"/>
            </a:solidFill>
            <a:ln w="38100" cap="flat" cmpd="sng" algn="ctr">
              <a:solidFill>
                <a:srgbClr val="C00000"/>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TW" sz="2000" b="1" i="0" u="none" strike="noStrike" kern="0" cap="none" spc="0" normalizeH="0" baseline="0" noProof="0" dirty="0">
                  <a:ln>
                    <a:noFill/>
                  </a:ln>
                  <a:solidFill>
                    <a:prstClr val="black"/>
                  </a:solidFill>
                  <a:effectLst/>
                  <a:uLnTx/>
                  <a:uFillTx/>
                  <a:latin typeface="等线" panose="020F0502020204030204"/>
                  <a:ea typeface="新細明體" panose="02020500000000000000" pitchFamily="18" charset="-120"/>
                  <a:cs typeface="Arial" panose="020B0604020202020204" pitchFamily="34" charset="0"/>
                </a:rPr>
                <a:t>w/o standard CTE</a:t>
              </a:r>
              <a:endParaRPr kumimoji="1" lang="zh-TW" altLang="en-US" sz="2000" b="1" i="0" u="none" strike="noStrike" kern="0" cap="none" spc="0" normalizeH="0" baseline="0" noProof="0" dirty="0">
                <a:ln>
                  <a:noFill/>
                </a:ln>
                <a:solidFill>
                  <a:prstClr val="black"/>
                </a:solidFill>
                <a:effectLst/>
                <a:uLnTx/>
                <a:uFillTx/>
                <a:latin typeface="等线" panose="020F0502020204030204"/>
                <a:ea typeface="新細明體" panose="02020500000000000000" pitchFamily="18" charset="-120"/>
                <a:cs typeface="Arial" panose="020B0604020202020204" pitchFamily="34" charset="0"/>
              </a:endParaRPr>
            </a:p>
          </p:txBody>
        </p:sp>
      </p:grpSp>
      <p:grpSp>
        <p:nvGrpSpPr>
          <p:cNvPr id="131" name="组合 130">
            <a:extLst>
              <a:ext uri="{FF2B5EF4-FFF2-40B4-BE49-F238E27FC236}">
                <a16:creationId xmlns:a16="http://schemas.microsoft.com/office/drawing/2014/main" id="{8F22AB64-0C7B-44EA-B28B-7AB8610D508C}"/>
              </a:ext>
            </a:extLst>
          </p:cNvPr>
          <p:cNvGrpSpPr/>
          <p:nvPr/>
        </p:nvGrpSpPr>
        <p:grpSpPr>
          <a:xfrm>
            <a:off x="4574498" y="1465726"/>
            <a:ext cx="2847867" cy="771940"/>
            <a:chOff x="4574498" y="1465726"/>
            <a:chExt cx="2847867" cy="771940"/>
          </a:xfrm>
        </p:grpSpPr>
        <p:grpSp>
          <p:nvGrpSpPr>
            <p:cNvPr id="79" name="组合 78">
              <a:extLst>
                <a:ext uri="{FF2B5EF4-FFF2-40B4-BE49-F238E27FC236}">
                  <a16:creationId xmlns:a16="http://schemas.microsoft.com/office/drawing/2014/main" id="{7DDEF0A8-3594-4A69-A61E-4E4BFBF794F6}"/>
                </a:ext>
              </a:extLst>
            </p:cNvPr>
            <p:cNvGrpSpPr/>
            <p:nvPr/>
          </p:nvGrpSpPr>
          <p:grpSpPr>
            <a:xfrm>
              <a:off x="4574498" y="1924189"/>
              <a:ext cx="2847867" cy="313477"/>
              <a:chOff x="2978666" y="2232960"/>
              <a:chExt cx="438215" cy="0"/>
            </a:xfrm>
          </p:grpSpPr>
          <p:cxnSp>
            <p:nvCxnSpPr>
              <p:cNvPr id="80" name="直線箭頭接點 88">
                <a:extLst>
                  <a:ext uri="{FF2B5EF4-FFF2-40B4-BE49-F238E27FC236}">
                    <a16:creationId xmlns:a16="http://schemas.microsoft.com/office/drawing/2014/main" id="{E61CB72B-3C1B-4A88-9087-DCEF0E431E76}"/>
                  </a:ext>
                </a:extLst>
              </p:cNvPr>
              <p:cNvCxnSpPr>
                <a:cxnSpLocks/>
              </p:cNvCxnSpPr>
              <p:nvPr/>
            </p:nvCxnSpPr>
            <p:spPr>
              <a:xfrm flipH="1">
                <a:off x="2978666" y="2232960"/>
                <a:ext cx="162487" cy="0"/>
              </a:xfrm>
              <a:prstGeom prst="straightConnector1">
                <a:avLst/>
              </a:prstGeom>
              <a:noFill/>
              <a:ln w="19050" cap="flat" cmpd="sng" algn="ctr">
                <a:solidFill>
                  <a:sysClr val="windowText" lastClr="000000"/>
                </a:solidFill>
                <a:prstDash val="solid"/>
                <a:miter lim="800000"/>
                <a:tailEnd type="triangle" w="lg" len="lg"/>
              </a:ln>
              <a:effectLst/>
            </p:spPr>
          </p:cxnSp>
          <p:cxnSp>
            <p:nvCxnSpPr>
              <p:cNvPr id="81" name="直線箭頭接點 88">
                <a:extLst>
                  <a:ext uri="{FF2B5EF4-FFF2-40B4-BE49-F238E27FC236}">
                    <a16:creationId xmlns:a16="http://schemas.microsoft.com/office/drawing/2014/main" id="{93D137A3-9EDA-434D-8015-6613AB4530D9}"/>
                  </a:ext>
                </a:extLst>
              </p:cNvPr>
              <p:cNvCxnSpPr>
                <a:cxnSpLocks/>
              </p:cNvCxnSpPr>
              <p:nvPr/>
            </p:nvCxnSpPr>
            <p:spPr>
              <a:xfrm>
                <a:off x="3015257" y="2232960"/>
                <a:ext cx="401624" cy="0"/>
              </a:xfrm>
              <a:prstGeom prst="straightConnector1">
                <a:avLst/>
              </a:prstGeom>
              <a:noFill/>
              <a:ln w="19050" cap="flat" cmpd="sng" algn="ctr">
                <a:solidFill>
                  <a:sysClr val="windowText" lastClr="000000"/>
                </a:solidFill>
                <a:prstDash val="solid"/>
                <a:miter lim="800000"/>
                <a:tailEnd type="triangle" w="lg" len="lg"/>
              </a:ln>
              <a:effectLst/>
            </p:spPr>
          </p:cxnSp>
        </p:grpSp>
        <p:sp>
          <p:nvSpPr>
            <p:cNvPr id="88" name="文字方塊 18">
              <a:extLst>
                <a:ext uri="{FF2B5EF4-FFF2-40B4-BE49-F238E27FC236}">
                  <a16:creationId xmlns:a16="http://schemas.microsoft.com/office/drawing/2014/main" id="{3FC7A418-2B4D-4ABE-9065-89C9CC1B4ED0}"/>
                </a:ext>
              </a:extLst>
            </p:cNvPr>
            <p:cNvSpPr txBox="1"/>
            <p:nvPr/>
          </p:nvSpPr>
          <p:spPr>
            <a:xfrm>
              <a:off x="4621575" y="1465726"/>
              <a:ext cx="2499019" cy="461665"/>
            </a:xfrm>
            <a:prstGeom prst="rect">
              <a:avLst/>
            </a:prstGeom>
            <a:noFill/>
          </p:spPr>
          <p:txBody>
            <a:bodyPr wrap="square" rtlCol="0">
              <a:spAutoFit/>
            </a:bodyPr>
            <a:lstStyle/>
            <a:p>
              <a:pPr algn="ctr"/>
              <a:r>
                <a:rPr lang="en-US" altLang="zh-CN" sz="2400" b="1" dirty="0">
                  <a:solidFill>
                    <a:prstClr val="black"/>
                  </a:solidFill>
                  <a:ea typeface="等线" panose="02010600030101010101" pitchFamily="2" charset="-122"/>
                  <a:cs typeface="Arial" panose="020B0604020202020204" pitchFamily="34" charset="0"/>
                </a:rPr>
                <a:t>T</a:t>
              </a:r>
              <a:r>
                <a:rPr lang="en-US" altLang="zh-CN" sz="2400" b="1" baseline="-25000" dirty="0">
                  <a:solidFill>
                    <a:prstClr val="black"/>
                  </a:solidFill>
                  <a:ea typeface="等线" panose="02010600030101010101" pitchFamily="2" charset="-122"/>
                  <a:cs typeface="Arial" panose="020B0604020202020204" pitchFamily="34" charset="0"/>
                </a:rPr>
                <a:t>IFS </a:t>
              </a:r>
              <a:r>
                <a:rPr kumimoji="1" lang="en-US" altLang="zh-TW" sz="2400" b="1" dirty="0">
                  <a:solidFill>
                    <a:prstClr val="black"/>
                  </a:solidFill>
                  <a:ea typeface="新細明體" panose="02020500000000000000" pitchFamily="18" charset="-120"/>
                  <a:cs typeface="Arial" panose="020B0604020202020204" pitchFamily="34" charset="0"/>
                </a:rPr>
                <a:t>= 150</a:t>
              </a:r>
              <a:r>
                <a:rPr kumimoji="1" lang="en-US" altLang="zh-CN" sz="2400" b="1" dirty="0">
                  <a:solidFill>
                    <a:prstClr val="black"/>
                  </a:solidFill>
                  <a:ea typeface="等线" panose="02010600030101010101" pitchFamily="2" charset="-122"/>
                  <a:cs typeface="Arial" panose="020B0604020202020204" pitchFamily="34" charset="0"/>
                </a:rPr>
                <a:t>±2 </a:t>
              </a:r>
              <a:r>
                <a:rPr kumimoji="1" lang="en-US" altLang="zh-TW" sz="2400" b="1" dirty="0">
                  <a:solidFill>
                    <a:prstClr val="black"/>
                  </a:solidFill>
                  <a:ea typeface="新細明體" panose="02020500000000000000" pitchFamily="18" charset="-120"/>
                  <a:cs typeface="Arial" panose="020B0604020202020204" pitchFamily="34" charset="0"/>
                </a:rPr>
                <a:t>us</a:t>
              </a:r>
              <a:endParaRPr kumimoji="1" lang="zh-TW" altLang="en-US" sz="2400" b="1" dirty="0">
                <a:solidFill>
                  <a:prstClr val="black"/>
                </a:solidFill>
                <a:ea typeface="新細明體" panose="02020500000000000000" pitchFamily="18" charset="-120"/>
                <a:cs typeface="Arial" panose="020B0604020202020204" pitchFamily="34" charset="0"/>
              </a:endParaRPr>
            </a:p>
          </p:txBody>
        </p:sp>
      </p:grpSp>
      <p:grpSp>
        <p:nvGrpSpPr>
          <p:cNvPr id="134" name="组合 133">
            <a:extLst>
              <a:ext uri="{FF2B5EF4-FFF2-40B4-BE49-F238E27FC236}">
                <a16:creationId xmlns:a16="http://schemas.microsoft.com/office/drawing/2014/main" id="{1F4B2076-FF18-40A2-8760-B08850BA2F21}"/>
              </a:ext>
            </a:extLst>
          </p:cNvPr>
          <p:cNvGrpSpPr/>
          <p:nvPr/>
        </p:nvGrpSpPr>
        <p:grpSpPr>
          <a:xfrm>
            <a:off x="3600610" y="5043661"/>
            <a:ext cx="2924514" cy="1400354"/>
            <a:chOff x="3600610" y="5043661"/>
            <a:chExt cx="2924514" cy="1400354"/>
          </a:xfrm>
        </p:grpSpPr>
        <p:sp>
          <p:nvSpPr>
            <p:cNvPr id="62" name="矩形 61">
              <a:extLst>
                <a:ext uri="{FF2B5EF4-FFF2-40B4-BE49-F238E27FC236}">
                  <a16:creationId xmlns:a16="http://schemas.microsoft.com/office/drawing/2014/main" id="{855A04F0-0B05-4201-8F6A-D6D05E15904C}"/>
                </a:ext>
              </a:extLst>
            </p:cNvPr>
            <p:cNvSpPr/>
            <p:nvPr/>
          </p:nvSpPr>
          <p:spPr>
            <a:xfrm>
              <a:off x="3633214" y="5043661"/>
              <a:ext cx="2891910" cy="753297"/>
            </a:xfrm>
            <a:prstGeom prst="rect">
              <a:avLst/>
            </a:prstGeom>
            <a:solidFill>
              <a:srgbClr val="4472C4">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TW" sz="2400" b="1" i="0" u="none" strike="noStrike" kern="0" cap="none" spc="0" normalizeH="0" baseline="0" noProof="0" dirty="0">
                  <a:ln>
                    <a:noFill/>
                  </a:ln>
                  <a:solidFill>
                    <a:prstClr val="black"/>
                  </a:solidFill>
                  <a:effectLst/>
                  <a:uLnTx/>
                  <a:uFillTx/>
                  <a:latin typeface="等线" panose="020F0502020204030204"/>
                  <a:ea typeface="新細明體" panose="02020500000000000000" pitchFamily="18" charset="-120"/>
                  <a:cs typeface="Arial" panose="020B0604020202020204" pitchFamily="34" charset="0"/>
                </a:rPr>
                <a:t>Received CTE Info</a:t>
              </a:r>
              <a:endParaRPr kumimoji="1" lang="zh-TW" altLang="en-US" sz="2400" b="1" i="0" u="none" strike="noStrike" kern="0" cap="none" spc="0" normalizeH="0" baseline="0" noProof="0" dirty="0">
                <a:ln>
                  <a:noFill/>
                </a:ln>
                <a:solidFill>
                  <a:prstClr val="black"/>
                </a:solidFill>
                <a:effectLst/>
                <a:uLnTx/>
                <a:uFillTx/>
                <a:latin typeface="等线" panose="020F0502020204030204"/>
                <a:ea typeface="新細明體" panose="02020500000000000000" pitchFamily="18" charset="-120"/>
                <a:cs typeface="Arial" panose="020B0604020202020204" pitchFamily="34" charset="0"/>
              </a:endParaRPr>
            </a:p>
          </p:txBody>
        </p:sp>
        <p:grpSp>
          <p:nvGrpSpPr>
            <p:cNvPr id="82" name="组合 81">
              <a:extLst>
                <a:ext uri="{FF2B5EF4-FFF2-40B4-BE49-F238E27FC236}">
                  <a16:creationId xmlns:a16="http://schemas.microsoft.com/office/drawing/2014/main" id="{C38EF2EF-5125-449A-B94D-C7993D759C2B}"/>
                </a:ext>
              </a:extLst>
            </p:cNvPr>
            <p:cNvGrpSpPr/>
            <p:nvPr/>
          </p:nvGrpSpPr>
          <p:grpSpPr>
            <a:xfrm>
              <a:off x="3600610" y="5928595"/>
              <a:ext cx="2891911" cy="428446"/>
              <a:chOff x="2978666" y="2232960"/>
              <a:chExt cx="438215" cy="0"/>
            </a:xfrm>
          </p:grpSpPr>
          <p:cxnSp>
            <p:nvCxnSpPr>
              <p:cNvPr id="83" name="直線箭頭接點 88">
                <a:extLst>
                  <a:ext uri="{FF2B5EF4-FFF2-40B4-BE49-F238E27FC236}">
                    <a16:creationId xmlns:a16="http://schemas.microsoft.com/office/drawing/2014/main" id="{DDEEBA94-AD7A-4969-8B99-63B1975B5E9A}"/>
                  </a:ext>
                </a:extLst>
              </p:cNvPr>
              <p:cNvCxnSpPr>
                <a:cxnSpLocks/>
              </p:cNvCxnSpPr>
              <p:nvPr/>
            </p:nvCxnSpPr>
            <p:spPr>
              <a:xfrm flipH="1">
                <a:off x="2978666" y="2232960"/>
                <a:ext cx="162487" cy="0"/>
              </a:xfrm>
              <a:prstGeom prst="straightConnector1">
                <a:avLst/>
              </a:prstGeom>
              <a:noFill/>
              <a:ln w="19050" cap="flat" cmpd="sng" algn="ctr">
                <a:solidFill>
                  <a:sysClr val="windowText" lastClr="000000"/>
                </a:solidFill>
                <a:prstDash val="solid"/>
                <a:miter lim="800000"/>
                <a:tailEnd type="triangle" w="lg" len="lg"/>
              </a:ln>
              <a:effectLst/>
            </p:spPr>
          </p:cxnSp>
          <p:cxnSp>
            <p:nvCxnSpPr>
              <p:cNvPr id="84" name="直線箭頭接點 88">
                <a:extLst>
                  <a:ext uri="{FF2B5EF4-FFF2-40B4-BE49-F238E27FC236}">
                    <a16:creationId xmlns:a16="http://schemas.microsoft.com/office/drawing/2014/main" id="{CD6B8368-88B9-4FFF-B359-FD5AFFC2B7A9}"/>
                  </a:ext>
                </a:extLst>
              </p:cNvPr>
              <p:cNvCxnSpPr>
                <a:cxnSpLocks/>
              </p:cNvCxnSpPr>
              <p:nvPr/>
            </p:nvCxnSpPr>
            <p:spPr>
              <a:xfrm>
                <a:off x="3015257" y="2232960"/>
                <a:ext cx="401624" cy="0"/>
              </a:xfrm>
              <a:prstGeom prst="straightConnector1">
                <a:avLst/>
              </a:prstGeom>
              <a:noFill/>
              <a:ln w="19050" cap="flat" cmpd="sng" algn="ctr">
                <a:solidFill>
                  <a:sysClr val="windowText" lastClr="000000"/>
                </a:solidFill>
                <a:prstDash val="solid"/>
                <a:miter lim="800000"/>
                <a:tailEnd type="triangle" w="lg" len="lg"/>
              </a:ln>
              <a:effectLst/>
            </p:spPr>
          </p:cxnSp>
        </p:grpSp>
        <p:sp>
          <p:nvSpPr>
            <p:cNvPr id="99" name="文字方塊 18">
              <a:extLst>
                <a:ext uri="{FF2B5EF4-FFF2-40B4-BE49-F238E27FC236}">
                  <a16:creationId xmlns:a16="http://schemas.microsoft.com/office/drawing/2014/main" id="{4D1907A4-DEC2-4B23-BF63-F129EA254F3A}"/>
                </a:ext>
              </a:extLst>
            </p:cNvPr>
            <p:cNvSpPr txBox="1"/>
            <p:nvPr/>
          </p:nvSpPr>
          <p:spPr>
            <a:xfrm>
              <a:off x="4220263" y="5982350"/>
              <a:ext cx="1764438" cy="461665"/>
            </a:xfrm>
            <a:prstGeom prst="rect">
              <a:avLst/>
            </a:prstGeom>
            <a:noFill/>
          </p:spPr>
          <p:txBody>
            <a:bodyPr wrap="square" rtlCol="0">
              <a:spAutoFit/>
            </a:bodyPr>
            <a:lstStyle/>
            <a:p>
              <a:pPr algn="ctr"/>
              <a:r>
                <a:rPr lang="en-US" altLang="zh-CN" sz="2400" b="1" dirty="0">
                  <a:solidFill>
                    <a:prstClr val="black"/>
                  </a:solidFill>
                  <a:ea typeface="等线" panose="02010600030101010101" pitchFamily="2" charset="-122"/>
                  <a:cs typeface="Arial" panose="020B0604020202020204" pitchFamily="34" charset="0"/>
                </a:rPr>
                <a:t>T</a:t>
              </a:r>
              <a:r>
                <a:rPr lang="en-US" altLang="zh-CN" sz="2400" b="1" baseline="-25000" dirty="0">
                  <a:solidFill>
                    <a:prstClr val="black"/>
                  </a:solidFill>
                  <a:ea typeface="等线" panose="02010600030101010101" pitchFamily="2" charset="-122"/>
                  <a:cs typeface="Arial" panose="020B0604020202020204" pitchFamily="34" charset="0"/>
                </a:rPr>
                <a:t>3 </a:t>
              </a:r>
              <a:r>
                <a:rPr kumimoji="1" lang="en-US" altLang="zh-TW" sz="2400" b="1" dirty="0">
                  <a:solidFill>
                    <a:prstClr val="black"/>
                  </a:solidFill>
                  <a:ea typeface="新細明體" panose="02020500000000000000" pitchFamily="18" charset="-120"/>
                  <a:cs typeface="Arial" panose="020B0604020202020204" pitchFamily="34" charset="0"/>
                </a:rPr>
                <a:t>&gt; 160</a:t>
              </a:r>
              <a:r>
                <a:rPr kumimoji="1" lang="en-US" altLang="zh-CN" sz="2400" b="1" dirty="0">
                  <a:solidFill>
                    <a:prstClr val="black"/>
                  </a:solidFill>
                  <a:ea typeface="等线" panose="02010600030101010101" pitchFamily="2" charset="-122"/>
                  <a:cs typeface="Arial" panose="020B0604020202020204" pitchFamily="34" charset="0"/>
                </a:rPr>
                <a:t> </a:t>
              </a:r>
              <a:r>
                <a:rPr kumimoji="1" lang="en-US" altLang="zh-TW" sz="2400" b="1" dirty="0">
                  <a:solidFill>
                    <a:prstClr val="black"/>
                  </a:solidFill>
                  <a:ea typeface="新細明體" panose="02020500000000000000" pitchFamily="18" charset="-120"/>
                  <a:cs typeface="Arial" panose="020B0604020202020204" pitchFamily="34" charset="0"/>
                </a:rPr>
                <a:t>us</a:t>
              </a:r>
              <a:endParaRPr kumimoji="1" lang="zh-TW" altLang="en-US" sz="2400" b="1" dirty="0">
                <a:solidFill>
                  <a:prstClr val="black"/>
                </a:solidFill>
                <a:ea typeface="新細明體" panose="02020500000000000000" pitchFamily="18" charset="-120"/>
                <a:cs typeface="Arial" panose="020B0604020202020204" pitchFamily="34" charset="0"/>
              </a:endParaRPr>
            </a:p>
          </p:txBody>
        </p:sp>
      </p:grpSp>
      <p:grpSp>
        <p:nvGrpSpPr>
          <p:cNvPr id="136" name="组合 135">
            <a:extLst>
              <a:ext uri="{FF2B5EF4-FFF2-40B4-BE49-F238E27FC236}">
                <a16:creationId xmlns:a16="http://schemas.microsoft.com/office/drawing/2014/main" id="{03364868-0BB5-403D-BE1E-BCC0758D7CFA}"/>
              </a:ext>
            </a:extLst>
          </p:cNvPr>
          <p:cNvGrpSpPr/>
          <p:nvPr/>
        </p:nvGrpSpPr>
        <p:grpSpPr>
          <a:xfrm>
            <a:off x="1811456" y="2063726"/>
            <a:ext cx="4061257" cy="2157862"/>
            <a:chOff x="1811456" y="2063726"/>
            <a:chExt cx="4061257" cy="2157862"/>
          </a:xfrm>
        </p:grpSpPr>
        <p:grpSp>
          <p:nvGrpSpPr>
            <p:cNvPr id="100" name="群組 1">
              <a:extLst>
                <a:ext uri="{FF2B5EF4-FFF2-40B4-BE49-F238E27FC236}">
                  <a16:creationId xmlns:a16="http://schemas.microsoft.com/office/drawing/2014/main" id="{199E292E-34A2-467F-BFC9-1EE56BFC2A85}"/>
                </a:ext>
              </a:extLst>
            </p:cNvPr>
            <p:cNvGrpSpPr/>
            <p:nvPr/>
          </p:nvGrpSpPr>
          <p:grpSpPr>
            <a:xfrm>
              <a:off x="2566398" y="2613823"/>
              <a:ext cx="2363310" cy="1607765"/>
              <a:chOff x="6077664" y="2834654"/>
              <a:chExt cx="3506570" cy="1922416"/>
            </a:xfrm>
          </p:grpSpPr>
          <p:sp>
            <p:nvSpPr>
              <p:cNvPr id="101" name="圓角矩形 3">
                <a:extLst>
                  <a:ext uri="{FF2B5EF4-FFF2-40B4-BE49-F238E27FC236}">
                    <a16:creationId xmlns:a16="http://schemas.microsoft.com/office/drawing/2014/main" id="{0B84EC5D-259A-4B50-9352-259C9CE87767}"/>
                  </a:ext>
                </a:extLst>
              </p:cNvPr>
              <p:cNvSpPr/>
              <p:nvPr/>
            </p:nvSpPr>
            <p:spPr>
              <a:xfrm>
                <a:off x="6357477" y="2834654"/>
                <a:ext cx="3226757" cy="1702475"/>
              </a:xfrm>
              <a:prstGeom prst="roundRect">
                <a:avLst>
                  <a:gd name="adj" fmla="val 4679"/>
                </a:avLst>
              </a:prstGeom>
              <a:noFill/>
              <a:ln w="38100" cap="flat" cmpd="sng" algn="ctr">
                <a:solidFill>
                  <a:srgbClr val="ED7D31"/>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2000" b="1" i="0" u="none" strike="noStrike" kern="0" cap="none" spc="0" normalizeH="0" baseline="0" noProof="0">
                  <a:ln>
                    <a:noFill/>
                  </a:ln>
                  <a:solidFill>
                    <a:prstClr val="white"/>
                  </a:solidFill>
                  <a:effectLst/>
                  <a:uLnTx/>
                  <a:uFillTx/>
                  <a:latin typeface="等线" panose="020F0502020204030204"/>
                  <a:ea typeface="新細明體" panose="02020500000000000000" pitchFamily="18" charset="-120"/>
                  <a:cs typeface="Arial" panose="020B0604020202020204" pitchFamily="34" charset="0"/>
                </a:endParaRPr>
              </a:p>
            </p:txBody>
          </p:sp>
          <p:sp>
            <p:nvSpPr>
              <p:cNvPr id="102" name="橢圓 4">
                <a:extLst>
                  <a:ext uri="{FF2B5EF4-FFF2-40B4-BE49-F238E27FC236}">
                    <a16:creationId xmlns:a16="http://schemas.microsoft.com/office/drawing/2014/main" id="{DB65CBF4-8BDA-4C52-9D8F-3D40063BC925}"/>
                  </a:ext>
                </a:extLst>
              </p:cNvPr>
              <p:cNvSpPr/>
              <p:nvPr/>
            </p:nvSpPr>
            <p:spPr>
              <a:xfrm>
                <a:off x="6077664" y="4204979"/>
                <a:ext cx="661460" cy="552091"/>
              </a:xfrm>
              <a:prstGeom prst="ellipse">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w="635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TW" sz="2800" b="1" i="0" u="none" strike="noStrike" kern="0" cap="none" spc="0" normalizeH="0" baseline="0" noProof="0" dirty="0">
                    <a:ln>
                      <a:noFill/>
                    </a:ln>
                    <a:solidFill>
                      <a:prstClr val="white"/>
                    </a:solidFill>
                    <a:effectLst/>
                    <a:uLnTx/>
                    <a:uFillTx/>
                    <a:latin typeface="等线" panose="020F0502020204030204"/>
                    <a:ea typeface="新細明體" panose="02020500000000000000" pitchFamily="18" charset="-120"/>
                    <a:cs typeface="Arial" panose="020B0604020202020204" pitchFamily="34" charset="0"/>
                  </a:rPr>
                  <a:t>1</a:t>
                </a:r>
                <a:endParaRPr kumimoji="1" lang="zh-TW" altLang="en-US" sz="2800" b="1" i="0" u="none" strike="noStrike" kern="0" cap="none" spc="0" normalizeH="0" baseline="0" noProof="0" dirty="0">
                  <a:ln>
                    <a:noFill/>
                  </a:ln>
                  <a:solidFill>
                    <a:prstClr val="white"/>
                  </a:solidFill>
                  <a:effectLst/>
                  <a:uLnTx/>
                  <a:uFillTx/>
                  <a:latin typeface="等线" panose="020F0502020204030204"/>
                  <a:ea typeface="新細明體" panose="02020500000000000000" pitchFamily="18" charset="-120"/>
                  <a:cs typeface="Arial" panose="020B0604020202020204" pitchFamily="34" charset="0"/>
                </a:endParaRPr>
              </a:p>
            </p:txBody>
          </p:sp>
        </p:grpSp>
        <p:sp>
          <p:nvSpPr>
            <p:cNvPr id="103" name="文字方塊 43">
              <a:extLst>
                <a:ext uri="{FF2B5EF4-FFF2-40B4-BE49-F238E27FC236}">
                  <a16:creationId xmlns:a16="http://schemas.microsoft.com/office/drawing/2014/main" id="{81394507-69C1-463B-B155-FBCE79998824}"/>
                </a:ext>
              </a:extLst>
            </p:cNvPr>
            <p:cNvSpPr txBox="1"/>
            <p:nvPr/>
          </p:nvSpPr>
          <p:spPr>
            <a:xfrm>
              <a:off x="1811456" y="2063726"/>
              <a:ext cx="4061257" cy="523220"/>
            </a:xfrm>
            <a:prstGeom prst="rect">
              <a:avLst/>
            </a:prstGeom>
            <a:noFill/>
          </p:spPr>
          <p:txBody>
            <a:bodyPr wrap="square" rtlCol="0">
              <a:spAutoFit/>
            </a:bodyPr>
            <a:lstStyle/>
            <a:p>
              <a:pPr algn="ctr"/>
              <a:r>
                <a:rPr kumimoji="1" lang="en-US" altLang="zh-TW" sz="2800" b="1" dirty="0">
                  <a:solidFill>
                    <a:srgbClr val="ED7D31"/>
                  </a:solidFill>
                  <a:ea typeface="新細明體" panose="02020500000000000000" pitchFamily="18" charset="-120"/>
                  <a:cs typeface="Arial" panose="020B0604020202020204" pitchFamily="34" charset="0"/>
                </a:rPr>
                <a:t>Temporal Overlap</a:t>
              </a:r>
              <a:endParaRPr kumimoji="1" lang="zh-TW" altLang="en-US" sz="2800" b="1" dirty="0">
                <a:solidFill>
                  <a:srgbClr val="ED7D31"/>
                </a:solidFill>
                <a:ea typeface="新細明體" panose="02020500000000000000" pitchFamily="18" charset="-120"/>
                <a:cs typeface="Arial" panose="020B0604020202020204" pitchFamily="34" charset="0"/>
              </a:endParaRPr>
            </a:p>
          </p:txBody>
        </p:sp>
      </p:grpSp>
      <p:grpSp>
        <p:nvGrpSpPr>
          <p:cNvPr id="111" name="组合 110">
            <a:extLst>
              <a:ext uri="{FF2B5EF4-FFF2-40B4-BE49-F238E27FC236}">
                <a16:creationId xmlns:a16="http://schemas.microsoft.com/office/drawing/2014/main" id="{17E8FD61-6167-4B48-98A7-3C58E411A9C2}"/>
              </a:ext>
            </a:extLst>
          </p:cNvPr>
          <p:cNvGrpSpPr/>
          <p:nvPr/>
        </p:nvGrpSpPr>
        <p:grpSpPr>
          <a:xfrm>
            <a:off x="466767" y="932635"/>
            <a:ext cx="10168807" cy="4111477"/>
            <a:chOff x="466767" y="932635"/>
            <a:chExt cx="10168807" cy="4111477"/>
          </a:xfrm>
        </p:grpSpPr>
        <p:sp>
          <p:nvSpPr>
            <p:cNvPr id="59" name="文字方塊 5">
              <a:extLst>
                <a:ext uri="{FF2B5EF4-FFF2-40B4-BE49-F238E27FC236}">
                  <a16:creationId xmlns:a16="http://schemas.microsoft.com/office/drawing/2014/main" id="{34BDCC70-56F9-4C01-9E96-181294A339E2}"/>
                </a:ext>
              </a:extLst>
            </p:cNvPr>
            <p:cNvSpPr txBox="1"/>
            <p:nvPr/>
          </p:nvSpPr>
          <p:spPr>
            <a:xfrm>
              <a:off x="466767" y="2719852"/>
              <a:ext cx="1312561" cy="461665"/>
            </a:xfrm>
            <a:prstGeom prst="rect">
              <a:avLst/>
            </a:prstGeom>
            <a:noFill/>
          </p:spPr>
          <p:txBody>
            <a:bodyPr wrap="square" rtlCol="0">
              <a:spAutoFit/>
            </a:bodyPr>
            <a:lstStyle/>
            <a:p>
              <a:r>
                <a:rPr kumimoji="1" lang="en-US" altLang="zh-TW" sz="2400" b="1" dirty="0">
                  <a:solidFill>
                    <a:prstClr val="black"/>
                  </a:solidFill>
                  <a:ea typeface="新細明體" panose="02020500000000000000" pitchFamily="18" charset="-120"/>
                  <a:cs typeface="Arial" panose="020B0604020202020204" pitchFamily="34" charset="0"/>
                </a:rPr>
                <a:t>Trigger</a:t>
              </a:r>
              <a:endParaRPr kumimoji="1" lang="zh-TW" altLang="en-US" sz="2400" b="1" dirty="0">
                <a:solidFill>
                  <a:prstClr val="black"/>
                </a:solidFill>
                <a:ea typeface="新細明體" panose="02020500000000000000" pitchFamily="18" charset="-120"/>
                <a:cs typeface="Arial" panose="020B0604020202020204" pitchFamily="34" charset="0"/>
              </a:endParaRPr>
            </a:p>
          </p:txBody>
        </p:sp>
        <p:sp>
          <p:nvSpPr>
            <p:cNvPr id="60" name="文字方塊 6">
              <a:extLst>
                <a:ext uri="{FF2B5EF4-FFF2-40B4-BE49-F238E27FC236}">
                  <a16:creationId xmlns:a16="http://schemas.microsoft.com/office/drawing/2014/main" id="{FD19F33D-D739-4857-945D-A775625F9710}"/>
                </a:ext>
              </a:extLst>
            </p:cNvPr>
            <p:cNvSpPr txBox="1"/>
            <p:nvPr/>
          </p:nvSpPr>
          <p:spPr>
            <a:xfrm>
              <a:off x="467650" y="4556056"/>
              <a:ext cx="1306198" cy="461665"/>
            </a:xfrm>
            <a:prstGeom prst="rect">
              <a:avLst/>
            </a:prstGeom>
            <a:noFill/>
          </p:spPr>
          <p:txBody>
            <a:bodyPr wrap="square" rtlCol="0">
              <a:spAutoFit/>
            </a:bodyPr>
            <a:lstStyle/>
            <a:p>
              <a:r>
                <a:rPr kumimoji="1" lang="en-US" altLang="zh-TW" sz="2400" b="1" dirty="0">
                  <a:solidFill>
                    <a:prstClr val="black"/>
                  </a:solidFill>
                  <a:ea typeface="新細明體" panose="02020500000000000000" pitchFamily="18" charset="-120"/>
                  <a:cs typeface="Arial" panose="020B0604020202020204" pitchFamily="34" charset="0"/>
                </a:rPr>
                <a:t>Locator</a:t>
              </a:r>
              <a:endParaRPr kumimoji="1" lang="zh-TW" altLang="en-US" sz="2400" b="1" dirty="0">
                <a:solidFill>
                  <a:prstClr val="black"/>
                </a:solidFill>
                <a:ea typeface="新細明體" panose="02020500000000000000" pitchFamily="18" charset="-120"/>
                <a:cs typeface="Arial" panose="020B0604020202020204" pitchFamily="34" charset="0"/>
              </a:endParaRPr>
            </a:p>
          </p:txBody>
        </p:sp>
        <p:sp>
          <p:nvSpPr>
            <p:cNvPr id="61" name="文字方塊 7">
              <a:extLst>
                <a:ext uri="{FF2B5EF4-FFF2-40B4-BE49-F238E27FC236}">
                  <a16:creationId xmlns:a16="http://schemas.microsoft.com/office/drawing/2014/main" id="{7711E626-DEBF-4CCB-AEB3-EA3364DAF96F}"/>
                </a:ext>
              </a:extLst>
            </p:cNvPr>
            <p:cNvSpPr txBox="1"/>
            <p:nvPr/>
          </p:nvSpPr>
          <p:spPr>
            <a:xfrm>
              <a:off x="487476" y="932635"/>
              <a:ext cx="1163163" cy="461665"/>
            </a:xfrm>
            <a:prstGeom prst="rect">
              <a:avLst/>
            </a:prstGeom>
            <a:noFill/>
          </p:spPr>
          <p:txBody>
            <a:bodyPr wrap="square" rtlCol="0">
              <a:spAutoFit/>
            </a:bodyPr>
            <a:lstStyle/>
            <a:p>
              <a:r>
                <a:rPr kumimoji="1" lang="en-US" altLang="zh-TW" sz="2400" b="1" dirty="0">
                  <a:solidFill>
                    <a:prstClr val="black"/>
                  </a:solidFill>
                  <a:ea typeface="新細明體" panose="02020500000000000000" pitchFamily="18" charset="-120"/>
                  <a:cs typeface="Arial" panose="020B0604020202020204" pitchFamily="34" charset="0"/>
                </a:rPr>
                <a:t>Target</a:t>
              </a:r>
              <a:endParaRPr kumimoji="1" lang="zh-TW" altLang="en-US" sz="2400" b="1" dirty="0">
                <a:solidFill>
                  <a:prstClr val="black"/>
                </a:solidFill>
                <a:ea typeface="新細明體" panose="02020500000000000000" pitchFamily="18" charset="-120"/>
                <a:cs typeface="Arial" panose="020B0604020202020204" pitchFamily="34" charset="0"/>
              </a:endParaRPr>
            </a:p>
          </p:txBody>
        </p:sp>
        <p:cxnSp>
          <p:nvCxnSpPr>
            <p:cNvPr id="104" name="直線接點 10">
              <a:extLst>
                <a:ext uri="{FF2B5EF4-FFF2-40B4-BE49-F238E27FC236}">
                  <a16:creationId xmlns:a16="http://schemas.microsoft.com/office/drawing/2014/main" id="{381669A5-496C-4642-9C48-AC162218EFD5}"/>
                </a:ext>
              </a:extLst>
            </p:cNvPr>
            <p:cNvCxnSpPr>
              <a:cxnSpLocks/>
            </p:cNvCxnSpPr>
            <p:nvPr/>
          </p:nvCxnSpPr>
          <p:spPr>
            <a:xfrm>
              <a:off x="1543539" y="3213070"/>
              <a:ext cx="9092035" cy="0"/>
            </a:xfrm>
            <a:prstGeom prst="line">
              <a:avLst/>
            </a:prstGeom>
            <a:noFill/>
            <a:ln w="38100" cap="flat" cmpd="sng" algn="ctr">
              <a:solidFill>
                <a:sysClr val="windowText" lastClr="000000"/>
              </a:solidFill>
              <a:prstDash val="solid"/>
              <a:miter lim="800000"/>
            </a:ln>
            <a:effectLst/>
          </p:spPr>
        </p:cxnSp>
        <p:cxnSp>
          <p:nvCxnSpPr>
            <p:cNvPr id="105" name="直線接點 10">
              <a:extLst>
                <a:ext uri="{FF2B5EF4-FFF2-40B4-BE49-F238E27FC236}">
                  <a16:creationId xmlns:a16="http://schemas.microsoft.com/office/drawing/2014/main" id="{EC79ECE3-40AA-452F-934D-69135C91889E}"/>
                </a:ext>
              </a:extLst>
            </p:cNvPr>
            <p:cNvCxnSpPr>
              <a:cxnSpLocks/>
            </p:cNvCxnSpPr>
            <p:nvPr/>
          </p:nvCxnSpPr>
          <p:spPr>
            <a:xfrm>
              <a:off x="1543539" y="5044112"/>
              <a:ext cx="9092035" cy="0"/>
            </a:xfrm>
            <a:prstGeom prst="line">
              <a:avLst/>
            </a:prstGeom>
            <a:noFill/>
            <a:ln w="38100" cap="flat" cmpd="sng" algn="ctr">
              <a:solidFill>
                <a:sysClr val="windowText" lastClr="000000"/>
              </a:solidFill>
              <a:prstDash val="solid"/>
              <a:miter lim="800000"/>
            </a:ln>
            <a:effectLst/>
          </p:spPr>
        </p:cxnSp>
        <p:cxnSp>
          <p:nvCxnSpPr>
            <p:cNvPr id="106" name="直線接點 10">
              <a:extLst>
                <a:ext uri="{FF2B5EF4-FFF2-40B4-BE49-F238E27FC236}">
                  <a16:creationId xmlns:a16="http://schemas.microsoft.com/office/drawing/2014/main" id="{C5B5EEE1-4DDF-424B-9FC7-82B9BDEC7FAC}"/>
                </a:ext>
              </a:extLst>
            </p:cNvPr>
            <p:cNvCxnSpPr>
              <a:cxnSpLocks/>
            </p:cNvCxnSpPr>
            <p:nvPr/>
          </p:nvCxnSpPr>
          <p:spPr>
            <a:xfrm>
              <a:off x="1543539" y="1405304"/>
              <a:ext cx="9092035" cy="0"/>
            </a:xfrm>
            <a:prstGeom prst="line">
              <a:avLst/>
            </a:prstGeom>
            <a:noFill/>
            <a:ln w="38100" cap="flat" cmpd="sng" algn="ctr">
              <a:solidFill>
                <a:sysClr val="windowText" lastClr="000000"/>
              </a:solidFill>
              <a:prstDash val="solid"/>
              <a:miter lim="800000"/>
            </a:ln>
            <a:effectLst/>
          </p:spPr>
        </p:cxnSp>
      </p:grpSp>
      <p:grpSp>
        <p:nvGrpSpPr>
          <p:cNvPr id="135" name="组合 134">
            <a:extLst>
              <a:ext uri="{FF2B5EF4-FFF2-40B4-BE49-F238E27FC236}">
                <a16:creationId xmlns:a16="http://schemas.microsoft.com/office/drawing/2014/main" id="{E303BA4A-AE8D-4B78-95F2-7767DAA8DB01}"/>
              </a:ext>
            </a:extLst>
          </p:cNvPr>
          <p:cNvGrpSpPr/>
          <p:nvPr/>
        </p:nvGrpSpPr>
        <p:grpSpPr>
          <a:xfrm>
            <a:off x="6373092" y="3193092"/>
            <a:ext cx="3201035" cy="3250923"/>
            <a:chOff x="6373092" y="3193092"/>
            <a:chExt cx="3201035" cy="3250923"/>
          </a:xfrm>
        </p:grpSpPr>
        <p:sp>
          <p:nvSpPr>
            <p:cNvPr id="58" name="矩形 57">
              <a:extLst>
                <a:ext uri="{FF2B5EF4-FFF2-40B4-BE49-F238E27FC236}">
                  <a16:creationId xmlns:a16="http://schemas.microsoft.com/office/drawing/2014/main" id="{CC6C96F1-630A-42A1-A14D-FB159A691B32}"/>
                </a:ext>
              </a:extLst>
            </p:cNvPr>
            <p:cNvSpPr/>
            <p:nvPr/>
          </p:nvSpPr>
          <p:spPr>
            <a:xfrm>
              <a:off x="7459030" y="3757262"/>
              <a:ext cx="1627550" cy="1302294"/>
            </a:xfrm>
            <a:prstGeom prst="rect">
              <a:avLst/>
            </a:prstGeom>
            <a:solidFill>
              <a:srgbClr val="FFD1D1">
                <a:alpha val="5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600" b="1" i="0" u="none" strike="noStrike" kern="0" cap="none" spc="0" normalizeH="0" baseline="0" noProof="0" dirty="0">
                <a:ln>
                  <a:noFill/>
                </a:ln>
                <a:solidFill>
                  <a:prstClr val="white"/>
                </a:solidFill>
                <a:effectLst/>
                <a:uLnTx/>
                <a:uFillTx/>
                <a:latin typeface="等线" panose="020F0502020204030204"/>
                <a:ea typeface="新細明體" panose="02020500000000000000" pitchFamily="18" charset="-120"/>
                <a:cs typeface="Arial" panose="020B0604020202020204" pitchFamily="34" charset="0"/>
              </a:endParaRPr>
            </a:p>
          </p:txBody>
        </p:sp>
        <p:sp>
          <p:nvSpPr>
            <p:cNvPr id="67" name="矩形 66">
              <a:extLst>
                <a:ext uri="{FF2B5EF4-FFF2-40B4-BE49-F238E27FC236}">
                  <a16:creationId xmlns:a16="http://schemas.microsoft.com/office/drawing/2014/main" id="{CB63DC11-D7CC-4154-A046-B07097F58014}"/>
                </a:ext>
              </a:extLst>
            </p:cNvPr>
            <p:cNvSpPr/>
            <p:nvPr/>
          </p:nvSpPr>
          <p:spPr>
            <a:xfrm>
              <a:off x="6517239" y="5043420"/>
              <a:ext cx="2919995" cy="744564"/>
            </a:xfrm>
            <a:prstGeom prst="rect">
              <a:avLst/>
            </a:prstGeom>
            <a:solidFill>
              <a:srgbClr val="ED7D31">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2400" b="1" i="0" u="none" strike="noStrike" kern="0" cap="none" spc="0" normalizeH="0" baseline="0" noProof="0" dirty="0">
                <a:ln>
                  <a:noFill/>
                </a:ln>
                <a:solidFill>
                  <a:prstClr val="black"/>
                </a:solidFill>
                <a:effectLst/>
                <a:uLnTx/>
                <a:uFillTx/>
                <a:latin typeface="等线" panose="020F0502020204030204"/>
                <a:ea typeface="新細明體" panose="02020500000000000000" pitchFamily="18" charset="-120"/>
                <a:cs typeface="Arial" panose="020B0604020202020204" pitchFamily="34" charset="0"/>
              </a:endParaRPr>
            </a:p>
          </p:txBody>
        </p:sp>
        <p:cxnSp>
          <p:nvCxnSpPr>
            <p:cNvPr id="77" name="直線箭頭接點 79">
              <a:extLst>
                <a:ext uri="{FF2B5EF4-FFF2-40B4-BE49-F238E27FC236}">
                  <a16:creationId xmlns:a16="http://schemas.microsoft.com/office/drawing/2014/main" id="{BB32D1C9-D960-4767-8ABC-90102344F320}"/>
                </a:ext>
              </a:extLst>
            </p:cNvPr>
            <p:cNvCxnSpPr>
              <a:cxnSpLocks/>
            </p:cNvCxnSpPr>
            <p:nvPr/>
          </p:nvCxnSpPr>
          <p:spPr>
            <a:xfrm>
              <a:off x="9070824" y="3199047"/>
              <a:ext cx="0" cy="1843143"/>
            </a:xfrm>
            <a:prstGeom prst="straightConnector1">
              <a:avLst/>
            </a:prstGeom>
            <a:noFill/>
            <a:ln w="38100" cap="flat" cmpd="sng" algn="ctr">
              <a:solidFill>
                <a:srgbClr val="0070C0"/>
              </a:solidFill>
              <a:prstDash val="sysDot"/>
              <a:miter lim="800000"/>
              <a:tailEnd type="triangle" w="lg" len="lg"/>
            </a:ln>
            <a:effectLst/>
          </p:spPr>
        </p:cxnSp>
        <p:cxnSp>
          <p:nvCxnSpPr>
            <p:cNvPr id="78" name="直線箭頭接點 79">
              <a:extLst>
                <a:ext uri="{FF2B5EF4-FFF2-40B4-BE49-F238E27FC236}">
                  <a16:creationId xmlns:a16="http://schemas.microsoft.com/office/drawing/2014/main" id="{31C29935-4E33-4A3D-A420-2C42145C767D}"/>
                </a:ext>
              </a:extLst>
            </p:cNvPr>
            <p:cNvCxnSpPr>
              <a:cxnSpLocks/>
            </p:cNvCxnSpPr>
            <p:nvPr/>
          </p:nvCxnSpPr>
          <p:spPr>
            <a:xfrm>
              <a:off x="7450016" y="3193092"/>
              <a:ext cx="0" cy="1843143"/>
            </a:xfrm>
            <a:prstGeom prst="straightConnector1">
              <a:avLst/>
            </a:prstGeom>
            <a:noFill/>
            <a:ln w="38100" cap="flat" cmpd="sng" algn="ctr">
              <a:solidFill>
                <a:srgbClr val="0070C0"/>
              </a:solidFill>
              <a:prstDash val="sysDot"/>
              <a:miter lim="800000"/>
              <a:tailEnd type="triangle" w="lg" len="lg"/>
            </a:ln>
            <a:effectLst/>
          </p:spPr>
        </p:cxnSp>
        <p:grpSp>
          <p:nvGrpSpPr>
            <p:cNvPr id="89" name="组合 88">
              <a:extLst>
                <a:ext uri="{FF2B5EF4-FFF2-40B4-BE49-F238E27FC236}">
                  <a16:creationId xmlns:a16="http://schemas.microsoft.com/office/drawing/2014/main" id="{6359C5DC-788C-490A-BF06-28978EF8C85A}"/>
                </a:ext>
              </a:extLst>
            </p:cNvPr>
            <p:cNvGrpSpPr/>
            <p:nvPr/>
          </p:nvGrpSpPr>
          <p:grpSpPr>
            <a:xfrm>
              <a:off x="6526387" y="5928594"/>
              <a:ext cx="2910848" cy="484875"/>
              <a:chOff x="2978666" y="2232960"/>
              <a:chExt cx="438215" cy="0"/>
            </a:xfrm>
          </p:grpSpPr>
          <p:cxnSp>
            <p:nvCxnSpPr>
              <p:cNvPr id="90" name="直線箭頭接點 88">
                <a:extLst>
                  <a:ext uri="{FF2B5EF4-FFF2-40B4-BE49-F238E27FC236}">
                    <a16:creationId xmlns:a16="http://schemas.microsoft.com/office/drawing/2014/main" id="{96B898FD-E45D-4217-AA33-F36D7A51EAE8}"/>
                  </a:ext>
                </a:extLst>
              </p:cNvPr>
              <p:cNvCxnSpPr>
                <a:cxnSpLocks/>
              </p:cNvCxnSpPr>
              <p:nvPr/>
            </p:nvCxnSpPr>
            <p:spPr>
              <a:xfrm flipH="1">
                <a:off x="2978666" y="2232960"/>
                <a:ext cx="162487" cy="0"/>
              </a:xfrm>
              <a:prstGeom prst="straightConnector1">
                <a:avLst/>
              </a:prstGeom>
              <a:noFill/>
              <a:ln w="19050" cap="flat" cmpd="sng" algn="ctr">
                <a:solidFill>
                  <a:sysClr val="windowText" lastClr="000000"/>
                </a:solidFill>
                <a:prstDash val="solid"/>
                <a:miter lim="800000"/>
                <a:tailEnd type="triangle" w="lg" len="lg"/>
              </a:ln>
              <a:effectLst/>
            </p:spPr>
          </p:cxnSp>
          <p:cxnSp>
            <p:nvCxnSpPr>
              <p:cNvPr id="91" name="直線箭頭接點 88">
                <a:extLst>
                  <a:ext uri="{FF2B5EF4-FFF2-40B4-BE49-F238E27FC236}">
                    <a16:creationId xmlns:a16="http://schemas.microsoft.com/office/drawing/2014/main" id="{C00126FE-2C33-4D5C-BEE9-FE19DB4AED23}"/>
                  </a:ext>
                </a:extLst>
              </p:cNvPr>
              <p:cNvCxnSpPr>
                <a:cxnSpLocks/>
              </p:cNvCxnSpPr>
              <p:nvPr/>
            </p:nvCxnSpPr>
            <p:spPr>
              <a:xfrm>
                <a:off x="3015257" y="2232960"/>
                <a:ext cx="401624" cy="0"/>
              </a:xfrm>
              <a:prstGeom prst="straightConnector1">
                <a:avLst/>
              </a:prstGeom>
              <a:noFill/>
              <a:ln w="19050" cap="flat" cmpd="sng" algn="ctr">
                <a:solidFill>
                  <a:sysClr val="windowText" lastClr="000000"/>
                </a:solidFill>
                <a:prstDash val="solid"/>
                <a:miter lim="800000"/>
                <a:tailEnd type="triangle" w="lg" len="lg"/>
              </a:ln>
              <a:effectLst/>
            </p:spPr>
          </p:cxnSp>
        </p:grpSp>
        <p:sp>
          <p:nvSpPr>
            <p:cNvPr id="92" name="文字方塊 18">
              <a:extLst>
                <a:ext uri="{FF2B5EF4-FFF2-40B4-BE49-F238E27FC236}">
                  <a16:creationId xmlns:a16="http://schemas.microsoft.com/office/drawing/2014/main" id="{28D35F3C-F4A3-45EE-9333-F083511047CD}"/>
                </a:ext>
              </a:extLst>
            </p:cNvPr>
            <p:cNvSpPr txBox="1"/>
            <p:nvPr/>
          </p:nvSpPr>
          <p:spPr>
            <a:xfrm>
              <a:off x="6913767" y="5982350"/>
              <a:ext cx="2126937" cy="461665"/>
            </a:xfrm>
            <a:prstGeom prst="rect">
              <a:avLst/>
            </a:prstGeom>
            <a:noFill/>
          </p:spPr>
          <p:txBody>
            <a:bodyPr wrap="square" rtlCol="0">
              <a:spAutoFit/>
            </a:bodyPr>
            <a:lstStyle/>
            <a:p>
              <a:pPr algn="ctr"/>
              <a:r>
                <a:rPr kumimoji="1" lang="en-US" altLang="zh-TW" sz="2400" b="1" dirty="0">
                  <a:solidFill>
                    <a:prstClr val="black"/>
                  </a:solidFill>
                  <a:ea typeface="新細明體" panose="02020500000000000000" pitchFamily="18" charset="-120"/>
                  <a:cs typeface="Arial" panose="020B0604020202020204" pitchFamily="34" charset="0"/>
                </a:rPr>
                <a:t> </a:t>
              </a:r>
              <a:r>
                <a:rPr lang="en-US" altLang="zh-CN" sz="2400" b="1" dirty="0">
                  <a:solidFill>
                    <a:prstClr val="black"/>
                  </a:solidFill>
                  <a:ea typeface="等线" panose="02010600030101010101" pitchFamily="2" charset="-122"/>
                  <a:cs typeface="Arial" panose="020B0604020202020204" pitchFamily="34" charset="0"/>
                </a:rPr>
                <a:t>T</a:t>
              </a:r>
              <a:r>
                <a:rPr lang="en-US" altLang="zh-CN" sz="2400" b="1" baseline="-25000" dirty="0">
                  <a:solidFill>
                    <a:prstClr val="black"/>
                  </a:solidFill>
                  <a:ea typeface="等线" panose="02010600030101010101" pitchFamily="2" charset="-122"/>
                  <a:cs typeface="Arial" panose="020B0604020202020204" pitchFamily="34" charset="0"/>
                </a:rPr>
                <a:t>4 </a:t>
              </a:r>
              <a:r>
                <a:rPr kumimoji="1" lang="en-US" altLang="zh-TW" sz="2400" b="1" dirty="0">
                  <a:solidFill>
                    <a:prstClr val="black"/>
                  </a:solidFill>
                  <a:ea typeface="新細明體" panose="02020500000000000000" pitchFamily="18" charset="-120"/>
                  <a:cs typeface="Arial" panose="020B0604020202020204" pitchFamily="34" charset="0"/>
                </a:rPr>
                <a:t>= 160 us</a:t>
              </a:r>
              <a:endParaRPr kumimoji="1" lang="zh-TW" altLang="en-US" sz="2400" b="1" dirty="0">
                <a:solidFill>
                  <a:prstClr val="black"/>
                </a:solidFill>
                <a:ea typeface="新細明體" panose="02020500000000000000" pitchFamily="18" charset="-120"/>
                <a:cs typeface="Arial" panose="020B0604020202020204" pitchFamily="34" charset="0"/>
              </a:endParaRPr>
            </a:p>
          </p:txBody>
        </p:sp>
        <p:sp>
          <p:nvSpPr>
            <p:cNvPr id="107" name="文本框 106">
              <a:extLst>
                <a:ext uri="{FF2B5EF4-FFF2-40B4-BE49-F238E27FC236}">
                  <a16:creationId xmlns:a16="http://schemas.microsoft.com/office/drawing/2014/main" id="{ABFCBC20-2EFB-412B-81F8-1B70452A0585}"/>
                </a:ext>
              </a:extLst>
            </p:cNvPr>
            <p:cNvSpPr txBox="1"/>
            <p:nvPr/>
          </p:nvSpPr>
          <p:spPr>
            <a:xfrm>
              <a:off x="6373092" y="5000203"/>
              <a:ext cx="3201035" cy="830997"/>
            </a:xfrm>
            <a:prstGeom prst="rect">
              <a:avLst/>
            </a:prstGeom>
            <a:noFill/>
          </p:spPr>
          <p:txBody>
            <a:bodyPr wrap="square">
              <a:spAutoFit/>
            </a:bodyPr>
            <a:lstStyle/>
            <a:p>
              <a:pPr algn="ctr"/>
              <a:r>
                <a:rPr kumimoji="1" lang="en-US" altLang="zh-TW" sz="2400" b="1" dirty="0">
                  <a:solidFill>
                    <a:prstClr val="black"/>
                  </a:solidFill>
                  <a:ea typeface="新細明體" panose="02020500000000000000" pitchFamily="18" charset="-120"/>
                  <a:cs typeface="Arial" panose="020B0604020202020204" pitchFamily="34" charset="0"/>
                </a:rPr>
                <a:t>Antenna Switching </a:t>
              </a:r>
            </a:p>
            <a:p>
              <a:pPr algn="ctr"/>
              <a:r>
                <a:rPr kumimoji="1" lang="en-US" altLang="zh-TW" sz="2400" b="1" dirty="0">
                  <a:solidFill>
                    <a:prstClr val="black"/>
                  </a:solidFill>
                  <a:ea typeface="新細明體" panose="02020500000000000000" pitchFamily="18" charset="-120"/>
                  <a:cs typeface="Arial" panose="020B0604020202020204" pitchFamily="34" charset="0"/>
                </a:rPr>
                <a:t>and Sampling</a:t>
              </a:r>
              <a:endParaRPr kumimoji="1" lang="zh-TW" altLang="en-US" sz="2400" b="1" dirty="0">
                <a:solidFill>
                  <a:prstClr val="black"/>
                </a:solidFill>
                <a:ea typeface="新細明體" panose="02020500000000000000" pitchFamily="18" charset="-120"/>
                <a:cs typeface="Arial" panose="020B0604020202020204" pitchFamily="34" charset="0"/>
              </a:endParaRPr>
            </a:p>
          </p:txBody>
        </p:sp>
      </p:grpSp>
      <p:grpSp>
        <p:nvGrpSpPr>
          <p:cNvPr id="132" name="组合 131">
            <a:extLst>
              <a:ext uri="{FF2B5EF4-FFF2-40B4-BE49-F238E27FC236}">
                <a16:creationId xmlns:a16="http://schemas.microsoft.com/office/drawing/2014/main" id="{CCDE1A8C-A859-421F-9B30-FEA57140A8BF}"/>
              </a:ext>
            </a:extLst>
          </p:cNvPr>
          <p:cNvGrpSpPr/>
          <p:nvPr/>
        </p:nvGrpSpPr>
        <p:grpSpPr>
          <a:xfrm>
            <a:off x="7311238" y="677960"/>
            <a:ext cx="1858395" cy="2535799"/>
            <a:chOff x="7311238" y="677960"/>
            <a:chExt cx="1858395" cy="2535799"/>
          </a:xfrm>
        </p:grpSpPr>
        <p:grpSp>
          <p:nvGrpSpPr>
            <p:cNvPr id="68" name="群組 68">
              <a:extLst>
                <a:ext uri="{FF2B5EF4-FFF2-40B4-BE49-F238E27FC236}">
                  <a16:creationId xmlns:a16="http://schemas.microsoft.com/office/drawing/2014/main" id="{FF8ADF7D-F585-4BD4-9DAA-9881620C8C1D}"/>
                </a:ext>
              </a:extLst>
            </p:cNvPr>
            <p:cNvGrpSpPr/>
            <p:nvPr/>
          </p:nvGrpSpPr>
          <p:grpSpPr>
            <a:xfrm>
              <a:off x="7426071" y="893928"/>
              <a:ext cx="1637999" cy="2319831"/>
              <a:chOff x="1923803" y="951130"/>
              <a:chExt cx="1275035" cy="2570203"/>
            </a:xfrm>
          </p:grpSpPr>
          <p:sp>
            <p:nvSpPr>
              <p:cNvPr id="69" name="矩形 68">
                <a:extLst>
                  <a:ext uri="{FF2B5EF4-FFF2-40B4-BE49-F238E27FC236}">
                    <a16:creationId xmlns:a16="http://schemas.microsoft.com/office/drawing/2014/main" id="{B6D61B14-C480-4871-A472-0F90FE0D5EA6}"/>
                  </a:ext>
                </a:extLst>
              </p:cNvPr>
              <p:cNvSpPr/>
              <p:nvPr/>
            </p:nvSpPr>
            <p:spPr>
              <a:xfrm>
                <a:off x="1923803" y="1538329"/>
                <a:ext cx="1275035" cy="369332"/>
              </a:xfrm>
              <a:prstGeom prst="rect">
                <a:avLst/>
              </a:prstGeom>
              <a:solidFill>
                <a:srgbClr val="0070C0"/>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TW" sz="2000" b="1" i="0" u="none" strike="noStrike" kern="0" cap="none" spc="0" normalizeH="0" baseline="0" noProof="0" dirty="0">
                    <a:ln>
                      <a:noFill/>
                    </a:ln>
                    <a:solidFill>
                      <a:prstClr val="white"/>
                    </a:solidFill>
                    <a:effectLst/>
                    <a:uLnTx/>
                    <a:uFillTx/>
                    <a:latin typeface="等线" panose="020F0502020204030204"/>
                    <a:ea typeface="新細明體" panose="02020500000000000000" pitchFamily="18" charset="-120"/>
                    <a:cs typeface="Arial" panose="020B0604020202020204" pitchFamily="34" charset="0"/>
                  </a:rPr>
                  <a:t>S</a:t>
                </a:r>
                <a:r>
                  <a:rPr kumimoji="1" lang="en-US" altLang="zh-TW" sz="2000" b="1" i="0" u="none" strike="noStrike" kern="0" cap="none" spc="0" normalizeH="0" baseline="0" noProof="0" dirty="0">
                    <a:ln>
                      <a:noFill/>
                    </a:ln>
                    <a:solidFill>
                      <a:prstClr val="white"/>
                    </a:solidFill>
                    <a:effectLst/>
                    <a:uLnTx/>
                    <a:uFillTx/>
                    <a:latin typeface="Calibri" panose="020F0502020204030204" pitchFamily="34" charset="0"/>
                    <a:ea typeface="新細明體" panose="02020500000000000000" pitchFamily="18" charset="-120"/>
                    <a:cs typeface="Calibri" panose="020F0502020204030204" pitchFamily="34" charset="0"/>
                  </a:rPr>
                  <a:t> → </a:t>
                </a:r>
                <a:r>
                  <a:rPr kumimoji="1" lang="en-US" altLang="zh-TW" sz="2000" b="1" i="0" u="none" strike="noStrike" kern="0" cap="none" spc="0" normalizeH="0" baseline="0" noProof="0" dirty="0">
                    <a:ln>
                      <a:noFill/>
                    </a:ln>
                    <a:solidFill>
                      <a:prstClr val="white"/>
                    </a:solidFill>
                    <a:effectLst/>
                    <a:uLnTx/>
                    <a:uFillTx/>
                    <a:latin typeface="等线" panose="020F0502020204030204"/>
                    <a:ea typeface="新細明體" panose="02020500000000000000" pitchFamily="18" charset="-120"/>
                    <a:cs typeface="Arial" panose="020B0604020202020204" pitchFamily="34" charset="0"/>
                  </a:rPr>
                  <a:t>M</a:t>
                </a:r>
                <a:endParaRPr kumimoji="1" lang="zh-TW" altLang="en-US" sz="2000" b="1" i="0" u="none" strike="noStrike" kern="0" cap="none" spc="0" normalizeH="0" baseline="0" noProof="0" dirty="0">
                  <a:ln>
                    <a:noFill/>
                  </a:ln>
                  <a:solidFill>
                    <a:prstClr val="white"/>
                  </a:solidFill>
                  <a:effectLst/>
                  <a:uLnTx/>
                  <a:uFillTx/>
                  <a:latin typeface="等线" panose="020F0502020204030204"/>
                  <a:ea typeface="新細明體" panose="02020500000000000000" pitchFamily="18" charset="-120"/>
                  <a:cs typeface="Arial" panose="020B0604020202020204" pitchFamily="34" charset="0"/>
                </a:endParaRPr>
              </a:p>
            </p:txBody>
          </p:sp>
          <p:cxnSp>
            <p:nvCxnSpPr>
              <p:cNvPr id="70" name="直線箭頭接點 32">
                <a:extLst>
                  <a:ext uri="{FF2B5EF4-FFF2-40B4-BE49-F238E27FC236}">
                    <a16:creationId xmlns:a16="http://schemas.microsoft.com/office/drawing/2014/main" id="{A00DE5E3-4817-4CB5-A254-E18D3324735B}"/>
                  </a:ext>
                </a:extLst>
              </p:cNvPr>
              <p:cNvCxnSpPr>
                <a:cxnSpLocks/>
              </p:cNvCxnSpPr>
              <p:nvPr/>
            </p:nvCxnSpPr>
            <p:spPr>
              <a:xfrm>
                <a:off x="1930404" y="951130"/>
                <a:ext cx="8933" cy="2570203"/>
              </a:xfrm>
              <a:prstGeom prst="straightConnector1">
                <a:avLst/>
              </a:prstGeom>
              <a:noFill/>
              <a:ln w="38100" cap="flat" cmpd="sng" algn="ctr">
                <a:solidFill>
                  <a:srgbClr val="0070C0"/>
                </a:solidFill>
                <a:prstDash val="solid"/>
                <a:miter lim="800000"/>
                <a:tailEnd type="triangle" w="lg" len="lg"/>
              </a:ln>
              <a:effectLst/>
            </p:spPr>
          </p:cxnSp>
          <p:cxnSp>
            <p:nvCxnSpPr>
              <p:cNvPr id="71" name="直線箭頭接點 55">
                <a:extLst>
                  <a:ext uri="{FF2B5EF4-FFF2-40B4-BE49-F238E27FC236}">
                    <a16:creationId xmlns:a16="http://schemas.microsoft.com/office/drawing/2014/main" id="{5DC89356-7891-48F5-AAEB-C6E44716D520}"/>
                  </a:ext>
                </a:extLst>
              </p:cNvPr>
              <p:cNvCxnSpPr>
                <a:cxnSpLocks/>
              </p:cNvCxnSpPr>
              <p:nvPr/>
            </p:nvCxnSpPr>
            <p:spPr>
              <a:xfrm>
                <a:off x="3191822" y="951130"/>
                <a:ext cx="0" cy="2568715"/>
              </a:xfrm>
              <a:prstGeom prst="straightConnector1">
                <a:avLst/>
              </a:prstGeom>
              <a:noFill/>
              <a:ln w="38100" cap="flat" cmpd="sng" algn="ctr">
                <a:solidFill>
                  <a:srgbClr val="0070C0"/>
                </a:solidFill>
                <a:prstDash val="solid"/>
                <a:miter lim="800000"/>
                <a:tailEnd type="triangle" w="lg" len="lg"/>
              </a:ln>
              <a:effectLst/>
            </p:spPr>
          </p:cxnSp>
        </p:grpSp>
        <p:grpSp>
          <p:nvGrpSpPr>
            <p:cNvPr id="85" name="组合 84">
              <a:extLst>
                <a:ext uri="{FF2B5EF4-FFF2-40B4-BE49-F238E27FC236}">
                  <a16:creationId xmlns:a16="http://schemas.microsoft.com/office/drawing/2014/main" id="{913F726B-AC4F-4B99-BCDB-84315CBC5C20}"/>
                </a:ext>
              </a:extLst>
            </p:cNvPr>
            <p:cNvGrpSpPr/>
            <p:nvPr/>
          </p:nvGrpSpPr>
          <p:grpSpPr>
            <a:xfrm>
              <a:off x="7435246" y="1113800"/>
              <a:ext cx="1587847" cy="230135"/>
              <a:chOff x="2978666" y="2232960"/>
              <a:chExt cx="396540" cy="0"/>
            </a:xfrm>
          </p:grpSpPr>
          <p:cxnSp>
            <p:nvCxnSpPr>
              <p:cNvPr id="86" name="直線箭頭接點 88">
                <a:extLst>
                  <a:ext uri="{FF2B5EF4-FFF2-40B4-BE49-F238E27FC236}">
                    <a16:creationId xmlns:a16="http://schemas.microsoft.com/office/drawing/2014/main" id="{85498973-E6AA-4E03-AB86-DB0457ECA9A2}"/>
                  </a:ext>
                </a:extLst>
              </p:cNvPr>
              <p:cNvCxnSpPr>
                <a:cxnSpLocks/>
              </p:cNvCxnSpPr>
              <p:nvPr/>
            </p:nvCxnSpPr>
            <p:spPr>
              <a:xfrm flipH="1">
                <a:off x="2978666" y="2232960"/>
                <a:ext cx="162487" cy="0"/>
              </a:xfrm>
              <a:prstGeom prst="straightConnector1">
                <a:avLst/>
              </a:prstGeom>
              <a:noFill/>
              <a:ln w="19050" cap="flat" cmpd="sng" algn="ctr">
                <a:solidFill>
                  <a:sysClr val="windowText" lastClr="000000"/>
                </a:solidFill>
                <a:prstDash val="solid"/>
                <a:miter lim="800000"/>
                <a:tailEnd type="triangle" w="lg" len="lg"/>
              </a:ln>
              <a:effectLst/>
            </p:spPr>
          </p:cxnSp>
          <p:cxnSp>
            <p:nvCxnSpPr>
              <p:cNvPr id="87" name="直線箭頭接點 88">
                <a:extLst>
                  <a:ext uri="{FF2B5EF4-FFF2-40B4-BE49-F238E27FC236}">
                    <a16:creationId xmlns:a16="http://schemas.microsoft.com/office/drawing/2014/main" id="{40248619-662B-4E74-A74B-B080DE8531A1}"/>
                  </a:ext>
                </a:extLst>
              </p:cNvPr>
              <p:cNvCxnSpPr>
                <a:cxnSpLocks/>
              </p:cNvCxnSpPr>
              <p:nvPr/>
            </p:nvCxnSpPr>
            <p:spPr>
              <a:xfrm>
                <a:off x="3015257" y="2232960"/>
                <a:ext cx="359949" cy="0"/>
              </a:xfrm>
              <a:prstGeom prst="straightConnector1">
                <a:avLst/>
              </a:prstGeom>
              <a:noFill/>
              <a:ln w="19050" cap="flat" cmpd="sng" algn="ctr">
                <a:solidFill>
                  <a:sysClr val="windowText" lastClr="000000"/>
                </a:solidFill>
                <a:prstDash val="solid"/>
                <a:miter lim="800000"/>
                <a:tailEnd type="triangle" w="lg" len="lg"/>
              </a:ln>
              <a:effectLst/>
            </p:spPr>
          </p:cxnSp>
        </p:grpSp>
        <p:sp>
          <p:nvSpPr>
            <p:cNvPr id="108" name="文字方塊 18">
              <a:extLst>
                <a:ext uri="{FF2B5EF4-FFF2-40B4-BE49-F238E27FC236}">
                  <a16:creationId xmlns:a16="http://schemas.microsoft.com/office/drawing/2014/main" id="{0C560EA9-180B-4E38-9692-9D8C4880B50D}"/>
                </a:ext>
              </a:extLst>
            </p:cNvPr>
            <p:cNvSpPr txBox="1"/>
            <p:nvPr/>
          </p:nvSpPr>
          <p:spPr>
            <a:xfrm>
              <a:off x="7311238" y="677960"/>
              <a:ext cx="1858395" cy="461665"/>
            </a:xfrm>
            <a:prstGeom prst="rect">
              <a:avLst/>
            </a:prstGeom>
            <a:noFill/>
          </p:spPr>
          <p:txBody>
            <a:bodyPr wrap="square" rtlCol="0">
              <a:spAutoFit/>
            </a:bodyPr>
            <a:lstStyle/>
            <a:p>
              <a:pPr algn="ctr"/>
              <a:r>
                <a:rPr lang="en-US" altLang="zh-CN" sz="2400" b="1" dirty="0">
                  <a:solidFill>
                    <a:prstClr val="black"/>
                  </a:solidFill>
                  <a:ea typeface="等线" panose="02010600030101010101" pitchFamily="2" charset="-122"/>
                  <a:cs typeface="Arial" panose="020B0604020202020204" pitchFamily="34" charset="0"/>
                </a:rPr>
                <a:t>T</a:t>
              </a:r>
              <a:r>
                <a:rPr lang="en-US" altLang="zh-CN" sz="2400" b="1" baseline="-25000" dirty="0">
                  <a:solidFill>
                    <a:prstClr val="black"/>
                  </a:solidFill>
                  <a:ea typeface="等线" panose="02010600030101010101" pitchFamily="2" charset="-122"/>
                  <a:cs typeface="Arial" panose="020B0604020202020204" pitchFamily="34" charset="0"/>
                </a:rPr>
                <a:t>2 </a:t>
              </a:r>
              <a:r>
                <a:rPr kumimoji="1" lang="en-US" altLang="zh-TW" sz="2400" b="1" dirty="0">
                  <a:solidFill>
                    <a:prstClr val="black"/>
                  </a:solidFill>
                  <a:ea typeface="新細明體" panose="02020500000000000000" pitchFamily="18" charset="-120"/>
                  <a:cs typeface="Arial" panose="020B0604020202020204" pitchFamily="34" charset="0"/>
                </a:rPr>
                <a:t>&gt; 80</a:t>
              </a:r>
              <a:r>
                <a:rPr kumimoji="1" lang="en-US" altLang="zh-CN" sz="2400" b="1" dirty="0">
                  <a:solidFill>
                    <a:prstClr val="black"/>
                  </a:solidFill>
                  <a:ea typeface="等线" panose="02010600030101010101" pitchFamily="2" charset="-122"/>
                  <a:cs typeface="Arial" panose="020B0604020202020204" pitchFamily="34" charset="0"/>
                </a:rPr>
                <a:t> </a:t>
              </a:r>
              <a:r>
                <a:rPr kumimoji="1" lang="en-US" altLang="zh-TW" sz="2400" b="1" dirty="0">
                  <a:solidFill>
                    <a:prstClr val="black"/>
                  </a:solidFill>
                  <a:ea typeface="新細明體" panose="02020500000000000000" pitchFamily="18" charset="-120"/>
                  <a:cs typeface="Arial" panose="020B0604020202020204" pitchFamily="34" charset="0"/>
                </a:rPr>
                <a:t>us</a:t>
              </a:r>
              <a:endParaRPr kumimoji="1" lang="zh-TW" altLang="en-US" sz="2400" b="1" dirty="0">
                <a:solidFill>
                  <a:prstClr val="black"/>
                </a:solidFill>
                <a:ea typeface="新細明體" panose="02020500000000000000" pitchFamily="18" charset="-120"/>
                <a:cs typeface="Arial" panose="020B0604020202020204" pitchFamily="34" charset="0"/>
              </a:endParaRPr>
            </a:p>
          </p:txBody>
        </p:sp>
      </p:grpSp>
      <p:grpSp>
        <p:nvGrpSpPr>
          <p:cNvPr id="130" name="组合 129">
            <a:extLst>
              <a:ext uri="{FF2B5EF4-FFF2-40B4-BE49-F238E27FC236}">
                <a16:creationId xmlns:a16="http://schemas.microsoft.com/office/drawing/2014/main" id="{42789A80-AAA5-42C3-957C-9772619132CA}"/>
              </a:ext>
            </a:extLst>
          </p:cNvPr>
          <p:cNvGrpSpPr/>
          <p:nvPr/>
        </p:nvGrpSpPr>
        <p:grpSpPr>
          <a:xfrm>
            <a:off x="2826409" y="677767"/>
            <a:ext cx="1858395" cy="2533094"/>
            <a:chOff x="2826409" y="677767"/>
            <a:chExt cx="1858395" cy="2533094"/>
          </a:xfrm>
        </p:grpSpPr>
        <p:grpSp>
          <p:nvGrpSpPr>
            <p:cNvPr id="63" name="群組 70">
              <a:extLst>
                <a:ext uri="{FF2B5EF4-FFF2-40B4-BE49-F238E27FC236}">
                  <a16:creationId xmlns:a16="http://schemas.microsoft.com/office/drawing/2014/main" id="{8B82687C-08F3-4727-818E-F71B36B1F7BB}"/>
                </a:ext>
              </a:extLst>
            </p:cNvPr>
            <p:cNvGrpSpPr/>
            <p:nvPr/>
          </p:nvGrpSpPr>
          <p:grpSpPr>
            <a:xfrm>
              <a:off x="2940288" y="1408370"/>
              <a:ext cx="1632969" cy="1802491"/>
              <a:chOff x="6460790" y="1715593"/>
              <a:chExt cx="1283229" cy="1802491"/>
            </a:xfrm>
          </p:grpSpPr>
          <p:sp>
            <p:nvSpPr>
              <p:cNvPr id="64" name="矩形 63">
                <a:extLst>
                  <a:ext uri="{FF2B5EF4-FFF2-40B4-BE49-F238E27FC236}">
                    <a16:creationId xmlns:a16="http://schemas.microsoft.com/office/drawing/2014/main" id="{338B89D7-6696-45CF-A515-E7A74932AC61}"/>
                  </a:ext>
                </a:extLst>
              </p:cNvPr>
              <p:cNvSpPr/>
              <p:nvPr/>
            </p:nvSpPr>
            <p:spPr>
              <a:xfrm>
                <a:off x="6460790" y="3148752"/>
                <a:ext cx="1283229" cy="369332"/>
              </a:xfrm>
              <a:prstGeom prst="rect">
                <a:avLst/>
              </a:prstGeom>
              <a:solidFill>
                <a:srgbClr val="0070C0"/>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TW" sz="2000" b="1" i="0" u="none" strike="noStrike" kern="0" cap="none" spc="0" normalizeH="0" baseline="0" noProof="0" dirty="0">
                    <a:ln>
                      <a:noFill/>
                    </a:ln>
                    <a:solidFill>
                      <a:prstClr val="white"/>
                    </a:solidFill>
                    <a:effectLst/>
                    <a:uLnTx/>
                    <a:uFillTx/>
                    <a:latin typeface="等线" panose="020F0502020204030204"/>
                    <a:ea typeface="新細明體" panose="02020500000000000000" pitchFamily="18" charset="-120"/>
                    <a:cs typeface="Arial" panose="020B0604020202020204" pitchFamily="34" charset="0"/>
                  </a:rPr>
                  <a:t>M</a:t>
                </a:r>
                <a:r>
                  <a:rPr kumimoji="1" lang="en-US" altLang="zh-TW" sz="2000" b="1" i="0" u="none" strike="noStrike" kern="0" cap="none" spc="0" normalizeH="0" baseline="0" noProof="0" dirty="0">
                    <a:ln>
                      <a:noFill/>
                    </a:ln>
                    <a:solidFill>
                      <a:prstClr val="white"/>
                    </a:solidFill>
                    <a:effectLst/>
                    <a:uLnTx/>
                    <a:uFillTx/>
                    <a:latin typeface="Calibri" panose="020F0502020204030204" pitchFamily="34" charset="0"/>
                    <a:ea typeface="新細明體" panose="02020500000000000000" pitchFamily="18" charset="-120"/>
                    <a:cs typeface="Calibri" panose="020F0502020204030204" pitchFamily="34" charset="0"/>
                  </a:rPr>
                  <a:t> → </a:t>
                </a:r>
                <a:r>
                  <a:rPr kumimoji="1" lang="en-US" altLang="zh-TW" sz="2000" b="1" i="0" u="none" strike="noStrike" kern="0" cap="none" spc="0" normalizeH="0" baseline="0" noProof="0" dirty="0">
                    <a:ln>
                      <a:noFill/>
                    </a:ln>
                    <a:solidFill>
                      <a:prstClr val="white"/>
                    </a:solidFill>
                    <a:effectLst/>
                    <a:uLnTx/>
                    <a:uFillTx/>
                    <a:latin typeface="等线" panose="020F0502020204030204"/>
                    <a:ea typeface="新細明體" panose="02020500000000000000" pitchFamily="18" charset="-120"/>
                    <a:cs typeface="Arial" panose="020B0604020202020204" pitchFamily="34" charset="0"/>
                  </a:rPr>
                  <a:t>S</a:t>
                </a:r>
                <a:endParaRPr kumimoji="1" lang="zh-TW" altLang="en-US" sz="2000" b="1" i="0" u="none" strike="noStrike" kern="0" cap="none" spc="0" normalizeH="0" baseline="0" noProof="0" dirty="0">
                  <a:ln>
                    <a:noFill/>
                  </a:ln>
                  <a:solidFill>
                    <a:prstClr val="white"/>
                  </a:solidFill>
                  <a:effectLst/>
                  <a:uLnTx/>
                  <a:uFillTx/>
                  <a:latin typeface="等线" panose="020F0502020204030204"/>
                  <a:ea typeface="新細明體" panose="02020500000000000000" pitchFamily="18" charset="-120"/>
                  <a:cs typeface="Arial" panose="020B0604020202020204" pitchFamily="34" charset="0"/>
                </a:endParaRPr>
              </a:p>
            </p:txBody>
          </p:sp>
          <p:cxnSp>
            <p:nvCxnSpPr>
              <p:cNvPr id="65" name="直線箭頭接點 65">
                <a:extLst>
                  <a:ext uri="{FF2B5EF4-FFF2-40B4-BE49-F238E27FC236}">
                    <a16:creationId xmlns:a16="http://schemas.microsoft.com/office/drawing/2014/main" id="{2D92E2CC-47F7-465F-9A7D-0CB951BA7C30}"/>
                  </a:ext>
                </a:extLst>
              </p:cNvPr>
              <p:cNvCxnSpPr>
                <a:cxnSpLocks/>
              </p:cNvCxnSpPr>
              <p:nvPr/>
            </p:nvCxnSpPr>
            <p:spPr>
              <a:xfrm flipV="1">
                <a:off x="6468308" y="1715593"/>
                <a:ext cx="0" cy="1790299"/>
              </a:xfrm>
              <a:prstGeom prst="straightConnector1">
                <a:avLst/>
              </a:prstGeom>
              <a:noFill/>
              <a:ln w="38100" cap="flat" cmpd="sng" algn="ctr">
                <a:solidFill>
                  <a:srgbClr val="0070C0"/>
                </a:solidFill>
                <a:prstDash val="solid"/>
                <a:miter lim="800000"/>
                <a:tailEnd type="triangle" w="lg" len="lg"/>
              </a:ln>
              <a:effectLst/>
            </p:spPr>
          </p:cxnSp>
          <p:cxnSp>
            <p:nvCxnSpPr>
              <p:cNvPr id="66" name="直線箭頭接點 66">
                <a:extLst>
                  <a:ext uri="{FF2B5EF4-FFF2-40B4-BE49-F238E27FC236}">
                    <a16:creationId xmlns:a16="http://schemas.microsoft.com/office/drawing/2014/main" id="{D3DEA7B1-8EC7-403F-BE5D-23C5648FCE83}"/>
                  </a:ext>
                </a:extLst>
              </p:cNvPr>
              <p:cNvCxnSpPr>
                <a:cxnSpLocks/>
              </p:cNvCxnSpPr>
              <p:nvPr/>
            </p:nvCxnSpPr>
            <p:spPr>
              <a:xfrm flipV="1">
                <a:off x="7732968" y="1715593"/>
                <a:ext cx="0" cy="1790299"/>
              </a:xfrm>
              <a:prstGeom prst="straightConnector1">
                <a:avLst/>
              </a:prstGeom>
              <a:noFill/>
              <a:ln w="38100" cap="flat" cmpd="sng" algn="ctr">
                <a:solidFill>
                  <a:srgbClr val="0070C0"/>
                </a:solidFill>
                <a:prstDash val="solid"/>
                <a:miter lim="800000"/>
                <a:tailEnd type="triangle" w="lg" len="lg"/>
              </a:ln>
              <a:effectLst/>
            </p:spPr>
          </p:cxnSp>
        </p:grpSp>
        <p:grpSp>
          <p:nvGrpSpPr>
            <p:cNvPr id="94" name="组合 93">
              <a:extLst>
                <a:ext uri="{FF2B5EF4-FFF2-40B4-BE49-F238E27FC236}">
                  <a16:creationId xmlns:a16="http://schemas.microsoft.com/office/drawing/2014/main" id="{D3A7AA66-18F8-41BD-A579-82CCE8A788B7}"/>
                </a:ext>
              </a:extLst>
            </p:cNvPr>
            <p:cNvGrpSpPr/>
            <p:nvPr/>
          </p:nvGrpSpPr>
          <p:grpSpPr>
            <a:xfrm>
              <a:off x="2949246" y="1117552"/>
              <a:ext cx="1601975" cy="370706"/>
              <a:chOff x="2978666" y="2232960"/>
              <a:chExt cx="438215" cy="0"/>
            </a:xfrm>
          </p:grpSpPr>
          <p:cxnSp>
            <p:nvCxnSpPr>
              <p:cNvPr id="95" name="直線箭頭接點 88">
                <a:extLst>
                  <a:ext uri="{FF2B5EF4-FFF2-40B4-BE49-F238E27FC236}">
                    <a16:creationId xmlns:a16="http://schemas.microsoft.com/office/drawing/2014/main" id="{CF80B79E-C4C3-4D3D-AC2F-DC7FC7154B20}"/>
                  </a:ext>
                </a:extLst>
              </p:cNvPr>
              <p:cNvCxnSpPr>
                <a:cxnSpLocks/>
              </p:cNvCxnSpPr>
              <p:nvPr/>
            </p:nvCxnSpPr>
            <p:spPr>
              <a:xfrm flipH="1">
                <a:off x="2978666" y="2232960"/>
                <a:ext cx="162487" cy="0"/>
              </a:xfrm>
              <a:prstGeom prst="straightConnector1">
                <a:avLst/>
              </a:prstGeom>
              <a:noFill/>
              <a:ln w="19050" cap="flat" cmpd="sng" algn="ctr">
                <a:solidFill>
                  <a:sysClr val="windowText" lastClr="000000"/>
                </a:solidFill>
                <a:prstDash val="solid"/>
                <a:miter lim="800000"/>
                <a:tailEnd type="triangle" w="lg" len="lg"/>
              </a:ln>
              <a:effectLst/>
            </p:spPr>
          </p:cxnSp>
          <p:cxnSp>
            <p:nvCxnSpPr>
              <p:cNvPr id="96" name="直線箭頭接點 88">
                <a:extLst>
                  <a:ext uri="{FF2B5EF4-FFF2-40B4-BE49-F238E27FC236}">
                    <a16:creationId xmlns:a16="http://schemas.microsoft.com/office/drawing/2014/main" id="{6F2C1D23-7BE9-4C92-83B1-F864F3812AEA}"/>
                  </a:ext>
                </a:extLst>
              </p:cNvPr>
              <p:cNvCxnSpPr>
                <a:cxnSpLocks/>
              </p:cNvCxnSpPr>
              <p:nvPr/>
            </p:nvCxnSpPr>
            <p:spPr>
              <a:xfrm>
                <a:off x="3015257" y="2232960"/>
                <a:ext cx="401624" cy="0"/>
              </a:xfrm>
              <a:prstGeom prst="straightConnector1">
                <a:avLst/>
              </a:prstGeom>
              <a:noFill/>
              <a:ln w="19050" cap="flat" cmpd="sng" algn="ctr">
                <a:solidFill>
                  <a:sysClr val="windowText" lastClr="000000"/>
                </a:solidFill>
                <a:prstDash val="solid"/>
                <a:miter lim="800000"/>
                <a:tailEnd type="triangle" w="lg" len="lg"/>
              </a:ln>
              <a:effectLst/>
            </p:spPr>
          </p:cxnSp>
        </p:grpSp>
        <p:cxnSp>
          <p:nvCxnSpPr>
            <p:cNvPr id="97" name="直接连接符 96">
              <a:extLst>
                <a:ext uri="{FF2B5EF4-FFF2-40B4-BE49-F238E27FC236}">
                  <a16:creationId xmlns:a16="http://schemas.microsoft.com/office/drawing/2014/main" id="{D5A91698-4719-459D-A588-9FA53CEF1D35}"/>
                </a:ext>
              </a:extLst>
            </p:cNvPr>
            <p:cNvCxnSpPr>
              <a:cxnSpLocks/>
            </p:cNvCxnSpPr>
            <p:nvPr/>
          </p:nvCxnSpPr>
          <p:spPr>
            <a:xfrm>
              <a:off x="4557547" y="913560"/>
              <a:ext cx="0" cy="517623"/>
            </a:xfrm>
            <a:prstGeom prst="line">
              <a:avLst/>
            </a:prstGeom>
            <a:noFill/>
            <a:ln w="38100" cap="flat" cmpd="sng" algn="ctr">
              <a:solidFill>
                <a:srgbClr val="4472C4"/>
              </a:solidFill>
              <a:prstDash val="solid"/>
              <a:miter lim="800000"/>
            </a:ln>
            <a:effectLst/>
          </p:spPr>
        </p:cxnSp>
        <p:cxnSp>
          <p:nvCxnSpPr>
            <p:cNvPr id="98" name="直接连接符 97">
              <a:extLst>
                <a:ext uri="{FF2B5EF4-FFF2-40B4-BE49-F238E27FC236}">
                  <a16:creationId xmlns:a16="http://schemas.microsoft.com/office/drawing/2014/main" id="{3F485173-41F4-4EC0-93B8-BB875263B24A}"/>
                </a:ext>
              </a:extLst>
            </p:cNvPr>
            <p:cNvCxnSpPr>
              <a:cxnSpLocks/>
            </p:cNvCxnSpPr>
            <p:nvPr/>
          </p:nvCxnSpPr>
          <p:spPr>
            <a:xfrm>
              <a:off x="2952717" y="893928"/>
              <a:ext cx="0" cy="517623"/>
            </a:xfrm>
            <a:prstGeom prst="line">
              <a:avLst/>
            </a:prstGeom>
            <a:noFill/>
            <a:ln w="38100" cap="flat" cmpd="sng" algn="ctr">
              <a:solidFill>
                <a:srgbClr val="4472C4"/>
              </a:solidFill>
              <a:prstDash val="solid"/>
              <a:miter lim="800000"/>
            </a:ln>
            <a:effectLst/>
          </p:spPr>
        </p:cxnSp>
        <p:sp>
          <p:nvSpPr>
            <p:cNvPr id="109" name="文字方塊 18">
              <a:extLst>
                <a:ext uri="{FF2B5EF4-FFF2-40B4-BE49-F238E27FC236}">
                  <a16:creationId xmlns:a16="http://schemas.microsoft.com/office/drawing/2014/main" id="{F6A727BF-2AE2-4A6F-890A-E66FCC4EA895}"/>
                </a:ext>
              </a:extLst>
            </p:cNvPr>
            <p:cNvSpPr txBox="1"/>
            <p:nvPr/>
          </p:nvSpPr>
          <p:spPr>
            <a:xfrm>
              <a:off x="2826409" y="677767"/>
              <a:ext cx="1858395" cy="461665"/>
            </a:xfrm>
            <a:prstGeom prst="rect">
              <a:avLst/>
            </a:prstGeom>
            <a:noFill/>
          </p:spPr>
          <p:txBody>
            <a:bodyPr wrap="square" rtlCol="0">
              <a:spAutoFit/>
            </a:bodyPr>
            <a:lstStyle/>
            <a:p>
              <a:pPr algn="ctr"/>
              <a:r>
                <a:rPr lang="en-US" altLang="zh-CN" sz="2400" b="1" dirty="0">
                  <a:solidFill>
                    <a:prstClr val="black"/>
                  </a:solidFill>
                  <a:ea typeface="等线" panose="02010600030101010101" pitchFamily="2" charset="-122"/>
                  <a:cs typeface="Arial" panose="020B0604020202020204" pitchFamily="34" charset="0"/>
                </a:rPr>
                <a:t>T</a:t>
              </a:r>
              <a:r>
                <a:rPr lang="en-US" altLang="zh-CN" sz="2400" b="1" baseline="-25000" dirty="0">
                  <a:solidFill>
                    <a:prstClr val="black"/>
                  </a:solidFill>
                  <a:ea typeface="等线" panose="02010600030101010101" pitchFamily="2" charset="-122"/>
                  <a:cs typeface="Arial" panose="020B0604020202020204" pitchFamily="34" charset="0"/>
                </a:rPr>
                <a:t>1 </a:t>
              </a:r>
              <a:r>
                <a:rPr kumimoji="1" lang="en-US" altLang="zh-TW" sz="2400" b="1" dirty="0">
                  <a:solidFill>
                    <a:prstClr val="black"/>
                  </a:solidFill>
                  <a:ea typeface="新細明體" panose="02020500000000000000" pitchFamily="18" charset="-120"/>
                  <a:cs typeface="Arial" panose="020B0604020202020204" pitchFamily="34" charset="0"/>
                </a:rPr>
                <a:t>&gt; 80</a:t>
              </a:r>
              <a:r>
                <a:rPr kumimoji="1" lang="en-US" altLang="zh-CN" sz="2400" b="1" dirty="0">
                  <a:solidFill>
                    <a:prstClr val="black"/>
                  </a:solidFill>
                  <a:ea typeface="等线" panose="02010600030101010101" pitchFamily="2" charset="-122"/>
                  <a:cs typeface="Arial" panose="020B0604020202020204" pitchFamily="34" charset="0"/>
                </a:rPr>
                <a:t> </a:t>
              </a:r>
              <a:r>
                <a:rPr kumimoji="1" lang="en-US" altLang="zh-TW" sz="2400" b="1" dirty="0">
                  <a:solidFill>
                    <a:prstClr val="black"/>
                  </a:solidFill>
                  <a:ea typeface="新細明體" panose="02020500000000000000" pitchFamily="18" charset="-120"/>
                  <a:cs typeface="Arial" panose="020B0604020202020204" pitchFamily="34" charset="0"/>
                </a:rPr>
                <a:t>us</a:t>
              </a:r>
              <a:endParaRPr kumimoji="1" lang="zh-TW" altLang="en-US" sz="2400" b="1" dirty="0">
                <a:solidFill>
                  <a:prstClr val="black"/>
                </a:solidFill>
                <a:ea typeface="新細明體" panose="02020500000000000000" pitchFamily="18" charset="-120"/>
                <a:cs typeface="Arial" panose="020B0604020202020204" pitchFamily="34" charset="0"/>
              </a:endParaRPr>
            </a:p>
          </p:txBody>
        </p:sp>
      </p:grpSp>
      <p:sp>
        <p:nvSpPr>
          <p:cNvPr id="3" name="灯片编号占位符 2">
            <a:extLst>
              <a:ext uri="{FF2B5EF4-FFF2-40B4-BE49-F238E27FC236}">
                <a16:creationId xmlns:a16="http://schemas.microsoft.com/office/drawing/2014/main" id="{18AFCF36-E701-46D6-975F-364B3D9409AD}"/>
              </a:ext>
            </a:extLst>
          </p:cNvPr>
          <p:cNvSpPr>
            <a:spLocks noGrp="1"/>
          </p:cNvSpPr>
          <p:nvPr>
            <p:ph type="sldNum" sz="quarter" idx="10"/>
          </p:nvPr>
        </p:nvSpPr>
        <p:spPr/>
        <p:txBody>
          <a:bodyPr/>
          <a:lstStyle/>
          <a:p>
            <a:fld id="{6C53781C-E1F6-4315-A39D-61273F2E0596}" type="slidenum">
              <a:rPr lang="zh-CN" altLang="en-US" smtClean="0"/>
              <a:pPr/>
              <a:t>12</a:t>
            </a:fld>
            <a:endParaRPr lang="zh-CN" altLang="en-US" dirty="0"/>
          </a:p>
        </p:txBody>
      </p:sp>
      <p:sp>
        <p:nvSpPr>
          <p:cNvPr id="5" name="文本占位符 4">
            <a:extLst>
              <a:ext uri="{FF2B5EF4-FFF2-40B4-BE49-F238E27FC236}">
                <a16:creationId xmlns:a16="http://schemas.microsoft.com/office/drawing/2014/main" id="{784EBF97-28C6-4A9F-BF22-95AAA83254B7}"/>
              </a:ext>
            </a:extLst>
          </p:cNvPr>
          <p:cNvSpPr>
            <a:spLocks noGrp="1"/>
          </p:cNvSpPr>
          <p:nvPr>
            <p:ph type="body" sz="quarter" idx="12"/>
          </p:nvPr>
        </p:nvSpPr>
        <p:spPr/>
        <p:txBody>
          <a:bodyPr/>
          <a:lstStyle/>
          <a:p>
            <a:endParaRPr lang="zh-CN" altLang="en-US"/>
          </a:p>
        </p:txBody>
      </p:sp>
    </p:spTree>
    <p:extLst>
      <p:ext uri="{BB962C8B-B14F-4D97-AF65-F5344CB8AC3E}">
        <p14:creationId xmlns:p14="http://schemas.microsoft.com/office/powerpoint/2010/main" val="3004050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1"/>
                                        </p:tgtEl>
                                        <p:attrNameLst>
                                          <p:attrName>style.visibility</p:attrName>
                                        </p:attrNameLst>
                                      </p:cBhvr>
                                      <p:to>
                                        <p:strVal val="visible"/>
                                      </p:to>
                                    </p:set>
                                    <p:animEffect transition="in" filter="fade">
                                      <p:cBhvr>
                                        <p:cTn id="7" dur="500"/>
                                        <p:tgtEl>
                                          <p:spTgt spid="1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0"/>
                                        </p:tgtEl>
                                        <p:attrNameLst>
                                          <p:attrName>style.visibility</p:attrName>
                                        </p:attrNameLst>
                                      </p:cBhvr>
                                      <p:to>
                                        <p:strVal val="visible"/>
                                      </p:to>
                                    </p:set>
                                    <p:animEffect transition="in" filter="fade">
                                      <p:cBhvr>
                                        <p:cTn id="11" dur="500"/>
                                        <p:tgtEl>
                                          <p:spTgt spid="13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31"/>
                                        </p:tgtEl>
                                        <p:attrNameLst>
                                          <p:attrName>style.visibility</p:attrName>
                                        </p:attrNameLst>
                                      </p:cBhvr>
                                      <p:to>
                                        <p:strVal val="visible"/>
                                      </p:to>
                                    </p:set>
                                    <p:animEffect transition="in" filter="fade">
                                      <p:cBhvr>
                                        <p:cTn id="15" dur="500"/>
                                        <p:tgtEl>
                                          <p:spTgt spid="13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32"/>
                                        </p:tgtEl>
                                        <p:attrNameLst>
                                          <p:attrName>style.visibility</p:attrName>
                                        </p:attrNameLst>
                                      </p:cBhvr>
                                      <p:to>
                                        <p:strVal val="visible"/>
                                      </p:to>
                                    </p:set>
                                    <p:animEffect transition="in" filter="fade">
                                      <p:cBhvr>
                                        <p:cTn id="19" dur="500"/>
                                        <p:tgtEl>
                                          <p:spTgt spid="13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33"/>
                                        </p:tgtEl>
                                        <p:attrNameLst>
                                          <p:attrName>style.visibility</p:attrName>
                                        </p:attrNameLst>
                                      </p:cBhvr>
                                      <p:to>
                                        <p:strVal val="visible"/>
                                      </p:to>
                                    </p:set>
                                    <p:animEffect transition="in" filter="fade">
                                      <p:cBhvr>
                                        <p:cTn id="24" dur="500"/>
                                        <p:tgtEl>
                                          <p:spTgt spid="133"/>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134"/>
                                        </p:tgtEl>
                                        <p:attrNameLst>
                                          <p:attrName>style.visibility</p:attrName>
                                        </p:attrNameLst>
                                      </p:cBhvr>
                                      <p:to>
                                        <p:strVal val="visible"/>
                                      </p:to>
                                    </p:set>
                                    <p:animEffect transition="in" filter="fade">
                                      <p:cBhvr>
                                        <p:cTn id="28" dur="500"/>
                                        <p:tgtEl>
                                          <p:spTgt spid="134"/>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135"/>
                                        </p:tgtEl>
                                        <p:attrNameLst>
                                          <p:attrName>style.visibility</p:attrName>
                                        </p:attrNameLst>
                                      </p:cBhvr>
                                      <p:to>
                                        <p:strVal val="visible"/>
                                      </p:to>
                                    </p:set>
                                    <p:animEffect transition="in" filter="fade">
                                      <p:cBhvr>
                                        <p:cTn id="32" dur="500"/>
                                        <p:tgtEl>
                                          <p:spTgt spid="13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36"/>
                                        </p:tgtEl>
                                        <p:attrNameLst>
                                          <p:attrName>style.visibility</p:attrName>
                                        </p:attrNameLst>
                                      </p:cBhvr>
                                      <p:to>
                                        <p:strVal val="visible"/>
                                      </p:to>
                                    </p:set>
                                    <p:animEffect transition="in" filter="fade">
                                      <p:cBhvr>
                                        <p:cTn id="37" dur="500"/>
                                        <p:tgtEl>
                                          <p:spTgt spid="13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30"/>
                                        </p:tgtEl>
                                      </p:cBhvr>
                                    </p:animEffect>
                                    <p:set>
                                      <p:cBhvr>
                                        <p:cTn id="42" dur="1" fill="hold">
                                          <p:stCondLst>
                                            <p:cond delay="499"/>
                                          </p:stCondLst>
                                        </p:cTn>
                                        <p:tgtEl>
                                          <p:spTgt spid="130"/>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131"/>
                                        </p:tgtEl>
                                      </p:cBhvr>
                                    </p:animEffect>
                                    <p:set>
                                      <p:cBhvr>
                                        <p:cTn id="45" dur="1" fill="hold">
                                          <p:stCondLst>
                                            <p:cond delay="499"/>
                                          </p:stCondLst>
                                        </p:cTn>
                                        <p:tgtEl>
                                          <p:spTgt spid="131"/>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132"/>
                                        </p:tgtEl>
                                      </p:cBhvr>
                                    </p:animEffect>
                                    <p:set>
                                      <p:cBhvr>
                                        <p:cTn id="48" dur="1" fill="hold">
                                          <p:stCondLst>
                                            <p:cond delay="499"/>
                                          </p:stCondLst>
                                        </p:cTn>
                                        <p:tgtEl>
                                          <p:spTgt spid="132"/>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133"/>
                                        </p:tgtEl>
                                      </p:cBhvr>
                                    </p:animEffect>
                                    <p:set>
                                      <p:cBhvr>
                                        <p:cTn id="51" dur="1" fill="hold">
                                          <p:stCondLst>
                                            <p:cond delay="499"/>
                                          </p:stCondLst>
                                        </p:cTn>
                                        <p:tgtEl>
                                          <p:spTgt spid="133"/>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134"/>
                                        </p:tgtEl>
                                      </p:cBhvr>
                                    </p:animEffect>
                                    <p:set>
                                      <p:cBhvr>
                                        <p:cTn id="54" dur="1" fill="hold">
                                          <p:stCondLst>
                                            <p:cond delay="499"/>
                                          </p:stCondLst>
                                        </p:cTn>
                                        <p:tgtEl>
                                          <p:spTgt spid="134"/>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135"/>
                                        </p:tgtEl>
                                      </p:cBhvr>
                                    </p:animEffect>
                                    <p:set>
                                      <p:cBhvr>
                                        <p:cTn id="57" dur="1" fill="hold">
                                          <p:stCondLst>
                                            <p:cond delay="499"/>
                                          </p:stCondLst>
                                        </p:cTn>
                                        <p:tgtEl>
                                          <p:spTgt spid="135"/>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36"/>
                                        </p:tgtEl>
                                      </p:cBhvr>
                                    </p:animEffect>
                                    <p:set>
                                      <p:cBhvr>
                                        <p:cTn id="60" dur="1" fill="hold">
                                          <p:stCondLst>
                                            <p:cond delay="499"/>
                                          </p:stCondLst>
                                        </p:cTn>
                                        <p:tgtEl>
                                          <p:spTgt spid="1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C8AEB2A5-2D23-47C6-91E8-6D6791508FB9}"/>
              </a:ext>
            </a:extLst>
          </p:cNvPr>
          <p:cNvSpPr>
            <a:spLocks noGrp="1"/>
          </p:cNvSpPr>
          <p:nvPr>
            <p:ph type="body" sz="quarter" idx="11"/>
          </p:nvPr>
        </p:nvSpPr>
        <p:spPr/>
        <p:txBody>
          <a:bodyPr/>
          <a:lstStyle/>
          <a:p>
            <a:r>
              <a:rPr lang="en-US" altLang="zh-CN" dirty="0"/>
              <a:t>Synchronization via Nesting Packet</a:t>
            </a:r>
          </a:p>
        </p:txBody>
      </p:sp>
      <p:grpSp>
        <p:nvGrpSpPr>
          <p:cNvPr id="269" name="组合 268">
            <a:extLst>
              <a:ext uri="{FF2B5EF4-FFF2-40B4-BE49-F238E27FC236}">
                <a16:creationId xmlns:a16="http://schemas.microsoft.com/office/drawing/2014/main" id="{E097480E-4879-4C50-8BD6-8522121743A0}"/>
              </a:ext>
            </a:extLst>
          </p:cNvPr>
          <p:cNvGrpSpPr/>
          <p:nvPr/>
        </p:nvGrpSpPr>
        <p:grpSpPr>
          <a:xfrm>
            <a:off x="8467564" y="3194462"/>
            <a:ext cx="538196" cy="1878563"/>
            <a:chOff x="8467564" y="3194462"/>
            <a:chExt cx="538196" cy="1878563"/>
          </a:xfrm>
        </p:grpSpPr>
        <p:sp>
          <p:nvSpPr>
            <p:cNvPr id="64" name="矩形 63">
              <a:extLst>
                <a:ext uri="{FF2B5EF4-FFF2-40B4-BE49-F238E27FC236}">
                  <a16:creationId xmlns:a16="http://schemas.microsoft.com/office/drawing/2014/main" id="{41032C57-7E0D-4C1C-A2DD-2D43589AF458}"/>
                </a:ext>
              </a:extLst>
            </p:cNvPr>
            <p:cNvSpPr/>
            <p:nvPr/>
          </p:nvSpPr>
          <p:spPr>
            <a:xfrm>
              <a:off x="8486056" y="3770731"/>
              <a:ext cx="517157" cy="1302294"/>
            </a:xfrm>
            <a:prstGeom prst="rect">
              <a:avLst/>
            </a:prstGeom>
            <a:solidFill>
              <a:srgbClr val="FFD1D1">
                <a:alpha val="5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600" b="1" i="0" u="none" strike="noStrike" kern="0" cap="none" spc="0" normalizeH="0" baseline="0" noProof="0" dirty="0">
                <a:ln>
                  <a:noFill/>
                </a:ln>
                <a:solidFill>
                  <a:prstClr val="white"/>
                </a:solidFill>
                <a:effectLst/>
                <a:uLnTx/>
                <a:uFillTx/>
                <a:latin typeface="等线" panose="020F0502020204030204"/>
                <a:ea typeface="新細明體" panose="02020500000000000000" pitchFamily="18" charset="-120"/>
                <a:cs typeface="Arial" panose="020B0604020202020204" pitchFamily="34" charset="0"/>
              </a:endParaRPr>
            </a:p>
          </p:txBody>
        </p:sp>
        <p:cxnSp>
          <p:nvCxnSpPr>
            <p:cNvPr id="78" name="直線箭頭接點 79">
              <a:extLst>
                <a:ext uri="{FF2B5EF4-FFF2-40B4-BE49-F238E27FC236}">
                  <a16:creationId xmlns:a16="http://schemas.microsoft.com/office/drawing/2014/main" id="{5D5295D1-34FB-43AA-B849-490BEE04AC78}"/>
                </a:ext>
              </a:extLst>
            </p:cNvPr>
            <p:cNvCxnSpPr>
              <a:cxnSpLocks/>
            </p:cNvCxnSpPr>
            <p:nvPr/>
          </p:nvCxnSpPr>
          <p:spPr>
            <a:xfrm>
              <a:off x="9005760" y="3194462"/>
              <a:ext cx="0" cy="1843143"/>
            </a:xfrm>
            <a:prstGeom prst="straightConnector1">
              <a:avLst/>
            </a:prstGeom>
            <a:noFill/>
            <a:ln w="38100" cap="flat" cmpd="sng" algn="ctr">
              <a:solidFill>
                <a:srgbClr val="0070C0"/>
              </a:solidFill>
              <a:prstDash val="sysDot"/>
              <a:miter lim="800000"/>
              <a:tailEnd type="triangle" w="lg" len="lg"/>
            </a:ln>
            <a:effectLst/>
          </p:spPr>
        </p:cxnSp>
        <p:cxnSp>
          <p:nvCxnSpPr>
            <p:cNvPr id="79" name="直線箭頭接點 79">
              <a:extLst>
                <a:ext uri="{FF2B5EF4-FFF2-40B4-BE49-F238E27FC236}">
                  <a16:creationId xmlns:a16="http://schemas.microsoft.com/office/drawing/2014/main" id="{DDA76137-7BFA-48EA-8AF9-A66B8EF03C5E}"/>
                </a:ext>
              </a:extLst>
            </p:cNvPr>
            <p:cNvCxnSpPr>
              <a:cxnSpLocks/>
            </p:cNvCxnSpPr>
            <p:nvPr/>
          </p:nvCxnSpPr>
          <p:spPr>
            <a:xfrm>
              <a:off x="8467564" y="3194462"/>
              <a:ext cx="0" cy="1843143"/>
            </a:xfrm>
            <a:prstGeom prst="straightConnector1">
              <a:avLst/>
            </a:prstGeom>
            <a:noFill/>
            <a:ln w="38100" cap="flat" cmpd="sng" algn="ctr">
              <a:solidFill>
                <a:srgbClr val="0070C0"/>
              </a:solidFill>
              <a:prstDash val="sysDot"/>
              <a:miter lim="800000"/>
              <a:tailEnd type="triangle" w="lg" len="lg"/>
            </a:ln>
            <a:effectLst/>
          </p:spPr>
        </p:cxnSp>
      </p:grpSp>
      <p:grpSp>
        <p:nvGrpSpPr>
          <p:cNvPr id="266" name="组合 265">
            <a:extLst>
              <a:ext uri="{FF2B5EF4-FFF2-40B4-BE49-F238E27FC236}">
                <a16:creationId xmlns:a16="http://schemas.microsoft.com/office/drawing/2014/main" id="{6CF33175-78A8-48A6-928F-64137E0B6DC7}"/>
              </a:ext>
            </a:extLst>
          </p:cNvPr>
          <p:cNvGrpSpPr/>
          <p:nvPr/>
        </p:nvGrpSpPr>
        <p:grpSpPr>
          <a:xfrm>
            <a:off x="8331449" y="679330"/>
            <a:ext cx="1858395" cy="2535799"/>
            <a:chOff x="8331449" y="679330"/>
            <a:chExt cx="1858395" cy="2535799"/>
          </a:xfrm>
        </p:grpSpPr>
        <p:grpSp>
          <p:nvGrpSpPr>
            <p:cNvPr id="69" name="群組 68">
              <a:extLst>
                <a:ext uri="{FF2B5EF4-FFF2-40B4-BE49-F238E27FC236}">
                  <a16:creationId xmlns:a16="http://schemas.microsoft.com/office/drawing/2014/main" id="{5832C8B8-4A57-489E-B58F-957256EE8855}"/>
                </a:ext>
              </a:extLst>
            </p:cNvPr>
            <p:cNvGrpSpPr/>
            <p:nvPr/>
          </p:nvGrpSpPr>
          <p:grpSpPr>
            <a:xfrm>
              <a:off x="8441648" y="895298"/>
              <a:ext cx="1637999" cy="2319831"/>
              <a:chOff x="1677751" y="951130"/>
              <a:chExt cx="1275034" cy="2570203"/>
            </a:xfrm>
          </p:grpSpPr>
          <p:sp>
            <p:nvSpPr>
              <p:cNvPr id="70" name="矩形 69">
                <a:extLst>
                  <a:ext uri="{FF2B5EF4-FFF2-40B4-BE49-F238E27FC236}">
                    <a16:creationId xmlns:a16="http://schemas.microsoft.com/office/drawing/2014/main" id="{11B3421C-D41B-4C87-88BE-727F93EDBD44}"/>
                  </a:ext>
                </a:extLst>
              </p:cNvPr>
              <p:cNvSpPr/>
              <p:nvPr/>
            </p:nvSpPr>
            <p:spPr>
              <a:xfrm>
                <a:off x="1677751" y="1546369"/>
                <a:ext cx="1275034" cy="369332"/>
              </a:xfrm>
              <a:prstGeom prst="rect">
                <a:avLst/>
              </a:prstGeom>
              <a:solidFill>
                <a:srgbClr val="0070C0"/>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TW" sz="2000" b="1" i="0" u="none" strike="noStrike" kern="0" cap="none" spc="0" normalizeH="0" baseline="0" noProof="0" dirty="0">
                    <a:ln>
                      <a:noFill/>
                    </a:ln>
                    <a:solidFill>
                      <a:prstClr val="white"/>
                    </a:solidFill>
                    <a:effectLst/>
                    <a:uLnTx/>
                    <a:uFillTx/>
                    <a:latin typeface="等线" panose="020F0502020204030204"/>
                    <a:ea typeface="新細明體" panose="02020500000000000000" pitchFamily="18" charset="-120"/>
                    <a:cs typeface="Arial" panose="020B0604020202020204" pitchFamily="34" charset="0"/>
                  </a:rPr>
                  <a:t>S</a:t>
                </a:r>
                <a:r>
                  <a:rPr kumimoji="1" lang="en-US" altLang="zh-TW" sz="2000" b="1" i="0" u="none" strike="noStrike" kern="0" cap="none" spc="0" normalizeH="0" baseline="0" noProof="0" dirty="0">
                    <a:ln>
                      <a:noFill/>
                    </a:ln>
                    <a:solidFill>
                      <a:prstClr val="white"/>
                    </a:solidFill>
                    <a:effectLst/>
                    <a:uLnTx/>
                    <a:uFillTx/>
                    <a:latin typeface="Calibri" panose="020F0502020204030204" pitchFamily="34" charset="0"/>
                    <a:ea typeface="新細明體" panose="02020500000000000000" pitchFamily="18" charset="-120"/>
                    <a:cs typeface="Calibri" panose="020F0502020204030204" pitchFamily="34" charset="0"/>
                  </a:rPr>
                  <a:t> → </a:t>
                </a:r>
                <a:r>
                  <a:rPr kumimoji="1" lang="en-US" altLang="zh-TW" sz="2000" b="1" i="0" u="none" strike="noStrike" kern="0" cap="none" spc="0" normalizeH="0" baseline="0" noProof="0" dirty="0">
                    <a:ln>
                      <a:noFill/>
                    </a:ln>
                    <a:solidFill>
                      <a:prstClr val="white"/>
                    </a:solidFill>
                    <a:effectLst/>
                    <a:uLnTx/>
                    <a:uFillTx/>
                    <a:latin typeface="等线" panose="020F0502020204030204"/>
                    <a:ea typeface="新細明體" panose="02020500000000000000" pitchFamily="18" charset="-120"/>
                    <a:cs typeface="Arial" panose="020B0604020202020204" pitchFamily="34" charset="0"/>
                  </a:rPr>
                  <a:t>M</a:t>
                </a:r>
                <a:endParaRPr kumimoji="1" lang="zh-TW" altLang="en-US" sz="2000" b="1" i="0" u="none" strike="noStrike" kern="0" cap="none" spc="0" normalizeH="0" baseline="0" noProof="0" dirty="0">
                  <a:ln>
                    <a:noFill/>
                  </a:ln>
                  <a:solidFill>
                    <a:prstClr val="white"/>
                  </a:solidFill>
                  <a:effectLst/>
                  <a:uLnTx/>
                  <a:uFillTx/>
                  <a:latin typeface="等线" panose="020F0502020204030204"/>
                  <a:ea typeface="新細明體" panose="02020500000000000000" pitchFamily="18" charset="-120"/>
                  <a:cs typeface="Arial" panose="020B0604020202020204" pitchFamily="34" charset="0"/>
                </a:endParaRPr>
              </a:p>
            </p:txBody>
          </p:sp>
          <p:cxnSp>
            <p:nvCxnSpPr>
              <p:cNvPr id="71" name="直線箭頭接點 32">
                <a:extLst>
                  <a:ext uri="{FF2B5EF4-FFF2-40B4-BE49-F238E27FC236}">
                    <a16:creationId xmlns:a16="http://schemas.microsoft.com/office/drawing/2014/main" id="{1164CC68-4508-4AAF-A14E-0B551F6AA731}"/>
                  </a:ext>
                </a:extLst>
              </p:cNvPr>
              <p:cNvCxnSpPr>
                <a:cxnSpLocks/>
              </p:cNvCxnSpPr>
              <p:nvPr/>
            </p:nvCxnSpPr>
            <p:spPr>
              <a:xfrm>
                <a:off x="1684352" y="951130"/>
                <a:ext cx="8933" cy="2570203"/>
              </a:xfrm>
              <a:prstGeom prst="straightConnector1">
                <a:avLst/>
              </a:prstGeom>
              <a:noFill/>
              <a:ln w="38100" cap="flat" cmpd="sng" algn="ctr">
                <a:solidFill>
                  <a:srgbClr val="0070C0"/>
                </a:solidFill>
                <a:prstDash val="solid"/>
                <a:miter lim="800000"/>
                <a:tailEnd type="triangle" w="lg" len="lg"/>
              </a:ln>
              <a:effectLst/>
            </p:spPr>
          </p:cxnSp>
          <p:cxnSp>
            <p:nvCxnSpPr>
              <p:cNvPr id="72" name="直線箭頭接點 55">
                <a:extLst>
                  <a:ext uri="{FF2B5EF4-FFF2-40B4-BE49-F238E27FC236}">
                    <a16:creationId xmlns:a16="http://schemas.microsoft.com/office/drawing/2014/main" id="{F135C201-F41A-46E5-8F8D-EF67786EF619}"/>
                  </a:ext>
                </a:extLst>
              </p:cNvPr>
              <p:cNvCxnSpPr>
                <a:cxnSpLocks/>
              </p:cNvCxnSpPr>
              <p:nvPr/>
            </p:nvCxnSpPr>
            <p:spPr>
              <a:xfrm>
                <a:off x="2933143" y="951130"/>
                <a:ext cx="0" cy="2568715"/>
              </a:xfrm>
              <a:prstGeom prst="straightConnector1">
                <a:avLst/>
              </a:prstGeom>
              <a:noFill/>
              <a:ln w="38100" cap="flat" cmpd="sng" algn="ctr">
                <a:solidFill>
                  <a:srgbClr val="0070C0"/>
                </a:solidFill>
                <a:prstDash val="solid"/>
                <a:miter lim="800000"/>
                <a:tailEnd type="triangle" w="lg" len="lg"/>
              </a:ln>
              <a:effectLst/>
            </p:spPr>
          </p:cxnSp>
        </p:grpSp>
        <p:grpSp>
          <p:nvGrpSpPr>
            <p:cNvPr id="80" name="组合 79">
              <a:extLst>
                <a:ext uri="{FF2B5EF4-FFF2-40B4-BE49-F238E27FC236}">
                  <a16:creationId xmlns:a16="http://schemas.microsoft.com/office/drawing/2014/main" id="{9B8C1B4F-3812-4B8E-B6E5-4C5AAFB698DD}"/>
                </a:ext>
              </a:extLst>
            </p:cNvPr>
            <p:cNvGrpSpPr/>
            <p:nvPr/>
          </p:nvGrpSpPr>
          <p:grpSpPr>
            <a:xfrm>
              <a:off x="8476582" y="1117931"/>
              <a:ext cx="1560395" cy="466700"/>
              <a:chOff x="2978666" y="2232960"/>
              <a:chExt cx="438215" cy="0"/>
            </a:xfrm>
          </p:grpSpPr>
          <p:cxnSp>
            <p:nvCxnSpPr>
              <p:cNvPr id="81" name="直線箭頭接點 88">
                <a:extLst>
                  <a:ext uri="{FF2B5EF4-FFF2-40B4-BE49-F238E27FC236}">
                    <a16:creationId xmlns:a16="http://schemas.microsoft.com/office/drawing/2014/main" id="{09F899A8-8499-440B-A94E-38F86BB18B1A}"/>
                  </a:ext>
                </a:extLst>
              </p:cNvPr>
              <p:cNvCxnSpPr>
                <a:cxnSpLocks/>
              </p:cNvCxnSpPr>
              <p:nvPr/>
            </p:nvCxnSpPr>
            <p:spPr>
              <a:xfrm flipH="1">
                <a:off x="2978666" y="2232960"/>
                <a:ext cx="162487" cy="0"/>
              </a:xfrm>
              <a:prstGeom prst="straightConnector1">
                <a:avLst/>
              </a:prstGeom>
              <a:noFill/>
              <a:ln w="19050" cap="flat" cmpd="sng" algn="ctr">
                <a:solidFill>
                  <a:sysClr val="windowText" lastClr="000000"/>
                </a:solidFill>
                <a:prstDash val="solid"/>
                <a:miter lim="800000"/>
                <a:tailEnd type="triangle" w="lg" len="lg"/>
              </a:ln>
              <a:effectLst/>
            </p:spPr>
          </p:cxnSp>
          <p:cxnSp>
            <p:nvCxnSpPr>
              <p:cNvPr id="82" name="直線箭頭接點 88">
                <a:extLst>
                  <a:ext uri="{FF2B5EF4-FFF2-40B4-BE49-F238E27FC236}">
                    <a16:creationId xmlns:a16="http://schemas.microsoft.com/office/drawing/2014/main" id="{6E79A912-CA40-4A15-A53D-1C8A1563A7BF}"/>
                  </a:ext>
                </a:extLst>
              </p:cNvPr>
              <p:cNvCxnSpPr>
                <a:cxnSpLocks/>
              </p:cNvCxnSpPr>
              <p:nvPr/>
            </p:nvCxnSpPr>
            <p:spPr>
              <a:xfrm>
                <a:off x="3015257" y="2232960"/>
                <a:ext cx="401624" cy="0"/>
              </a:xfrm>
              <a:prstGeom prst="straightConnector1">
                <a:avLst/>
              </a:prstGeom>
              <a:noFill/>
              <a:ln w="19050" cap="flat" cmpd="sng" algn="ctr">
                <a:solidFill>
                  <a:sysClr val="windowText" lastClr="000000"/>
                </a:solidFill>
                <a:prstDash val="solid"/>
                <a:miter lim="800000"/>
                <a:tailEnd type="triangle" w="lg" len="lg"/>
              </a:ln>
              <a:effectLst/>
            </p:spPr>
          </p:cxnSp>
        </p:grpSp>
        <p:sp>
          <p:nvSpPr>
            <p:cNvPr id="89" name="文字方塊 18">
              <a:extLst>
                <a:ext uri="{FF2B5EF4-FFF2-40B4-BE49-F238E27FC236}">
                  <a16:creationId xmlns:a16="http://schemas.microsoft.com/office/drawing/2014/main" id="{9E6843D5-29E1-454E-AEA8-968276D8486D}"/>
                </a:ext>
              </a:extLst>
            </p:cNvPr>
            <p:cNvSpPr txBox="1"/>
            <p:nvPr/>
          </p:nvSpPr>
          <p:spPr>
            <a:xfrm>
              <a:off x="8331449" y="679330"/>
              <a:ext cx="1858395" cy="461665"/>
            </a:xfrm>
            <a:prstGeom prst="rect">
              <a:avLst/>
            </a:prstGeom>
            <a:noFill/>
          </p:spPr>
          <p:txBody>
            <a:bodyPr wrap="square" rtlCol="0">
              <a:spAutoFit/>
            </a:bodyPr>
            <a:lstStyle/>
            <a:p>
              <a:pPr algn="ctr"/>
              <a:r>
                <a:rPr lang="en-US" altLang="zh-CN" sz="2400" b="1" dirty="0">
                  <a:solidFill>
                    <a:prstClr val="black"/>
                  </a:solidFill>
                  <a:ea typeface="等线" panose="02010600030101010101" pitchFamily="2" charset="-122"/>
                  <a:cs typeface="Arial" panose="020B0604020202020204" pitchFamily="34" charset="0"/>
                </a:rPr>
                <a:t>T</a:t>
              </a:r>
              <a:r>
                <a:rPr lang="en-US" altLang="zh-CN" sz="2400" b="1" baseline="-25000" dirty="0">
                  <a:solidFill>
                    <a:prstClr val="black"/>
                  </a:solidFill>
                  <a:ea typeface="等线" panose="02010600030101010101" pitchFamily="2" charset="-122"/>
                  <a:cs typeface="Arial" panose="020B0604020202020204" pitchFamily="34" charset="0"/>
                </a:rPr>
                <a:t>2 </a:t>
              </a:r>
              <a:r>
                <a:rPr kumimoji="1" lang="en-US" altLang="zh-TW" sz="2400" b="1" dirty="0">
                  <a:solidFill>
                    <a:prstClr val="black"/>
                  </a:solidFill>
                  <a:ea typeface="新細明體" panose="02020500000000000000" pitchFamily="18" charset="-120"/>
                  <a:cs typeface="Arial" panose="020B0604020202020204" pitchFamily="34" charset="0"/>
                </a:rPr>
                <a:t>&gt; 80</a:t>
              </a:r>
              <a:r>
                <a:rPr kumimoji="1" lang="en-US" altLang="zh-CN" sz="2400" b="1" dirty="0">
                  <a:solidFill>
                    <a:prstClr val="black"/>
                  </a:solidFill>
                  <a:ea typeface="等线" panose="02010600030101010101" pitchFamily="2" charset="-122"/>
                  <a:cs typeface="Arial" panose="020B0604020202020204" pitchFamily="34" charset="0"/>
                </a:rPr>
                <a:t> </a:t>
              </a:r>
              <a:r>
                <a:rPr kumimoji="1" lang="en-US" altLang="zh-TW" sz="2400" b="1" dirty="0">
                  <a:solidFill>
                    <a:prstClr val="black"/>
                  </a:solidFill>
                  <a:ea typeface="新細明體" panose="02020500000000000000" pitchFamily="18" charset="-120"/>
                  <a:cs typeface="Arial" panose="020B0604020202020204" pitchFamily="34" charset="0"/>
                </a:rPr>
                <a:t>us</a:t>
              </a:r>
              <a:endParaRPr kumimoji="1" lang="zh-TW" altLang="en-US" sz="2400" b="1" dirty="0">
                <a:solidFill>
                  <a:prstClr val="black"/>
                </a:solidFill>
                <a:ea typeface="新細明體" panose="02020500000000000000" pitchFamily="18" charset="-120"/>
                <a:cs typeface="Arial" panose="020B0604020202020204" pitchFamily="34" charset="0"/>
              </a:endParaRPr>
            </a:p>
          </p:txBody>
        </p:sp>
      </p:grpSp>
      <p:grpSp>
        <p:nvGrpSpPr>
          <p:cNvPr id="265" name="组合 264">
            <a:extLst>
              <a:ext uri="{FF2B5EF4-FFF2-40B4-BE49-F238E27FC236}">
                <a16:creationId xmlns:a16="http://schemas.microsoft.com/office/drawing/2014/main" id="{602325A7-BC38-405B-B9E9-2840DD0C55DB}"/>
              </a:ext>
            </a:extLst>
          </p:cNvPr>
          <p:cNvGrpSpPr/>
          <p:nvPr/>
        </p:nvGrpSpPr>
        <p:grpSpPr>
          <a:xfrm>
            <a:off x="5900271" y="1450196"/>
            <a:ext cx="2541377" cy="778347"/>
            <a:chOff x="5900271" y="1450196"/>
            <a:chExt cx="2541377" cy="778347"/>
          </a:xfrm>
        </p:grpSpPr>
        <p:sp>
          <p:nvSpPr>
            <p:cNvPr id="83" name="文字方塊 18">
              <a:extLst>
                <a:ext uri="{FF2B5EF4-FFF2-40B4-BE49-F238E27FC236}">
                  <a16:creationId xmlns:a16="http://schemas.microsoft.com/office/drawing/2014/main" id="{43A95922-1837-4621-954F-27602F0D46BC}"/>
                </a:ext>
              </a:extLst>
            </p:cNvPr>
            <p:cNvSpPr txBox="1"/>
            <p:nvPr/>
          </p:nvSpPr>
          <p:spPr>
            <a:xfrm>
              <a:off x="5927257" y="1450196"/>
              <a:ext cx="2482484" cy="461665"/>
            </a:xfrm>
            <a:prstGeom prst="rect">
              <a:avLst/>
            </a:prstGeom>
            <a:noFill/>
          </p:spPr>
          <p:txBody>
            <a:bodyPr wrap="square" rtlCol="0">
              <a:spAutoFit/>
            </a:bodyPr>
            <a:lstStyle/>
            <a:p>
              <a:pPr algn="ctr"/>
              <a:r>
                <a:rPr lang="en-US" altLang="zh-CN" sz="2400" b="1" dirty="0">
                  <a:solidFill>
                    <a:prstClr val="black"/>
                  </a:solidFill>
                  <a:ea typeface="等线" panose="02010600030101010101" pitchFamily="2" charset="-122"/>
                  <a:cs typeface="Arial" panose="020B0604020202020204" pitchFamily="34" charset="0"/>
                </a:rPr>
                <a:t>T</a:t>
              </a:r>
              <a:r>
                <a:rPr lang="en-US" altLang="zh-CN" sz="2400" b="1" baseline="-25000" dirty="0">
                  <a:solidFill>
                    <a:prstClr val="black"/>
                  </a:solidFill>
                  <a:ea typeface="等线" panose="02010600030101010101" pitchFamily="2" charset="-122"/>
                  <a:cs typeface="Arial" panose="020B0604020202020204" pitchFamily="34" charset="0"/>
                </a:rPr>
                <a:t>IFS </a:t>
              </a:r>
              <a:r>
                <a:rPr kumimoji="1" lang="en-US" altLang="zh-TW" sz="2400" b="1" dirty="0">
                  <a:solidFill>
                    <a:prstClr val="black"/>
                  </a:solidFill>
                  <a:ea typeface="新細明體" panose="02020500000000000000" pitchFamily="18" charset="-120"/>
                  <a:cs typeface="Arial" panose="020B0604020202020204" pitchFamily="34" charset="0"/>
                </a:rPr>
                <a:t>= 150</a:t>
              </a:r>
              <a:r>
                <a:rPr kumimoji="1" lang="en-US" altLang="zh-CN" sz="2400" b="1" dirty="0">
                  <a:solidFill>
                    <a:prstClr val="black"/>
                  </a:solidFill>
                  <a:ea typeface="等线" panose="02010600030101010101" pitchFamily="2" charset="-122"/>
                  <a:cs typeface="Arial" panose="020B0604020202020204" pitchFamily="34" charset="0"/>
                </a:rPr>
                <a:t>±2 </a:t>
              </a:r>
              <a:r>
                <a:rPr kumimoji="1" lang="en-US" altLang="zh-TW" sz="2400" b="1" dirty="0">
                  <a:solidFill>
                    <a:prstClr val="black"/>
                  </a:solidFill>
                  <a:ea typeface="新細明體" panose="02020500000000000000" pitchFamily="18" charset="-120"/>
                  <a:cs typeface="Arial" panose="020B0604020202020204" pitchFamily="34" charset="0"/>
                </a:rPr>
                <a:t>us</a:t>
              </a:r>
              <a:endParaRPr kumimoji="1" lang="zh-TW" altLang="en-US" sz="2400" b="1" dirty="0">
                <a:solidFill>
                  <a:prstClr val="black"/>
                </a:solidFill>
                <a:ea typeface="新細明體" panose="02020500000000000000" pitchFamily="18" charset="-120"/>
                <a:cs typeface="Arial" panose="020B0604020202020204" pitchFamily="34" charset="0"/>
              </a:endParaRPr>
            </a:p>
          </p:txBody>
        </p:sp>
        <p:grpSp>
          <p:nvGrpSpPr>
            <p:cNvPr id="91" name="组合 90">
              <a:extLst>
                <a:ext uri="{FF2B5EF4-FFF2-40B4-BE49-F238E27FC236}">
                  <a16:creationId xmlns:a16="http://schemas.microsoft.com/office/drawing/2014/main" id="{C79E734A-08BB-4E0A-A476-3FB12E814C4F}"/>
                </a:ext>
              </a:extLst>
            </p:cNvPr>
            <p:cNvGrpSpPr/>
            <p:nvPr/>
          </p:nvGrpSpPr>
          <p:grpSpPr>
            <a:xfrm>
              <a:off x="5900271" y="1915066"/>
              <a:ext cx="2541377" cy="313477"/>
              <a:chOff x="2978666" y="2232960"/>
              <a:chExt cx="438215" cy="0"/>
            </a:xfrm>
          </p:grpSpPr>
          <p:cxnSp>
            <p:nvCxnSpPr>
              <p:cNvPr id="92" name="直線箭頭接點 88">
                <a:extLst>
                  <a:ext uri="{FF2B5EF4-FFF2-40B4-BE49-F238E27FC236}">
                    <a16:creationId xmlns:a16="http://schemas.microsoft.com/office/drawing/2014/main" id="{3F9F5DAA-DFA9-4B98-B279-CCD4359A6CEA}"/>
                  </a:ext>
                </a:extLst>
              </p:cNvPr>
              <p:cNvCxnSpPr>
                <a:cxnSpLocks/>
              </p:cNvCxnSpPr>
              <p:nvPr/>
            </p:nvCxnSpPr>
            <p:spPr>
              <a:xfrm flipH="1">
                <a:off x="2978666" y="2232960"/>
                <a:ext cx="162487" cy="0"/>
              </a:xfrm>
              <a:prstGeom prst="straightConnector1">
                <a:avLst/>
              </a:prstGeom>
              <a:noFill/>
              <a:ln w="19050" cap="flat" cmpd="sng" algn="ctr">
                <a:solidFill>
                  <a:sysClr val="windowText" lastClr="000000"/>
                </a:solidFill>
                <a:prstDash val="solid"/>
                <a:miter lim="800000"/>
                <a:tailEnd type="triangle" w="lg" len="lg"/>
              </a:ln>
              <a:effectLst/>
            </p:spPr>
          </p:cxnSp>
          <p:cxnSp>
            <p:nvCxnSpPr>
              <p:cNvPr id="93" name="直線箭頭接點 88">
                <a:extLst>
                  <a:ext uri="{FF2B5EF4-FFF2-40B4-BE49-F238E27FC236}">
                    <a16:creationId xmlns:a16="http://schemas.microsoft.com/office/drawing/2014/main" id="{79B4AFD5-3F7B-4B14-83C5-35411D13FB7B}"/>
                  </a:ext>
                </a:extLst>
              </p:cNvPr>
              <p:cNvCxnSpPr>
                <a:cxnSpLocks/>
              </p:cNvCxnSpPr>
              <p:nvPr/>
            </p:nvCxnSpPr>
            <p:spPr>
              <a:xfrm>
                <a:off x="3015257" y="2232960"/>
                <a:ext cx="401624" cy="0"/>
              </a:xfrm>
              <a:prstGeom prst="straightConnector1">
                <a:avLst/>
              </a:prstGeom>
              <a:noFill/>
              <a:ln w="19050" cap="flat" cmpd="sng" algn="ctr">
                <a:solidFill>
                  <a:sysClr val="windowText" lastClr="000000"/>
                </a:solidFill>
                <a:prstDash val="solid"/>
                <a:miter lim="800000"/>
                <a:tailEnd type="triangle" w="lg" len="lg"/>
              </a:ln>
              <a:effectLst/>
            </p:spPr>
          </p:cxnSp>
        </p:grpSp>
      </p:grpSp>
      <p:grpSp>
        <p:nvGrpSpPr>
          <p:cNvPr id="267" name="组合 266">
            <a:extLst>
              <a:ext uri="{FF2B5EF4-FFF2-40B4-BE49-F238E27FC236}">
                <a16:creationId xmlns:a16="http://schemas.microsoft.com/office/drawing/2014/main" id="{D4E7718E-5F02-4C64-88C0-BA182B49AE6B}"/>
              </a:ext>
            </a:extLst>
          </p:cNvPr>
          <p:cNvGrpSpPr/>
          <p:nvPr/>
        </p:nvGrpSpPr>
        <p:grpSpPr>
          <a:xfrm>
            <a:off x="2140371" y="5052715"/>
            <a:ext cx="3997698" cy="1392670"/>
            <a:chOff x="2140371" y="5052715"/>
            <a:chExt cx="3997698" cy="1392670"/>
          </a:xfrm>
        </p:grpSpPr>
        <p:sp>
          <p:nvSpPr>
            <p:cNvPr id="99" name="矩形 98">
              <a:extLst>
                <a:ext uri="{FF2B5EF4-FFF2-40B4-BE49-F238E27FC236}">
                  <a16:creationId xmlns:a16="http://schemas.microsoft.com/office/drawing/2014/main" id="{78A52E56-4B10-429D-8881-1D4826661EF5}"/>
                </a:ext>
              </a:extLst>
            </p:cNvPr>
            <p:cNvSpPr/>
            <p:nvPr/>
          </p:nvSpPr>
          <p:spPr>
            <a:xfrm>
              <a:off x="2157823" y="5052715"/>
              <a:ext cx="3980246" cy="744322"/>
            </a:xfrm>
            <a:prstGeom prst="rect">
              <a:avLst/>
            </a:prstGeom>
            <a:solidFill>
              <a:srgbClr val="4472C4">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TW" sz="2400" b="1" i="0" u="none" strike="noStrike" kern="0" cap="none" spc="0" normalizeH="0" baseline="0" noProof="0" dirty="0">
                  <a:ln>
                    <a:noFill/>
                  </a:ln>
                  <a:solidFill>
                    <a:prstClr val="black"/>
                  </a:solidFill>
                  <a:effectLst/>
                  <a:uLnTx/>
                  <a:uFillTx/>
                  <a:latin typeface="等线" panose="020F0502020204030204"/>
                  <a:ea typeface="新細明體" panose="02020500000000000000" pitchFamily="18" charset="-120"/>
                  <a:cs typeface="Arial" panose="020B0604020202020204" pitchFamily="34" charset="0"/>
                </a:rPr>
                <a:t>Received CTE Info</a:t>
              </a:r>
              <a:endParaRPr kumimoji="1" lang="zh-TW" altLang="en-US" sz="2400" b="1" i="0" u="none" strike="noStrike" kern="0" cap="none" spc="0" normalizeH="0" baseline="0" noProof="0" dirty="0">
                <a:ln>
                  <a:noFill/>
                </a:ln>
                <a:solidFill>
                  <a:prstClr val="black"/>
                </a:solidFill>
                <a:effectLst/>
                <a:uLnTx/>
                <a:uFillTx/>
                <a:latin typeface="等线" panose="020F0502020204030204"/>
                <a:ea typeface="新細明體" panose="02020500000000000000" pitchFamily="18" charset="-120"/>
                <a:cs typeface="Arial" panose="020B0604020202020204" pitchFamily="34" charset="0"/>
              </a:endParaRPr>
            </a:p>
          </p:txBody>
        </p:sp>
        <p:grpSp>
          <p:nvGrpSpPr>
            <p:cNvPr id="101" name="组合 100">
              <a:extLst>
                <a:ext uri="{FF2B5EF4-FFF2-40B4-BE49-F238E27FC236}">
                  <a16:creationId xmlns:a16="http://schemas.microsoft.com/office/drawing/2014/main" id="{FB4C762E-901E-482E-BD07-7B63BEEB55EC}"/>
                </a:ext>
              </a:extLst>
            </p:cNvPr>
            <p:cNvGrpSpPr/>
            <p:nvPr/>
          </p:nvGrpSpPr>
          <p:grpSpPr>
            <a:xfrm>
              <a:off x="2140371" y="5929965"/>
              <a:ext cx="3993418" cy="428446"/>
              <a:chOff x="2978666" y="2232960"/>
              <a:chExt cx="438215" cy="0"/>
            </a:xfrm>
          </p:grpSpPr>
          <p:cxnSp>
            <p:nvCxnSpPr>
              <p:cNvPr id="102" name="直線箭頭接點 88">
                <a:extLst>
                  <a:ext uri="{FF2B5EF4-FFF2-40B4-BE49-F238E27FC236}">
                    <a16:creationId xmlns:a16="http://schemas.microsoft.com/office/drawing/2014/main" id="{9EB3B16E-94D5-4138-B5C7-4C15C83F7501}"/>
                  </a:ext>
                </a:extLst>
              </p:cNvPr>
              <p:cNvCxnSpPr>
                <a:cxnSpLocks/>
              </p:cNvCxnSpPr>
              <p:nvPr/>
            </p:nvCxnSpPr>
            <p:spPr>
              <a:xfrm flipH="1">
                <a:off x="2978666" y="2232960"/>
                <a:ext cx="162487" cy="0"/>
              </a:xfrm>
              <a:prstGeom prst="straightConnector1">
                <a:avLst/>
              </a:prstGeom>
              <a:noFill/>
              <a:ln w="19050" cap="flat" cmpd="sng" algn="ctr">
                <a:solidFill>
                  <a:sysClr val="windowText" lastClr="000000"/>
                </a:solidFill>
                <a:prstDash val="solid"/>
                <a:miter lim="800000"/>
                <a:tailEnd type="triangle" w="lg" len="lg"/>
              </a:ln>
              <a:effectLst/>
            </p:spPr>
          </p:cxnSp>
          <p:cxnSp>
            <p:nvCxnSpPr>
              <p:cNvPr id="103" name="直線箭頭接點 88">
                <a:extLst>
                  <a:ext uri="{FF2B5EF4-FFF2-40B4-BE49-F238E27FC236}">
                    <a16:creationId xmlns:a16="http://schemas.microsoft.com/office/drawing/2014/main" id="{579E907D-E959-4C18-83C1-19563AB7B623}"/>
                  </a:ext>
                </a:extLst>
              </p:cNvPr>
              <p:cNvCxnSpPr>
                <a:cxnSpLocks/>
              </p:cNvCxnSpPr>
              <p:nvPr/>
            </p:nvCxnSpPr>
            <p:spPr>
              <a:xfrm>
                <a:off x="3015257" y="2232960"/>
                <a:ext cx="401624" cy="0"/>
              </a:xfrm>
              <a:prstGeom prst="straightConnector1">
                <a:avLst/>
              </a:prstGeom>
              <a:noFill/>
              <a:ln w="19050" cap="flat" cmpd="sng" algn="ctr">
                <a:solidFill>
                  <a:sysClr val="windowText" lastClr="000000"/>
                </a:solidFill>
                <a:prstDash val="solid"/>
                <a:miter lim="800000"/>
                <a:tailEnd type="triangle" w="lg" len="lg"/>
              </a:ln>
              <a:effectLst/>
            </p:spPr>
          </p:cxnSp>
        </p:grpSp>
        <p:sp>
          <p:nvSpPr>
            <p:cNvPr id="108" name="文字方塊 18">
              <a:extLst>
                <a:ext uri="{FF2B5EF4-FFF2-40B4-BE49-F238E27FC236}">
                  <a16:creationId xmlns:a16="http://schemas.microsoft.com/office/drawing/2014/main" id="{39A82A41-A9E2-4CEF-BDBD-18A219A2B1B4}"/>
                </a:ext>
              </a:extLst>
            </p:cNvPr>
            <p:cNvSpPr txBox="1"/>
            <p:nvPr/>
          </p:nvSpPr>
          <p:spPr>
            <a:xfrm>
              <a:off x="3242492" y="5983720"/>
              <a:ext cx="1764438" cy="461665"/>
            </a:xfrm>
            <a:prstGeom prst="rect">
              <a:avLst/>
            </a:prstGeom>
            <a:noFill/>
          </p:spPr>
          <p:txBody>
            <a:bodyPr wrap="square" rtlCol="0">
              <a:spAutoFit/>
            </a:bodyPr>
            <a:lstStyle/>
            <a:p>
              <a:pPr algn="ctr"/>
              <a:r>
                <a:rPr lang="en-US" altLang="zh-CN" sz="2400" b="1" dirty="0">
                  <a:solidFill>
                    <a:prstClr val="black"/>
                  </a:solidFill>
                  <a:ea typeface="等线" panose="02010600030101010101" pitchFamily="2" charset="-122"/>
                  <a:cs typeface="Arial" panose="020B0604020202020204" pitchFamily="34" charset="0"/>
                </a:rPr>
                <a:t>T</a:t>
              </a:r>
              <a:r>
                <a:rPr lang="en-US" altLang="zh-CN" sz="2400" b="1" baseline="-25000" dirty="0">
                  <a:solidFill>
                    <a:prstClr val="black"/>
                  </a:solidFill>
                  <a:ea typeface="等线" panose="02010600030101010101" pitchFamily="2" charset="-122"/>
                  <a:cs typeface="Arial" panose="020B0604020202020204" pitchFamily="34" charset="0"/>
                </a:rPr>
                <a:t>3 </a:t>
              </a:r>
              <a:r>
                <a:rPr kumimoji="1" lang="en-US" altLang="zh-TW" sz="2400" b="1" dirty="0">
                  <a:solidFill>
                    <a:prstClr val="black"/>
                  </a:solidFill>
                  <a:ea typeface="新細明體" panose="02020500000000000000" pitchFamily="18" charset="-120"/>
                  <a:cs typeface="Arial" panose="020B0604020202020204" pitchFamily="34" charset="0"/>
                </a:rPr>
                <a:t>&gt; </a:t>
              </a:r>
              <a:r>
                <a:rPr kumimoji="1" lang="en-US" altLang="zh-CN" sz="2400" b="1" dirty="0">
                  <a:solidFill>
                    <a:prstClr val="black"/>
                  </a:solidFill>
                  <a:ea typeface="等线" panose="02010600030101010101" pitchFamily="2" charset="-122"/>
                  <a:cs typeface="Arial" panose="020B0604020202020204" pitchFamily="34" charset="0"/>
                </a:rPr>
                <a:t>24</a:t>
              </a:r>
              <a:r>
                <a:rPr kumimoji="1" lang="en-US" altLang="zh-TW" sz="2400" b="1" dirty="0">
                  <a:solidFill>
                    <a:prstClr val="black"/>
                  </a:solidFill>
                  <a:ea typeface="新細明體" panose="02020500000000000000" pitchFamily="18" charset="-120"/>
                  <a:cs typeface="Arial" panose="020B0604020202020204" pitchFamily="34" charset="0"/>
                </a:rPr>
                <a:t>0</a:t>
              </a:r>
              <a:r>
                <a:rPr kumimoji="1" lang="en-US" altLang="zh-CN" sz="2400" b="1" dirty="0">
                  <a:solidFill>
                    <a:prstClr val="black"/>
                  </a:solidFill>
                  <a:ea typeface="等线" panose="02010600030101010101" pitchFamily="2" charset="-122"/>
                  <a:cs typeface="Arial" panose="020B0604020202020204" pitchFamily="34" charset="0"/>
                </a:rPr>
                <a:t> </a:t>
              </a:r>
              <a:r>
                <a:rPr kumimoji="1" lang="en-US" altLang="zh-TW" sz="2400" b="1" dirty="0">
                  <a:solidFill>
                    <a:prstClr val="black"/>
                  </a:solidFill>
                  <a:ea typeface="新細明體" panose="02020500000000000000" pitchFamily="18" charset="-120"/>
                  <a:cs typeface="Arial" panose="020B0604020202020204" pitchFamily="34" charset="0"/>
                </a:rPr>
                <a:t>us</a:t>
              </a:r>
              <a:endParaRPr kumimoji="1" lang="zh-TW" altLang="en-US" sz="2400" b="1" dirty="0">
                <a:solidFill>
                  <a:prstClr val="black"/>
                </a:solidFill>
                <a:ea typeface="新細明體" panose="02020500000000000000" pitchFamily="18" charset="-120"/>
                <a:cs typeface="Arial" panose="020B0604020202020204" pitchFamily="34" charset="0"/>
              </a:endParaRPr>
            </a:p>
          </p:txBody>
        </p:sp>
      </p:grpSp>
      <p:grpSp>
        <p:nvGrpSpPr>
          <p:cNvPr id="268" name="组合 267">
            <a:extLst>
              <a:ext uri="{FF2B5EF4-FFF2-40B4-BE49-F238E27FC236}">
                <a16:creationId xmlns:a16="http://schemas.microsoft.com/office/drawing/2014/main" id="{62B0EC54-63B5-41C8-B2A8-3637FF048B58}"/>
              </a:ext>
            </a:extLst>
          </p:cNvPr>
          <p:cNvGrpSpPr/>
          <p:nvPr/>
        </p:nvGrpSpPr>
        <p:grpSpPr>
          <a:xfrm>
            <a:off x="5957295" y="5022756"/>
            <a:ext cx="3201035" cy="1422629"/>
            <a:chOff x="5957295" y="5022756"/>
            <a:chExt cx="3201035" cy="1422629"/>
          </a:xfrm>
        </p:grpSpPr>
        <p:sp>
          <p:nvSpPr>
            <p:cNvPr id="100" name="矩形 99">
              <a:extLst>
                <a:ext uri="{FF2B5EF4-FFF2-40B4-BE49-F238E27FC236}">
                  <a16:creationId xmlns:a16="http://schemas.microsoft.com/office/drawing/2014/main" id="{AB42BE93-5138-4EF4-9B62-994BA7669097}"/>
                </a:ext>
              </a:extLst>
            </p:cNvPr>
            <p:cNvSpPr/>
            <p:nvPr/>
          </p:nvSpPr>
          <p:spPr>
            <a:xfrm>
              <a:off x="6133790" y="5044790"/>
              <a:ext cx="2893754" cy="744564"/>
            </a:xfrm>
            <a:prstGeom prst="rect">
              <a:avLst/>
            </a:prstGeom>
            <a:solidFill>
              <a:srgbClr val="ED7D31">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2400" b="1" i="0" u="none" strike="noStrike" kern="0" cap="none" spc="0" normalizeH="0" baseline="0" noProof="0" dirty="0">
                <a:ln>
                  <a:noFill/>
                </a:ln>
                <a:solidFill>
                  <a:prstClr val="black"/>
                </a:solidFill>
                <a:effectLst/>
                <a:uLnTx/>
                <a:uFillTx/>
                <a:latin typeface="等线" panose="020F0502020204030204"/>
                <a:ea typeface="新細明體" panose="02020500000000000000" pitchFamily="18" charset="-120"/>
                <a:cs typeface="Arial" panose="020B0604020202020204" pitchFamily="34" charset="0"/>
              </a:endParaRPr>
            </a:p>
          </p:txBody>
        </p:sp>
        <p:grpSp>
          <p:nvGrpSpPr>
            <p:cNvPr id="104" name="组合 103">
              <a:extLst>
                <a:ext uri="{FF2B5EF4-FFF2-40B4-BE49-F238E27FC236}">
                  <a16:creationId xmlns:a16="http://schemas.microsoft.com/office/drawing/2014/main" id="{546B7573-69E0-4870-AF40-41070B22988F}"/>
                </a:ext>
              </a:extLst>
            </p:cNvPr>
            <p:cNvGrpSpPr/>
            <p:nvPr/>
          </p:nvGrpSpPr>
          <p:grpSpPr>
            <a:xfrm>
              <a:off x="6133789" y="5929964"/>
              <a:ext cx="2893755" cy="484875"/>
              <a:chOff x="2978666" y="2232960"/>
              <a:chExt cx="438215" cy="0"/>
            </a:xfrm>
          </p:grpSpPr>
          <p:cxnSp>
            <p:nvCxnSpPr>
              <p:cNvPr id="105" name="直線箭頭接點 88">
                <a:extLst>
                  <a:ext uri="{FF2B5EF4-FFF2-40B4-BE49-F238E27FC236}">
                    <a16:creationId xmlns:a16="http://schemas.microsoft.com/office/drawing/2014/main" id="{8CBA6709-2253-4249-88BE-11E1D3F0E0D2}"/>
                  </a:ext>
                </a:extLst>
              </p:cNvPr>
              <p:cNvCxnSpPr>
                <a:cxnSpLocks/>
              </p:cNvCxnSpPr>
              <p:nvPr/>
            </p:nvCxnSpPr>
            <p:spPr>
              <a:xfrm flipH="1">
                <a:off x="2978666" y="2232960"/>
                <a:ext cx="162487" cy="0"/>
              </a:xfrm>
              <a:prstGeom prst="straightConnector1">
                <a:avLst/>
              </a:prstGeom>
              <a:noFill/>
              <a:ln w="19050" cap="flat" cmpd="sng" algn="ctr">
                <a:solidFill>
                  <a:sysClr val="windowText" lastClr="000000"/>
                </a:solidFill>
                <a:prstDash val="solid"/>
                <a:miter lim="800000"/>
                <a:tailEnd type="triangle" w="lg" len="lg"/>
              </a:ln>
              <a:effectLst/>
            </p:spPr>
          </p:cxnSp>
          <p:cxnSp>
            <p:nvCxnSpPr>
              <p:cNvPr id="106" name="直線箭頭接點 88">
                <a:extLst>
                  <a:ext uri="{FF2B5EF4-FFF2-40B4-BE49-F238E27FC236}">
                    <a16:creationId xmlns:a16="http://schemas.microsoft.com/office/drawing/2014/main" id="{8C7E374E-C0F5-444B-9835-07ED31EDE435}"/>
                  </a:ext>
                </a:extLst>
              </p:cNvPr>
              <p:cNvCxnSpPr>
                <a:cxnSpLocks/>
              </p:cNvCxnSpPr>
              <p:nvPr/>
            </p:nvCxnSpPr>
            <p:spPr>
              <a:xfrm>
                <a:off x="3015257" y="2232960"/>
                <a:ext cx="401624" cy="0"/>
              </a:xfrm>
              <a:prstGeom prst="straightConnector1">
                <a:avLst/>
              </a:prstGeom>
              <a:noFill/>
              <a:ln w="19050" cap="flat" cmpd="sng" algn="ctr">
                <a:solidFill>
                  <a:sysClr val="windowText" lastClr="000000"/>
                </a:solidFill>
                <a:prstDash val="solid"/>
                <a:miter lim="800000"/>
                <a:tailEnd type="triangle" w="lg" len="lg"/>
              </a:ln>
              <a:effectLst/>
            </p:spPr>
          </p:cxnSp>
        </p:grpSp>
        <p:sp>
          <p:nvSpPr>
            <p:cNvPr id="107" name="文字方塊 18">
              <a:extLst>
                <a:ext uri="{FF2B5EF4-FFF2-40B4-BE49-F238E27FC236}">
                  <a16:creationId xmlns:a16="http://schemas.microsoft.com/office/drawing/2014/main" id="{AAC0E96A-32BB-4A55-8C73-39950BC4F774}"/>
                </a:ext>
              </a:extLst>
            </p:cNvPr>
            <p:cNvSpPr txBox="1"/>
            <p:nvPr/>
          </p:nvSpPr>
          <p:spPr>
            <a:xfrm>
              <a:off x="6496086" y="5983720"/>
              <a:ext cx="2126937" cy="461665"/>
            </a:xfrm>
            <a:prstGeom prst="rect">
              <a:avLst/>
            </a:prstGeom>
            <a:noFill/>
          </p:spPr>
          <p:txBody>
            <a:bodyPr wrap="square" rtlCol="0">
              <a:spAutoFit/>
            </a:bodyPr>
            <a:lstStyle/>
            <a:p>
              <a:pPr algn="ctr"/>
              <a:r>
                <a:rPr kumimoji="1" lang="en-US" altLang="zh-TW" sz="2400" b="1" dirty="0">
                  <a:solidFill>
                    <a:prstClr val="black"/>
                  </a:solidFill>
                  <a:ea typeface="新細明體" panose="02020500000000000000" pitchFamily="18" charset="-120"/>
                  <a:cs typeface="Arial" panose="020B0604020202020204" pitchFamily="34" charset="0"/>
                </a:rPr>
                <a:t> </a:t>
              </a:r>
              <a:r>
                <a:rPr lang="en-US" altLang="zh-CN" sz="2400" b="1" dirty="0">
                  <a:solidFill>
                    <a:prstClr val="black"/>
                  </a:solidFill>
                  <a:ea typeface="等线" panose="02010600030101010101" pitchFamily="2" charset="-122"/>
                  <a:cs typeface="Arial" panose="020B0604020202020204" pitchFamily="34" charset="0"/>
                </a:rPr>
                <a:t>T</a:t>
              </a:r>
              <a:r>
                <a:rPr lang="en-US" altLang="zh-CN" sz="2400" b="1" baseline="-25000" dirty="0">
                  <a:solidFill>
                    <a:prstClr val="black"/>
                  </a:solidFill>
                  <a:ea typeface="等线" panose="02010600030101010101" pitchFamily="2" charset="-122"/>
                  <a:cs typeface="Arial" panose="020B0604020202020204" pitchFamily="34" charset="0"/>
                </a:rPr>
                <a:t>4 </a:t>
              </a:r>
              <a:r>
                <a:rPr kumimoji="1" lang="en-US" altLang="zh-TW" sz="2400" b="1" dirty="0">
                  <a:solidFill>
                    <a:prstClr val="black"/>
                  </a:solidFill>
                  <a:ea typeface="新細明體" panose="02020500000000000000" pitchFamily="18" charset="-120"/>
                  <a:cs typeface="Arial" panose="020B0604020202020204" pitchFamily="34" charset="0"/>
                </a:rPr>
                <a:t>= 160 us</a:t>
              </a:r>
              <a:endParaRPr kumimoji="1" lang="zh-TW" altLang="en-US" sz="2400" b="1" dirty="0">
                <a:solidFill>
                  <a:prstClr val="black"/>
                </a:solidFill>
                <a:ea typeface="新細明體" panose="02020500000000000000" pitchFamily="18" charset="-120"/>
                <a:cs typeface="Arial" panose="020B0604020202020204" pitchFamily="34" charset="0"/>
              </a:endParaRPr>
            </a:p>
          </p:txBody>
        </p:sp>
        <p:sp>
          <p:nvSpPr>
            <p:cNvPr id="109" name="文本框 108">
              <a:extLst>
                <a:ext uri="{FF2B5EF4-FFF2-40B4-BE49-F238E27FC236}">
                  <a16:creationId xmlns:a16="http://schemas.microsoft.com/office/drawing/2014/main" id="{D74889FD-F78C-4094-A2BD-F204373AE41A}"/>
                </a:ext>
              </a:extLst>
            </p:cNvPr>
            <p:cNvSpPr txBox="1"/>
            <p:nvPr/>
          </p:nvSpPr>
          <p:spPr>
            <a:xfrm>
              <a:off x="5957295" y="5022756"/>
              <a:ext cx="3201035" cy="830997"/>
            </a:xfrm>
            <a:prstGeom prst="rect">
              <a:avLst/>
            </a:prstGeom>
            <a:noFill/>
          </p:spPr>
          <p:txBody>
            <a:bodyPr wrap="square">
              <a:spAutoFit/>
            </a:bodyPr>
            <a:lstStyle/>
            <a:p>
              <a:pPr algn="ctr"/>
              <a:r>
                <a:rPr kumimoji="1" lang="en-US" altLang="zh-TW" sz="2400" b="1" dirty="0">
                  <a:solidFill>
                    <a:prstClr val="black"/>
                  </a:solidFill>
                  <a:ea typeface="新細明體" panose="02020500000000000000" pitchFamily="18" charset="-120"/>
                  <a:cs typeface="Arial" panose="020B0604020202020204" pitchFamily="34" charset="0"/>
                </a:rPr>
                <a:t>Antenna Switching </a:t>
              </a:r>
            </a:p>
            <a:p>
              <a:pPr algn="ctr"/>
              <a:r>
                <a:rPr kumimoji="1" lang="en-US" altLang="zh-TW" sz="2400" b="1" dirty="0">
                  <a:solidFill>
                    <a:prstClr val="black"/>
                  </a:solidFill>
                  <a:ea typeface="新細明體" panose="02020500000000000000" pitchFamily="18" charset="-120"/>
                  <a:cs typeface="Arial" panose="020B0604020202020204" pitchFamily="34" charset="0"/>
                </a:rPr>
                <a:t>and Sampling</a:t>
              </a:r>
              <a:endParaRPr kumimoji="1" lang="zh-TW" altLang="en-US" sz="2400" b="1" dirty="0">
                <a:solidFill>
                  <a:prstClr val="black"/>
                </a:solidFill>
                <a:ea typeface="新細明體" panose="02020500000000000000" pitchFamily="18" charset="-120"/>
                <a:cs typeface="Arial" panose="020B0604020202020204" pitchFamily="34" charset="0"/>
              </a:endParaRPr>
            </a:p>
          </p:txBody>
        </p:sp>
      </p:grpSp>
      <p:grpSp>
        <p:nvGrpSpPr>
          <p:cNvPr id="262" name="组合 261">
            <a:extLst>
              <a:ext uri="{FF2B5EF4-FFF2-40B4-BE49-F238E27FC236}">
                <a16:creationId xmlns:a16="http://schemas.microsoft.com/office/drawing/2014/main" id="{05885A92-7BDD-49D7-8B57-C41178526762}"/>
              </a:ext>
            </a:extLst>
          </p:cNvPr>
          <p:cNvGrpSpPr/>
          <p:nvPr/>
        </p:nvGrpSpPr>
        <p:grpSpPr>
          <a:xfrm>
            <a:off x="1075351" y="3217368"/>
            <a:ext cx="7927862" cy="1807951"/>
            <a:chOff x="1075351" y="3217368"/>
            <a:chExt cx="7927862" cy="1807951"/>
          </a:xfrm>
        </p:grpSpPr>
        <p:grpSp>
          <p:nvGrpSpPr>
            <p:cNvPr id="73" name="群組 89">
              <a:extLst>
                <a:ext uri="{FF2B5EF4-FFF2-40B4-BE49-F238E27FC236}">
                  <a16:creationId xmlns:a16="http://schemas.microsoft.com/office/drawing/2014/main" id="{9F61F0E9-8364-4D3F-81E8-0B5012982BBA}"/>
                </a:ext>
              </a:extLst>
            </p:cNvPr>
            <p:cNvGrpSpPr/>
            <p:nvPr/>
          </p:nvGrpSpPr>
          <p:grpSpPr>
            <a:xfrm>
              <a:off x="2140370" y="3217368"/>
              <a:ext cx="3993419" cy="1807951"/>
              <a:chOff x="1716163" y="1536127"/>
              <a:chExt cx="1782991" cy="1807951"/>
            </a:xfrm>
          </p:grpSpPr>
          <p:sp>
            <p:nvSpPr>
              <p:cNvPr id="74" name="矩形 73">
                <a:extLst>
                  <a:ext uri="{FF2B5EF4-FFF2-40B4-BE49-F238E27FC236}">
                    <a16:creationId xmlns:a16="http://schemas.microsoft.com/office/drawing/2014/main" id="{AA7848A0-15B9-4A52-938B-2405598C3671}"/>
                  </a:ext>
                </a:extLst>
              </p:cNvPr>
              <p:cNvSpPr/>
              <p:nvPr/>
            </p:nvSpPr>
            <p:spPr>
              <a:xfrm>
                <a:off x="1716163" y="1550930"/>
                <a:ext cx="1771947" cy="540346"/>
              </a:xfrm>
              <a:prstGeom prst="rect">
                <a:avLst/>
              </a:prstGeom>
              <a:solidFill>
                <a:srgbClr val="C00000"/>
              </a:solidFill>
              <a:ln w="635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1" i="0" u="none" strike="noStrike" kern="0" cap="none" spc="0" normalizeH="0" baseline="0" noProof="0" dirty="0">
                  <a:ln>
                    <a:noFill/>
                  </a:ln>
                  <a:solidFill>
                    <a:prstClr val="white"/>
                  </a:solidFill>
                  <a:effectLst/>
                  <a:uLnTx/>
                  <a:uFillTx/>
                  <a:latin typeface="等线" panose="020F0502020204030204"/>
                  <a:ea typeface="新細明體" panose="02020500000000000000" pitchFamily="18" charset="-120"/>
                  <a:cs typeface="Arial" panose="020B0604020202020204" pitchFamily="34" charset="0"/>
                </a:endParaRPr>
              </a:p>
            </p:txBody>
          </p:sp>
          <p:cxnSp>
            <p:nvCxnSpPr>
              <p:cNvPr id="75" name="直線箭頭接點 91">
                <a:extLst>
                  <a:ext uri="{FF2B5EF4-FFF2-40B4-BE49-F238E27FC236}">
                    <a16:creationId xmlns:a16="http://schemas.microsoft.com/office/drawing/2014/main" id="{DB801C46-822B-4486-8CCD-43CE80BEEF6F}"/>
                  </a:ext>
                </a:extLst>
              </p:cNvPr>
              <p:cNvCxnSpPr>
                <a:cxnSpLocks/>
              </p:cNvCxnSpPr>
              <p:nvPr/>
            </p:nvCxnSpPr>
            <p:spPr>
              <a:xfrm>
                <a:off x="1723955" y="1536127"/>
                <a:ext cx="2447" cy="1791482"/>
              </a:xfrm>
              <a:prstGeom prst="straightConnector1">
                <a:avLst/>
              </a:prstGeom>
              <a:noFill/>
              <a:ln w="38100" cap="flat" cmpd="sng" algn="ctr">
                <a:solidFill>
                  <a:srgbClr val="C00000"/>
                </a:solidFill>
                <a:prstDash val="solid"/>
                <a:miter lim="800000"/>
                <a:tailEnd type="triangle" w="lg" len="lg"/>
              </a:ln>
              <a:effectLst/>
            </p:spPr>
          </p:cxnSp>
          <p:cxnSp>
            <p:nvCxnSpPr>
              <p:cNvPr id="76" name="直線箭頭接點 92">
                <a:extLst>
                  <a:ext uri="{FF2B5EF4-FFF2-40B4-BE49-F238E27FC236}">
                    <a16:creationId xmlns:a16="http://schemas.microsoft.com/office/drawing/2014/main" id="{8742B6F8-0ECD-4614-84CD-9AF51FC76362}"/>
                  </a:ext>
                </a:extLst>
              </p:cNvPr>
              <p:cNvCxnSpPr>
                <a:cxnSpLocks/>
              </p:cNvCxnSpPr>
              <p:nvPr/>
            </p:nvCxnSpPr>
            <p:spPr>
              <a:xfrm>
                <a:off x="3499154" y="1546368"/>
                <a:ext cx="0" cy="1797710"/>
              </a:xfrm>
              <a:prstGeom prst="straightConnector1">
                <a:avLst/>
              </a:prstGeom>
              <a:noFill/>
              <a:ln w="38100" cap="flat" cmpd="sng" algn="ctr">
                <a:solidFill>
                  <a:srgbClr val="C00000"/>
                </a:solidFill>
                <a:prstDash val="solid"/>
                <a:miter lim="800000"/>
                <a:tailEnd type="triangle" w="lg" len="lg"/>
              </a:ln>
              <a:effectLst/>
            </p:spPr>
          </p:cxnSp>
        </p:grpSp>
        <p:sp>
          <p:nvSpPr>
            <p:cNvPr id="77" name="矩形 76">
              <a:extLst>
                <a:ext uri="{FF2B5EF4-FFF2-40B4-BE49-F238E27FC236}">
                  <a16:creationId xmlns:a16="http://schemas.microsoft.com/office/drawing/2014/main" id="{602942E2-7CA7-4A45-8585-0E2D27718AF5}"/>
                </a:ext>
              </a:extLst>
            </p:cNvPr>
            <p:cNvSpPr/>
            <p:nvPr/>
          </p:nvSpPr>
          <p:spPr>
            <a:xfrm>
              <a:off x="6112413" y="3247049"/>
              <a:ext cx="2890800" cy="508804"/>
            </a:xfrm>
            <a:prstGeom prst="rect">
              <a:avLst/>
            </a:prstGeom>
            <a:solidFill>
              <a:srgbClr val="FFD1D1"/>
            </a:solidFill>
            <a:ln w="38100" cap="flat" cmpd="sng" algn="ctr">
              <a:solidFill>
                <a:srgbClr val="C00000"/>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TW" sz="2000" b="1" i="0" u="none" strike="noStrike" kern="0" cap="none" spc="0" normalizeH="0" baseline="0" noProof="0" dirty="0">
                  <a:ln>
                    <a:noFill/>
                  </a:ln>
                  <a:solidFill>
                    <a:prstClr val="black"/>
                  </a:solidFill>
                  <a:effectLst/>
                  <a:uLnTx/>
                  <a:uFillTx/>
                  <a:latin typeface="等线" panose="020F0502020204030204"/>
                  <a:ea typeface="新細明體" panose="02020500000000000000" pitchFamily="18" charset="-120"/>
                  <a:cs typeface="Arial" panose="020B0604020202020204" pitchFamily="34" charset="0"/>
                </a:rPr>
                <a:t>w/o standard CTE</a:t>
              </a:r>
              <a:endParaRPr kumimoji="1" lang="zh-TW" altLang="en-US" sz="2000" b="1" i="0" u="none" strike="noStrike" kern="0" cap="none" spc="0" normalizeH="0" baseline="0" noProof="0" dirty="0">
                <a:ln>
                  <a:noFill/>
                </a:ln>
                <a:solidFill>
                  <a:prstClr val="black"/>
                </a:solidFill>
                <a:effectLst/>
                <a:uLnTx/>
                <a:uFillTx/>
                <a:latin typeface="等线" panose="020F0502020204030204"/>
                <a:ea typeface="新細明體" panose="02020500000000000000" pitchFamily="18" charset="-120"/>
                <a:cs typeface="Arial" panose="020B0604020202020204" pitchFamily="34" charset="0"/>
              </a:endParaRPr>
            </a:p>
          </p:txBody>
        </p:sp>
        <p:sp>
          <p:nvSpPr>
            <p:cNvPr id="111" name="矩形 110">
              <a:extLst>
                <a:ext uri="{FF2B5EF4-FFF2-40B4-BE49-F238E27FC236}">
                  <a16:creationId xmlns:a16="http://schemas.microsoft.com/office/drawing/2014/main" id="{070FE3F1-53F8-4CB3-9E7B-FF71189A5756}"/>
                </a:ext>
              </a:extLst>
            </p:cNvPr>
            <p:cNvSpPr/>
            <p:nvPr/>
          </p:nvSpPr>
          <p:spPr>
            <a:xfrm>
              <a:off x="2169263" y="3226524"/>
              <a:ext cx="527620" cy="525534"/>
            </a:xfrm>
            <a:prstGeom prst="rect">
              <a:avLst/>
            </a:prstGeom>
            <a:solidFill>
              <a:srgbClr val="FFD1D1"/>
            </a:solidFill>
            <a:ln w="381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TW" sz="2000" b="1" i="0" u="none" strike="noStrike" kern="0" cap="none" spc="0" normalizeH="0" baseline="0" noProof="0" dirty="0" err="1">
                  <a:ln>
                    <a:noFill/>
                  </a:ln>
                  <a:solidFill>
                    <a:prstClr val="black"/>
                  </a:solidFill>
                  <a:effectLst/>
                  <a:uLnTx/>
                  <a:uFillTx/>
                  <a:latin typeface="等线" panose="020F0502020204030204"/>
                  <a:ea typeface="新細明體" panose="02020500000000000000" pitchFamily="18" charset="-120"/>
                  <a:cs typeface="Arial" panose="020B0604020202020204" pitchFamily="34" charset="0"/>
                </a:rPr>
                <a:t>Pr</a:t>
              </a:r>
              <a:endParaRPr kumimoji="1" lang="zh-TW" altLang="en-US" sz="2000" b="1" i="0" u="none" strike="noStrike" kern="0" cap="none" spc="0" normalizeH="0" baseline="0" noProof="0" dirty="0">
                <a:ln>
                  <a:noFill/>
                </a:ln>
                <a:solidFill>
                  <a:prstClr val="black"/>
                </a:solidFill>
                <a:effectLst/>
                <a:uLnTx/>
                <a:uFillTx/>
                <a:latin typeface="等线" panose="020F0502020204030204"/>
                <a:ea typeface="新細明體" panose="02020500000000000000" pitchFamily="18" charset="-120"/>
                <a:cs typeface="Arial" panose="020B0604020202020204" pitchFamily="34" charset="0"/>
              </a:endParaRPr>
            </a:p>
          </p:txBody>
        </p:sp>
        <p:sp>
          <p:nvSpPr>
            <p:cNvPr id="112" name="矩形 111">
              <a:extLst>
                <a:ext uri="{FF2B5EF4-FFF2-40B4-BE49-F238E27FC236}">
                  <a16:creationId xmlns:a16="http://schemas.microsoft.com/office/drawing/2014/main" id="{91CBF0F3-8BCB-463C-AB72-AE56318C0651}"/>
                </a:ext>
              </a:extLst>
            </p:cNvPr>
            <p:cNvSpPr/>
            <p:nvPr/>
          </p:nvSpPr>
          <p:spPr>
            <a:xfrm>
              <a:off x="3517478" y="3220844"/>
              <a:ext cx="2449663" cy="534320"/>
            </a:xfrm>
            <a:prstGeom prst="rect">
              <a:avLst/>
            </a:prstGeom>
            <a:solidFill>
              <a:srgbClr val="FFD1D1"/>
            </a:solidFill>
            <a:ln w="381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1" i="0" u="none" strike="noStrike" kern="0" cap="none" spc="0" normalizeH="0" baseline="0" noProof="0" dirty="0">
                <a:ln>
                  <a:noFill/>
                </a:ln>
                <a:solidFill>
                  <a:prstClr val="black"/>
                </a:solidFill>
                <a:effectLst/>
                <a:uLnTx/>
                <a:uFillTx/>
                <a:latin typeface="等线" panose="020F0502020204030204"/>
                <a:ea typeface="新細明體" panose="02020500000000000000" pitchFamily="18" charset="-120"/>
                <a:cs typeface="Arial" panose="020B0604020202020204" pitchFamily="34" charset="0"/>
              </a:endParaRPr>
            </a:p>
          </p:txBody>
        </p:sp>
        <p:sp>
          <p:nvSpPr>
            <p:cNvPr id="113" name="文本框 112">
              <a:extLst>
                <a:ext uri="{FF2B5EF4-FFF2-40B4-BE49-F238E27FC236}">
                  <a16:creationId xmlns:a16="http://schemas.microsoft.com/office/drawing/2014/main" id="{5B6C6DEB-ABCC-4360-B2BC-323AEC47CC7C}"/>
                </a:ext>
              </a:extLst>
            </p:cNvPr>
            <p:cNvSpPr txBox="1"/>
            <p:nvPr/>
          </p:nvSpPr>
          <p:spPr>
            <a:xfrm>
              <a:off x="3419637" y="3244690"/>
              <a:ext cx="938346" cy="554704"/>
            </a:xfrm>
            <a:prstGeom prst="rect">
              <a:avLst/>
            </a:prstGeom>
            <a:noFill/>
          </p:spPr>
          <p:txBody>
            <a:bodyPr wrap="square">
              <a:spAutoFit/>
            </a:bodyPr>
            <a:lstStyle/>
            <a:p>
              <a:pPr algn="ctr">
                <a:lnSpc>
                  <a:spcPts val="1800"/>
                </a:lnSpc>
              </a:pPr>
              <a:r>
                <a:rPr kumimoji="1" lang="en-US" altLang="zh-TW" sz="2000" b="1" dirty="0">
                  <a:solidFill>
                    <a:prstClr val="black"/>
                  </a:solidFill>
                  <a:ea typeface="新細明體" panose="02020500000000000000" pitchFamily="18" charset="-120"/>
                  <a:cs typeface="Arial" panose="020B0604020202020204" pitchFamily="34" charset="0"/>
                </a:rPr>
                <a:t>Adv</a:t>
              </a:r>
            </a:p>
            <a:p>
              <a:pPr algn="ctr">
                <a:lnSpc>
                  <a:spcPts val="1800"/>
                </a:lnSpc>
              </a:pPr>
              <a:r>
                <a:rPr kumimoji="1" lang="en-US" altLang="zh-TW" sz="2000" b="1" dirty="0">
                  <a:solidFill>
                    <a:prstClr val="black"/>
                  </a:solidFill>
                  <a:ea typeface="新細明體" panose="02020500000000000000" pitchFamily="18" charset="-120"/>
                  <a:cs typeface="Arial" panose="020B0604020202020204" pitchFamily="34" charset="0"/>
                </a:rPr>
                <a:t>Data</a:t>
              </a:r>
              <a:endParaRPr kumimoji="1" lang="zh-TW" altLang="en-US" sz="2000" b="1" dirty="0">
                <a:solidFill>
                  <a:prstClr val="black"/>
                </a:solidFill>
                <a:ea typeface="新細明體" panose="02020500000000000000" pitchFamily="18" charset="-120"/>
                <a:cs typeface="Arial" panose="020B0604020202020204" pitchFamily="34" charset="0"/>
              </a:endParaRPr>
            </a:p>
          </p:txBody>
        </p:sp>
        <p:sp>
          <p:nvSpPr>
            <p:cNvPr id="114" name="文本框 113">
              <a:extLst>
                <a:ext uri="{FF2B5EF4-FFF2-40B4-BE49-F238E27FC236}">
                  <a16:creationId xmlns:a16="http://schemas.microsoft.com/office/drawing/2014/main" id="{1AB85768-AD74-4C81-9564-D2E59ABD93FC}"/>
                </a:ext>
              </a:extLst>
            </p:cNvPr>
            <p:cNvSpPr txBox="1"/>
            <p:nvPr/>
          </p:nvSpPr>
          <p:spPr>
            <a:xfrm>
              <a:off x="2647362" y="3320886"/>
              <a:ext cx="938346" cy="331757"/>
            </a:xfrm>
            <a:prstGeom prst="rect">
              <a:avLst/>
            </a:prstGeom>
            <a:noFill/>
          </p:spPr>
          <p:txBody>
            <a:bodyPr wrap="square">
              <a:spAutoFit/>
            </a:bodyPr>
            <a:lstStyle/>
            <a:p>
              <a:pPr algn="ctr">
                <a:lnSpc>
                  <a:spcPts val="1800"/>
                </a:lnSpc>
              </a:pPr>
              <a:r>
                <a:rPr kumimoji="1" lang="en-US" altLang="zh-TW" sz="2000" b="1" dirty="0">
                  <a:solidFill>
                    <a:prstClr val="black"/>
                  </a:solidFill>
                  <a:ea typeface="新細明體" panose="02020500000000000000" pitchFamily="18" charset="-120"/>
                  <a:cs typeface="Arial" panose="020B0604020202020204" pitchFamily="34" charset="0"/>
                </a:rPr>
                <a:t>…</a:t>
              </a:r>
              <a:endParaRPr kumimoji="1" lang="zh-TW" altLang="en-US" sz="2000" b="1" dirty="0">
                <a:solidFill>
                  <a:prstClr val="black"/>
                </a:solidFill>
                <a:ea typeface="新細明體" panose="02020500000000000000" pitchFamily="18" charset="-120"/>
                <a:cs typeface="Arial" panose="020B0604020202020204" pitchFamily="34" charset="0"/>
              </a:endParaRPr>
            </a:p>
          </p:txBody>
        </p:sp>
        <p:sp>
          <p:nvSpPr>
            <p:cNvPr id="119" name="矩形 118">
              <a:extLst>
                <a:ext uri="{FF2B5EF4-FFF2-40B4-BE49-F238E27FC236}">
                  <a16:creationId xmlns:a16="http://schemas.microsoft.com/office/drawing/2014/main" id="{CB1871DA-92EE-4D36-B4C4-9F51E3F1B9C7}"/>
                </a:ext>
              </a:extLst>
            </p:cNvPr>
            <p:cNvSpPr/>
            <p:nvPr/>
          </p:nvSpPr>
          <p:spPr>
            <a:xfrm>
              <a:off x="4275420" y="3271865"/>
              <a:ext cx="1610633" cy="429797"/>
            </a:xfrm>
            <a:prstGeom prst="rect">
              <a:avLst/>
            </a:prstGeom>
            <a:solidFill>
              <a:srgbClr val="0070C0"/>
            </a:solidFill>
            <a:ln w="3810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TW" sz="2000" b="1" i="0" u="none" strike="noStrike" kern="0" cap="none" spc="0" normalizeH="0" baseline="0" noProof="0" dirty="0">
                  <a:ln>
                    <a:noFill/>
                  </a:ln>
                  <a:solidFill>
                    <a:prstClr val="white"/>
                  </a:solidFill>
                  <a:effectLst/>
                  <a:uLnTx/>
                  <a:uFillTx/>
                  <a:latin typeface="等线" panose="020F0502020204030204"/>
                  <a:ea typeface="新細明體" panose="02020500000000000000" pitchFamily="18" charset="-120"/>
                  <a:cs typeface="Arial" panose="020B0604020202020204" pitchFamily="34" charset="0"/>
                </a:rPr>
                <a:t>M</a:t>
              </a:r>
              <a:r>
                <a:rPr kumimoji="1" lang="en-US" altLang="zh-TW" sz="2000" b="1" i="0" u="none" strike="noStrike" kern="0" cap="none" spc="0" normalizeH="0" baseline="0" noProof="0" dirty="0">
                  <a:ln>
                    <a:noFill/>
                  </a:ln>
                  <a:solidFill>
                    <a:prstClr val="white"/>
                  </a:solidFill>
                  <a:effectLst/>
                  <a:uLnTx/>
                  <a:uFillTx/>
                  <a:latin typeface="Calibri" panose="020F0502020204030204" pitchFamily="34" charset="0"/>
                  <a:ea typeface="新細明體" panose="02020500000000000000" pitchFamily="18" charset="-120"/>
                  <a:cs typeface="Calibri" panose="020F0502020204030204" pitchFamily="34" charset="0"/>
                </a:rPr>
                <a:t> → </a:t>
              </a:r>
              <a:r>
                <a:rPr kumimoji="1" lang="en-US" altLang="zh-TW" sz="2000" b="1" i="0" u="none" strike="noStrike" kern="0" cap="none" spc="0" normalizeH="0" baseline="0" noProof="0" dirty="0">
                  <a:ln>
                    <a:noFill/>
                  </a:ln>
                  <a:solidFill>
                    <a:prstClr val="white"/>
                  </a:solidFill>
                  <a:effectLst/>
                  <a:uLnTx/>
                  <a:uFillTx/>
                  <a:latin typeface="等线" panose="020F0502020204030204"/>
                  <a:ea typeface="新細明體" panose="02020500000000000000" pitchFamily="18" charset="-120"/>
                  <a:cs typeface="Arial" panose="020B0604020202020204" pitchFamily="34" charset="0"/>
                </a:rPr>
                <a:t>S</a:t>
              </a:r>
              <a:r>
                <a:rPr kumimoji="1" lang="zh-CN" altLang="en-US" sz="2000" b="1"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Arial" panose="020B0604020202020204" pitchFamily="34" charset="0"/>
                </a:rPr>
                <a:t>*</a:t>
              </a:r>
              <a:endParaRPr kumimoji="1" lang="zh-TW" altLang="en-US" sz="2000" b="1" i="0" u="none" strike="noStrike" kern="0" cap="none" spc="0" normalizeH="0" baseline="0" noProof="0" dirty="0">
                <a:ln>
                  <a:noFill/>
                </a:ln>
                <a:solidFill>
                  <a:prstClr val="white"/>
                </a:solidFill>
                <a:effectLst/>
                <a:uLnTx/>
                <a:uFillTx/>
                <a:latin typeface="等线" panose="020F0502020204030204"/>
                <a:ea typeface="新細明體" panose="02020500000000000000" pitchFamily="18" charset="-120"/>
                <a:cs typeface="Arial" panose="020B0604020202020204" pitchFamily="34" charset="0"/>
              </a:endParaRPr>
            </a:p>
          </p:txBody>
        </p:sp>
        <p:sp>
          <p:nvSpPr>
            <p:cNvPr id="121" name="文本框 120">
              <a:extLst>
                <a:ext uri="{FF2B5EF4-FFF2-40B4-BE49-F238E27FC236}">
                  <a16:creationId xmlns:a16="http://schemas.microsoft.com/office/drawing/2014/main" id="{A290FB33-C67C-4570-A6E3-5E420F292347}"/>
                </a:ext>
              </a:extLst>
            </p:cNvPr>
            <p:cNvSpPr txBox="1"/>
            <p:nvPr/>
          </p:nvSpPr>
          <p:spPr>
            <a:xfrm>
              <a:off x="1075351" y="3826211"/>
              <a:ext cx="6098720" cy="369332"/>
            </a:xfrm>
            <a:prstGeom prst="rect">
              <a:avLst/>
            </a:prstGeom>
            <a:noFill/>
          </p:spPr>
          <p:txBody>
            <a:bodyPr wrap="square">
              <a:spAutoFit/>
            </a:bodyPr>
            <a:lstStyle/>
            <a:p>
              <a:pPr algn="ctr"/>
              <a:r>
                <a:rPr lang="en-US" altLang="zh-CN" b="1" dirty="0">
                  <a:solidFill>
                    <a:srgbClr val="C00000"/>
                  </a:solidFill>
                  <a:ea typeface="等线" panose="02010600030101010101" pitchFamily="2" charset="-122"/>
                  <a:cs typeface="Arial" panose="020B0604020202020204" pitchFamily="34" charset="0"/>
                </a:rPr>
                <a:t>AUX_SYNC_IND</a:t>
              </a:r>
              <a:endParaRPr lang="zh-TW" altLang="en-US" b="1" dirty="0">
                <a:solidFill>
                  <a:srgbClr val="C00000"/>
                </a:solidFill>
                <a:ea typeface="新細明體" panose="02020500000000000000" pitchFamily="18" charset="-120"/>
                <a:cs typeface="Arial" panose="020B0604020202020204" pitchFamily="34" charset="0"/>
              </a:endParaRPr>
            </a:p>
          </p:txBody>
        </p:sp>
      </p:grpSp>
      <p:grpSp>
        <p:nvGrpSpPr>
          <p:cNvPr id="270" name="组合 269">
            <a:extLst>
              <a:ext uri="{FF2B5EF4-FFF2-40B4-BE49-F238E27FC236}">
                <a16:creationId xmlns:a16="http://schemas.microsoft.com/office/drawing/2014/main" id="{AFF4C6D1-DA61-47EC-AB54-1BEF9CDD6ED3}"/>
              </a:ext>
            </a:extLst>
          </p:cNvPr>
          <p:cNvGrpSpPr/>
          <p:nvPr/>
        </p:nvGrpSpPr>
        <p:grpSpPr>
          <a:xfrm>
            <a:off x="6660165" y="2360014"/>
            <a:ext cx="4061257" cy="1954507"/>
            <a:chOff x="6660165" y="2360014"/>
            <a:chExt cx="4061257" cy="1954507"/>
          </a:xfrm>
        </p:grpSpPr>
        <p:grpSp>
          <p:nvGrpSpPr>
            <p:cNvPr id="95" name="群組 1">
              <a:extLst>
                <a:ext uri="{FF2B5EF4-FFF2-40B4-BE49-F238E27FC236}">
                  <a16:creationId xmlns:a16="http://schemas.microsoft.com/office/drawing/2014/main" id="{CCDDFB16-59C2-4DEB-AD20-BFD73847FD9E}"/>
                </a:ext>
              </a:extLst>
            </p:cNvPr>
            <p:cNvGrpSpPr/>
            <p:nvPr/>
          </p:nvGrpSpPr>
          <p:grpSpPr>
            <a:xfrm>
              <a:off x="7778840" y="2886438"/>
              <a:ext cx="1501656" cy="1428083"/>
              <a:chOff x="6630073" y="2834652"/>
              <a:chExt cx="2228086" cy="1707569"/>
            </a:xfrm>
          </p:grpSpPr>
          <p:sp>
            <p:nvSpPr>
              <p:cNvPr id="96" name="圓角矩形 3">
                <a:extLst>
                  <a:ext uri="{FF2B5EF4-FFF2-40B4-BE49-F238E27FC236}">
                    <a16:creationId xmlns:a16="http://schemas.microsoft.com/office/drawing/2014/main" id="{32C57B24-AE21-40BB-8430-0BD49B4DF971}"/>
                  </a:ext>
                </a:extLst>
              </p:cNvPr>
              <p:cNvSpPr/>
              <p:nvPr/>
            </p:nvSpPr>
            <p:spPr>
              <a:xfrm>
                <a:off x="7017948" y="2834652"/>
                <a:ext cx="1840211" cy="1441571"/>
              </a:xfrm>
              <a:prstGeom prst="roundRect">
                <a:avLst>
                  <a:gd name="adj" fmla="val 4679"/>
                </a:avLst>
              </a:prstGeom>
              <a:noFill/>
              <a:ln w="38100" cap="flat" cmpd="sng" algn="ctr">
                <a:solidFill>
                  <a:srgbClr val="ED7D31"/>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2000" b="1" i="0" u="none" strike="noStrike" kern="0" cap="none" spc="0" normalizeH="0" baseline="0" noProof="0">
                  <a:ln>
                    <a:noFill/>
                  </a:ln>
                  <a:solidFill>
                    <a:prstClr val="white"/>
                  </a:solidFill>
                  <a:effectLst/>
                  <a:uLnTx/>
                  <a:uFillTx/>
                  <a:latin typeface="等线" panose="020F0502020204030204"/>
                  <a:ea typeface="新細明體" panose="02020500000000000000" pitchFamily="18" charset="-120"/>
                  <a:cs typeface="Arial" panose="020B0604020202020204" pitchFamily="34" charset="0"/>
                </a:endParaRPr>
              </a:p>
            </p:txBody>
          </p:sp>
          <p:sp>
            <p:nvSpPr>
              <p:cNvPr id="97" name="橢圓 4">
                <a:extLst>
                  <a:ext uri="{FF2B5EF4-FFF2-40B4-BE49-F238E27FC236}">
                    <a16:creationId xmlns:a16="http://schemas.microsoft.com/office/drawing/2014/main" id="{3FC05292-C2C8-489B-BF50-976518B96046}"/>
                  </a:ext>
                </a:extLst>
              </p:cNvPr>
              <p:cNvSpPr/>
              <p:nvPr/>
            </p:nvSpPr>
            <p:spPr>
              <a:xfrm>
                <a:off x="6630073" y="3990127"/>
                <a:ext cx="661460" cy="552094"/>
              </a:xfrm>
              <a:prstGeom prst="ellipse">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w="635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CN" sz="2800" b="1"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Arial" panose="020B0604020202020204" pitchFamily="34" charset="0"/>
                  </a:rPr>
                  <a:t>2</a:t>
                </a:r>
                <a:endParaRPr kumimoji="1" lang="zh-TW" altLang="en-US" sz="2800" b="1" i="0" u="none" strike="noStrike" kern="0" cap="none" spc="0" normalizeH="0" baseline="0" noProof="0" dirty="0">
                  <a:ln>
                    <a:noFill/>
                  </a:ln>
                  <a:solidFill>
                    <a:prstClr val="white"/>
                  </a:solidFill>
                  <a:effectLst/>
                  <a:uLnTx/>
                  <a:uFillTx/>
                  <a:latin typeface="等线" panose="020F0502020204030204"/>
                  <a:ea typeface="新細明體" panose="02020500000000000000" pitchFamily="18" charset="-120"/>
                  <a:cs typeface="Arial" panose="020B0604020202020204" pitchFamily="34" charset="0"/>
                </a:endParaRPr>
              </a:p>
            </p:txBody>
          </p:sp>
        </p:grpSp>
        <p:sp>
          <p:nvSpPr>
            <p:cNvPr id="98" name="文字方塊 43">
              <a:extLst>
                <a:ext uri="{FF2B5EF4-FFF2-40B4-BE49-F238E27FC236}">
                  <a16:creationId xmlns:a16="http://schemas.microsoft.com/office/drawing/2014/main" id="{A59394D0-D2A3-4431-A522-1158C95FD4F8}"/>
                </a:ext>
              </a:extLst>
            </p:cNvPr>
            <p:cNvSpPr txBox="1"/>
            <p:nvPr/>
          </p:nvSpPr>
          <p:spPr>
            <a:xfrm>
              <a:off x="6660165" y="2360014"/>
              <a:ext cx="4061257" cy="523220"/>
            </a:xfrm>
            <a:prstGeom prst="rect">
              <a:avLst/>
            </a:prstGeom>
            <a:noFill/>
          </p:spPr>
          <p:txBody>
            <a:bodyPr wrap="square" rtlCol="0">
              <a:spAutoFit/>
            </a:bodyPr>
            <a:lstStyle/>
            <a:p>
              <a:pPr algn="ctr"/>
              <a:r>
                <a:rPr kumimoji="1" lang="en-US" altLang="zh-TW" sz="2800" b="1" dirty="0">
                  <a:solidFill>
                    <a:srgbClr val="ED7D31"/>
                  </a:solidFill>
                  <a:ea typeface="新細明體" panose="02020500000000000000" pitchFamily="18" charset="-120"/>
                  <a:cs typeface="Arial" panose="020B0604020202020204" pitchFamily="34" charset="0"/>
                </a:rPr>
                <a:t>Insufficient</a:t>
              </a:r>
              <a:r>
                <a:rPr kumimoji="1" lang="zh-CN" altLang="en-US" sz="2800" b="1" dirty="0">
                  <a:solidFill>
                    <a:srgbClr val="ED7D31"/>
                  </a:solidFill>
                  <a:ea typeface="等线" panose="02010600030101010101" pitchFamily="2" charset="-122"/>
                  <a:cs typeface="Arial" panose="020B0604020202020204" pitchFamily="34" charset="0"/>
                </a:rPr>
                <a:t> </a:t>
              </a:r>
              <a:r>
                <a:rPr kumimoji="1" lang="en-US" altLang="zh-CN" sz="2800" b="1" dirty="0">
                  <a:solidFill>
                    <a:srgbClr val="ED7D31"/>
                  </a:solidFill>
                  <a:ea typeface="等线" panose="02010600030101010101" pitchFamily="2" charset="-122"/>
                  <a:cs typeface="Arial" panose="020B0604020202020204" pitchFamily="34" charset="0"/>
                </a:rPr>
                <a:t>Sampling</a:t>
              </a:r>
              <a:endParaRPr kumimoji="1" lang="zh-TW" altLang="en-US" sz="2800" b="1" dirty="0">
                <a:solidFill>
                  <a:srgbClr val="ED7D31"/>
                </a:solidFill>
                <a:ea typeface="新細明體" panose="02020500000000000000" pitchFamily="18" charset="-120"/>
                <a:cs typeface="Arial" panose="020B0604020202020204" pitchFamily="34" charset="0"/>
              </a:endParaRPr>
            </a:p>
          </p:txBody>
        </p:sp>
      </p:grpSp>
      <p:grpSp>
        <p:nvGrpSpPr>
          <p:cNvPr id="242" name="组合 241">
            <a:extLst>
              <a:ext uri="{FF2B5EF4-FFF2-40B4-BE49-F238E27FC236}">
                <a16:creationId xmlns:a16="http://schemas.microsoft.com/office/drawing/2014/main" id="{8BB21B07-8673-42FD-8C7F-2D167732490F}"/>
              </a:ext>
            </a:extLst>
          </p:cNvPr>
          <p:cNvGrpSpPr/>
          <p:nvPr/>
        </p:nvGrpSpPr>
        <p:grpSpPr>
          <a:xfrm>
            <a:off x="466767" y="932635"/>
            <a:ext cx="10168807" cy="4111477"/>
            <a:chOff x="466767" y="932635"/>
            <a:chExt cx="10168807" cy="4111477"/>
          </a:xfrm>
        </p:grpSpPr>
        <p:sp>
          <p:nvSpPr>
            <p:cNvPr id="243" name="文字方塊 5">
              <a:extLst>
                <a:ext uri="{FF2B5EF4-FFF2-40B4-BE49-F238E27FC236}">
                  <a16:creationId xmlns:a16="http://schemas.microsoft.com/office/drawing/2014/main" id="{646AB5DD-3FB5-40EA-AECF-79E7ADD04E13}"/>
                </a:ext>
              </a:extLst>
            </p:cNvPr>
            <p:cNvSpPr txBox="1"/>
            <p:nvPr/>
          </p:nvSpPr>
          <p:spPr>
            <a:xfrm>
              <a:off x="466767" y="2719852"/>
              <a:ext cx="1312561" cy="461665"/>
            </a:xfrm>
            <a:prstGeom prst="rect">
              <a:avLst/>
            </a:prstGeom>
            <a:noFill/>
          </p:spPr>
          <p:txBody>
            <a:bodyPr wrap="square" rtlCol="0">
              <a:spAutoFit/>
            </a:bodyPr>
            <a:lstStyle/>
            <a:p>
              <a:r>
                <a:rPr kumimoji="1" lang="en-US" altLang="zh-TW" sz="2400" b="1" dirty="0">
                  <a:solidFill>
                    <a:prstClr val="black"/>
                  </a:solidFill>
                  <a:ea typeface="新細明體" panose="02020500000000000000" pitchFamily="18" charset="-120"/>
                  <a:cs typeface="Arial" panose="020B0604020202020204" pitchFamily="34" charset="0"/>
                </a:rPr>
                <a:t>Trigger</a:t>
              </a:r>
              <a:endParaRPr kumimoji="1" lang="zh-TW" altLang="en-US" sz="2400" b="1" dirty="0">
                <a:solidFill>
                  <a:prstClr val="black"/>
                </a:solidFill>
                <a:ea typeface="新細明體" panose="02020500000000000000" pitchFamily="18" charset="-120"/>
                <a:cs typeface="Arial" panose="020B0604020202020204" pitchFamily="34" charset="0"/>
              </a:endParaRPr>
            </a:p>
          </p:txBody>
        </p:sp>
        <p:sp>
          <p:nvSpPr>
            <p:cNvPr id="244" name="文字方塊 6">
              <a:extLst>
                <a:ext uri="{FF2B5EF4-FFF2-40B4-BE49-F238E27FC236}">
                  <a16:creationId xmlns:a16="http://schemas.microsoft.com/office/drawing/2014/main" id="{02107C0A-1291-4D97-A477-C7D7E27FCBC4}"/>
                </a:ext>
              </a:extLst>
            </p:cNvPr>
            <p:cNvSpPr txBox="1"/>
            <p:nvPr/>
          </p:nvSpPr>
          <p:spPr>
            <a:xfrm>
              <a:off x="467650" y="4556056"/>
              <a:ext cx="1306198" cy="461665"/>
            </a:xfrm>
            <a:prstGeom prst="rect">
              <a:avLst/>
            </a:prstGeom>
            <a:noFill/>
          </p:spPr>
          <p:txBody>
            <a:bodyPr wrap="square" rtlCol="0">
              <a:spAutoFit/>
            </a:bodyPr>
            <a:lstStyle/>
            <a:p>
              <a:r>
                <a:rPr kumimoji="1" lang="en-US" altLang="zh-TW" sz="2400" b="1" dirty="0">
                  <a:solidFill>
                    <a:prstClr val="black"/>
                  </a:solidFill>
                  <a:ea typeface="新細明體" panose="02020500000000000000" pitchFamily="18" charset="-120"/>
                  <a:cs typeface="Arial" panose="020B0604020202020204" pitchFamily="34" charset="0"/>
                </a:rPr>
                <a:t>Locator</a:t>
              </a:r>
              <a:endParaRPr kumimoji="1" lang="zh-TW" altLang="en-US" sz="2400" b="1" dirty="0">
                <a:solidFill>
                  <a:prstClr val="black"/>
                </a:solidFill>
                <a:ea typeface="新細明體" panose="02020500000000000000" pitchFamily="18" charset="-120"/>
                <a:cs typeface="Arial" panose="020B0604020202020204" pitchFamily="34" charset="0"/>
              </a:endParaRPr>
            </a:p>
          </p:txBody>
        </p:sp>
        <p:sp>
          <p:nvSpPr>
            <p:cNvPr id="245" name="文字方塊 7">
              <a:extLst>
                <a:ext uri="{FF2B5EF4-FFF2-40B4-BE49-F238E27FC236}">
                  <a16:creationId xmlns:a16="http://schemas.microsoft.com/office/drawing/2014/main" id="{A12BCAF3-6C2C-46CD-8029-5038205C551A}"/>
                </a:ext>
              </a:extLst>
            </p:cNvPr>
            <p:cNvSpPr txBox="1"/>
            <p:nvPr/>
          </p:nvSpPr>
          <p:spPr>
            <a:xfrm>
              <a:off x="487476" y="932635"/>
              <a:ext cx="1163163" cy="461665"/>
            </a:xfrm>
            <a:prstGeom prst="rect">
              <a:avLst/>
            </a:prstGeom>
            <a:noFill/>
          </p:spPr>
          <p:txBody>
            <a:bodyPr wrap="square" rtlCol="0">
              <a:spAutoFit/>
            </a:bodyPr>
            <a:lstStyle/>
            <a:p>
              <a:r>
                <a:rPr kumimoji="1" lang="en-US" altLang="zh-TW" sz="2400" b="1" dirty="0">
                  <a:solidFill>
                    <a:prstClr val="black"/>
                  </a:solidFill>
                  <a:ea typeface="新細明體" panose="02020500000000000000" pitchFamily="18" charset="-120"/>
                  <a:cs typeface="Arial" panose="020B0604020202020204" pitchFamily="34" charset="0"/>
                </a:rPr>
                <a:t>Target</a:t>
              </a:r>
              <a:endParaRPr kumimoji="1" lang="zh-TW" altLang="en-US" sz="2400" b="1" dirty="0">
                <a:solidFill>
                  <a:prstClr val="black"/>
                </a:solidFill>
                <a:ea typeface="新細明體" panose="02020500000000000000" pitchFamily="18" charset="-120"/>
                <a:cs typeface="Arial" panose="020B0604020202020204" pitchFamily="34" charset="0"/>
              </a:endParaRPr>
            </a:p>
          </p:txBody>
        </p:sp>
        <p:cxnSp>
          <p:nvCxnSpPr>
            <p:cNvPr id="246" name="直線接點 10">
              <a:extLst>
                <a:ext uri="{FF2B5EF4-FFF2-40B4-BE49-F238E27FC236}">
                  <a16:creationId xmlns:a16="http://schemas.microsoft.com/office/drawing/2014/main" id="{D5E40031-EDA4-4BE8-B610-55898B4C7BB6}"/>
                </a:ext>
              </a:extLst>
            </p:cNvPr>
            <p:cNvCxnSpPr>
              <a:cxnSpLocks/>
            </p:cNvCxnSpPr>
            <p:nvPr/>
          </p:nvCxnSpPr>
          <p:spPr>
            <a:xfrm>
              <a:off x="1543539" y="3213070"/>
              <a:ext cx="9092035" cy="0"/>
            </a:xfrm>
            <a:prstGeom prst="line">
              <a:avLst/>
            </a:prstGeom>
            <a:noFill/>
            <a:ln w="38100" cap="flat" cmpd="sng" algn="ctr">
              <a:solidFill>
                <a:sysClr val="windowText" lastClr="000000"/>
              </a:solidFill>
              <a:prstDash val="solid"/>
              <a:miter lim="800000"/>
            </a:ln>
            <a:effectLst/>
          </p:spPr>
        </p:cxnSp>
        <p:cxnSp>
          <p:nvCxnSpPr>
            <p:cNvPr id="247" name="直線接點 10">
              <a:extLst>
                <a:ext uri="{FF2B5EF4-FFF2-40B4-BE49-F238E27FC236}">
                  <a16:creationId xmlns:a16="http://schemas.microsoft.com/office/drawing/2014/main" id="{08F9454C-68C5-44A9-949D-6B18AFB9B680}"/>
                </a:ext>
              </a:extLst>
            </p:cNvPr>
            <p:cNvCxnSpPr>
              <a:cxnSpLocks/>
            </p:cNvCxnSpPr>
            <p:nvPr/>
          </p:nvCxnSpPr>
          <p:spPr>
            <a:xfrm>
              <a:off x="1543539" y="5044112"/>
              <a:ext cx="9092035" cy="0"/>
            </a:xfrm>
            <a:prstGeom prst="line">
              <a:avLst/>
            </a:prstGeom>
            <a:noFill/>
            <a:ln w="38100" cap="flat" cmpd="sng" algn="ctr">
              <a:solidFill>
                <a:sysClr val="windowText" lastClr="000000"/>
              </a:solidFill>
              <a:prstDash val="solid"/>
              <a:miter lim="800000"/>
            </a:ln>
            <a:effectLst/>
          </p:spPr>
        </p:cxnSp>
        <p:cxnSp>
          <p:nvCxnSpPr>
            <p:cNvPr id="248" name="直線接點 10">
              <a:extLst>
                <a:ext uri="{FF2B5EF4-FFF2-40B4-BE49-F238E27FC236}">
                  <a16:creationId xmlns:a16="http://schemas.microsoft.com/office/drawing/2014/main" id="{94E51EF4-FCEC-4FE4-BAD6-142046C6363C}"/>
                </a:ext>
              </a:extLst>
            </p:cNvPr>
            <p:cNvCxnSpPr>
              <a:cxnSpLocks/>
            </p:cNvCxnSpPr>
            <p:nvPr/>
          </p:nvCxnSpPr>
          <p:spPr>
            <a:xfrm>
              <a:off x="1543539" y="1405304"/>
              <a:ext cx="9092035" cy="0"/>
            </a:xfrm>
            <a:prstGeom prst="line">
              <a:avLst/>
            </a:prstGeom>
            <a:noFill/>
            <a:ln w="38100" cap="flat" cmpd="sng" algn="ctr">
              <a:solidFill>
                <a:sysClr val="windowText" lastClr="000000"/>
              </a:solidFill>
              <a:prstDash val="solid"/>
              <a:miter lim="800000"/>
            </a:ln>
            <a:effectLst/>
          </p:spPr>
        </p:cxnSp>
      </p:grpSp>
      <p:grpSp>
        <p:nvGrpSpPr>
          <p:cNvPr id="264" name="组合 263">
            <a:extLst>
              <a:ext uri="{FF2B5EF4-FFF2-40B4-BE49-F238E27FC236}">
                <a16:creationId xmlns:a16="http://schemas.microsoft.com/office/drawing/2014/main" id="{0B7ECD73-824C-4660-87A4-3849B851C5F3}"/>
              </a:ext>
            </a:extLst>
          </p:cNvPr>
          <p:cNvGrpSpPr/>
          <p:nvPr/>
        </p:nvGrpSpPr>
        <p:grpSpPr>
          <a:xfrm>
            <a:off x="3931723" y="679137"/>
            <a:ext cx="2289519" cy="2532553"/>
            <a:chOff x="3931723" y="679137"/>
            <a:chExt cx="2289519" cy="2532553"/>
          </a:xfrm>
        </p:grpSpPr>
        <p:grpSp>
          <p:nvGrpSpPr>
            <p:cNvPr id="65" name="群組 70">
              <a:extLst>
                <a:ext uri="{FF2B5EF4-FFF2-40B4-BE49-F238E27FC236}">
                  <a16:creationId xmlns:a16="http://schemas.microsoft.com/office/drawing/2014/main" id="{19E7CF8C-A485-4C72-ABDE-BC0280E26872}"/>
                </a:ext>
              </a:extLst>
            </p:cNvPr>
            <p:cNvGrpSpPr/>
            <p:nvPr/>
          </p:nvGrpSpPr>
          <p:grpSpPr>
            <a:xfrm>
              <a:off x="4278267" y="1409740"/>
              <a:ext cx="1604893" cy="1801950"/>
              <a:chOff x="6471802" y="1715593"/>
              <a:chExt cx="1261166" cy="1801950"/>
            </a:xfrm>
          </p:grpSpPr>
          <p:cxnSp>
            <p:nvCxnSpPr>
              <p:cNvPr id="66" name="直線箭頭接點 66">
                <a:extLst>
                  <a:ext uri="{FF2B5EF4-FFF2-40B4-BE49-F238E27FC236}">
                    <a16:creationId xmlns:a16="http://schemas.microsoft.com/office/drawing/2014/main" id="{C38F85A9-8ED4-4505-9312-B6536991416B}"/>
                  </a:ext>
                </a:extLst>
              </p:cNvPr>
              <p:cNvCxnSpPr>
                <a:cxnSpLocks/>
              </p:cNvCxnSpPr>
              <p:nvPr/>
            </p:nvCxnSpPr>
            <p:spPr>
              <a:xfrm flipV="1">
                <a:off x="7732968" y="1715593"/>
                <a:ext cx="0" cy="1790299"/>
              </a:xfrm>
              <a:prstGeom prst="straightConnector1">
                <a:avLst/>
              </a:prstGeom>
              <a:noFill/>
              <a:ln w="38100" cap="flat" cmpd="sng" algn="ctr">
                <a:solidFill>
                  <a:srgbClr val="0070C0"/>
                </a:solidFill>
                <a:prstDash val="solid"/>
                <a:miter lim="800000"/>
                <a:tailEnd type="triangle" w="lg" len="lg"/>
              </a:ln>
              <a:effectLst/>
            </p:spPr>
          </p:cxnSp>
          <p:sp>
            <p:nvSpPr>
              <p:cNvPr id="67" name="矩形 66">
                <a:extLst>
                  <a:ext uri="{FF2B5EF4-FFF2-40B4-BE49-F238E27FC236}">
                    <a16:creationId xmlns:a16="http://schemas.microsoft.com/office/drawing/2014/main" id="{1AEB8387-E21D-4842-AF48-EF89969A199C}"/>
                  </a:ext>
                </a:extLst>
              </p:cNvPr>
              <p:cNvSpPr/>
              <p:nvPr/>
            </p:nvSpPr>
            <p:spPr>
              <a:xfrm>
                <a:off x="6472127" y="2028051"/>
                <a:ext cx="1260499" cy="369332"/>
              </a:xfrm>
              <a:prstGeom prst="rect">
                <a:avLst/>
              </a:prstGeom>
              <a:solidFill>
                <a:srgbClr val="0070C0"/>
              </a:solidFill>
              <a:ln w="3810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TW" sz="2000" b="1" i="0" u="none" strike="noStrike" kern="0" cap="none" spc="0" normalizeH="0" baseline="0" noProof="0" dirty="0">
                    <a:ln>
                      <a:noFill/>
                    </a:ln>
                    <a:solidFill>
                      <a:prstClr val="white"/>
                    </a:solidFill>
                    <a:effectLst/>
                    <a:uLnTx/>
                    <a:uFillTx/>
                    <a:latin typeface="等线" panose="020F0502020204030204"/>
                    <a:ea typeface="新細明體" panose="02020500000000000000" pitchFamily="18" charset="-120"/>
                    <a:cs typeface="Arial" panose="020B0604020202020204" pitchFamily="34" charset="0"/>
                  </a:rPr>
                  <a:t>M</a:t>
                </a:r>
                <a:r>
                  <a:rPr kumimoji="1" lang="en-US" altLang="zh-TW" sz="2000" b="1" i="0" u="none" strike="noStrike" kern="0" cap="none" spc="0" normalizeH="0" baseline="0" noProof="0" dirty="0">
                    <a:ln>
                      <a:noFill/>
                    </a:ln>
                    <a:solidFill>
                      <a:prstClr val="white"/>
                    </a:solidFill>
                    <a:effectLst/>
                    <a:uLnTx/>
                    <a:uFillTx/>
                    <a:latin typeface="Calibri" panose="020F0502020204030204" pitchFamily="34" charset="0"/>
                    <a:ea typeface="新細明體" panose="02020500000000000000" pitchFamily="18" charset="-120"/>
                    <a:cs typeface="Calibri" panose="020F0502020204030204" pitchFamily="34" charset="0"/>
                  </a:rPr>
                  <a:t> → </a:t>
                </a:r>
                <a:r>
                  <a:rPr kumimoji="1" lang="en-US" altLang="zh-TW" sz="2000" b="1" i="0" u="none" strike="noStrike" kern="0" cap="none" spc="0" normalizeH="0" baseline="0" noProof="0" dirty="0">
                    <a:ln>
                      <a:noFill/>
                    </a:ln>
                    <a:solidFill>
                      <a:prstClr val="white"/>
                    </a:solidFill>
                    <a:effectLst/>
                    <a:uLnTx/>
                    <a:uFillTx/>
                    <a:latin typeface="等线" panose="020F0502020204030204"/>
                    <a:ea typeface="新細明體" panose="02020500000000000000" pitchFamily="18" charset="-120"/>
                    <a:cs typeface="Arial" panose="020B0604020202020204" pitchFamily="34" charset="0"/>
                  </a:rPr>
                  <a:t>S</a:t>
                </a:r>
                <a:endParaRPr kumimoji="1" lang="zh-TW" altLang="en-US" sz="2000" b="1" i="0" u="none" strike="noStrike" kern="0" cap="none" spc="0" normalizeH="0" baseline="0" noProof="0" dirty="0">
                  <a:ln>
                    <a:noFill/>
                  </a:ln>
                  <a:solidFill>
                    <a:prstClr val="white"/>
                  </a:solidFill>
                  <a:effectLst/>
                  <a:uLnTx/>
                  <a:uFillTx/>
                  <a:latin typeface="等线" panose="020F0502020204030204"/>
                  <a:ea typeface="新細明體" panose="02020500000000000000" pitchFamily="18" charset="-120"/>
                  <a:cs typeface="Arial" panose="020B0604020202020204" pitchFamily="34" charset="0"/>
                </a:endParaRPr>
              </a:p>
            </p:txBody>
          </p:sp>
          <p:cxnSp>
            <p:nvCxnSpPr>
              <p:cNvPr id="68" name="直線箭頭接點 65">
                <a:extLst>
                  <a:ext uri="{FF2B5EF4-FFF2-40B4-BE49-F238E27FC236}">
                    <a16:creationId xmlns:a16="http://schemas.microsoft.com/office/drawing/2014/main" id="{411D984E-DD8C-44C8-A96C-3928F27D590B}"/>
                  </a:ext>
                </a:extLst>
              </p:cNvPr>
              <p:cNvCxnSpPr>
                <a:cxnSpLocks/>
              </p:cNvCxnSpPr>
              <p:nvPr/>
            </p:nvCxnSpPr>
            <p:spPr>
              <a:xfrm flipV="1">
                <a:off x="6471802" y="1715593"/>
                <a:ext cx="0" cy="1801950"/>
              </a:xfrm>
              <a:prstGeom prst="straightConnector1">
                <a:avLst/>
              </a:prstGeom>
              <a:noFill/>
              <a:ln w="38100" cap="flat" cmpd="sng" algn="ctr">
                <a:solidFill>
                  <a:srgbClr val="0070C0"/>
                </a:solidFill>
                <a:prstDash val="solid"/>
                <a:miter lim="800000"/>
                <a:tailEnd type="triangle" w="lg" len="lg"/>
              </a:ln>
              <a:effectLst/>
            </p:spPr>
          </p:cxnSp>
        </p:grpSp>
        <p:grpSp>
          <p:nvGrpSpPr>
            <p:cNvPr id="84" name="组合 83">
              <a:extLst>
                <a:ext uri="{FF2B5EF4-FFF2-40B4-BE49-F238E27FC236}">
                  <a16:creationId xmlns:a16="http://schemas.microsoft.com/office/drawing/2014/main" id="{621F2920-828C-4543-AB81-2164F3BC3E00}"/>
                </a:ext>
              </a:extLst>
            </p:cNvPr>
            <p:cNvGrpSpPr/>
            <p:nvPr/>
          </p:nvGrpSpPr>
          <p:grpSpPr>
            <a:xfrm>
              <a:off x="4287583" y="1118921"/>
              <a:ext cx="1578115" cy="450005"/>
              <a:chOff x="2978666" y="2232960"/>
              <a:chExt cx="438215" cy="0"/>
            </a:xfrm>
          </p:grpSpPr>
          <p:cxnSp>
            <p:nvCxnSpPr>
              <p:cNvPr id="85" name="直線箭頭接點 88">
                <a:extLst>
                  <a:ext uri="{FF2B5EF4-FFF2-40B4-BE49-F238E27FC236}">
                    <a16:creationId xmlns:a16="http://schemas.microsoft.com/office/drawing/2014/main" id="{58A9E781-C3D2-45D7-8830-E402B797FDFF}"/>
                  </a:ext>
                </a:extLst>
              </p:cNvPr>
              <p:cNvCxnSpPr>
                <a:cxnSpLocks/>
              </p:cNvCxnSpPr>
              <p:nvPr/>
            </p:nvCxnSpPr>
            <p:spPr>
              <a:xfrm flipH="1">
                <a:off x="2978666" y="2232960"/>
                <a:ext cx="162487" cy="0"/>
              </a:xfrm>
              <a:prstGeom prst="straightConnector1">
                <a:avLst/>
              </a:prstGeom>
              <a:noFill/>
              <a:ln w="19050" cap="flat" cmpd="sng" algn="ctr">
                <a:solidFill>
                  <a:sysClr val="windowText" lastClr="000000"/>
                </a:solidFill>
                <a:prstDash val="solid"/>
                <a:miter lim="800000"/>
                <a:tailEnd type="triangle" w="lg" len="lg"/>
              </a:ln>
              <a:effectLst/>
            </p:spPr>
          </p:cxnSp>
          <p:cxnSp>
            <p:nvCxnSpPr>
              <p:cNvPr id="86" name="直線箭頭接點 88">
                <a:extLst>
                  <a:ext uri="{FF2B5EF4-FFF2-40B4-BE49-F238E27FC236}">
                    <a16:creationId xmlns:a16="http://schemas.microsoft.com/office/drawing/2014/main" id="{57989187-6C66-41A8-AC67-0257F3F06F38}"/>
                  </a:ext>
                </a:extLst>
              </p:cNvPr>
              <p:cNvCxnSpPr>
                <a:cxnSpLocks/>
              </p:cNvCxnSpPr>
              <p:nvPr/>
            </p:nvCxnSpPr>
            <p:spPr>
              <a:xfrm>
                <a:off x="3015257" y="2232960"/>
                <a:ext cx="401624" cy="0"/>
              </a:xfrm>
              <a:prstGeom prst="straightConnector1">
                <a:avLst/>
              </a:prstGeom>
              <a:noFill/>
              <a:ln w="19050" cap="flat" cmpd="sng" algn="ctr">
                <a:solidFill>
                  <a:sysClr val="windowText" lastClr="000000"/>
                </a:solidFill>
                <a:prstDash val="solid"/>
                <a:miter lim="800000"/>
                <a:tailEnd type="triangle" w="lg" len="lg"/>
              </a:ln>
              <a:effectLst/>
            </p:spPr>
          </p:cxnSp>
        </p:grpSp>
        <p:cxnSp>
          <p:nvCxnSpPr>
            <p:cNvPr id="87" name="直接连接符 86">
              <a:extLst>
                <a:ext uri="{FF2B5EF4-FFF2-40B4-BE49-F238E27FC236}">
                  <a16:creationId xmlns:a16="http://schemas.microsoft.com/office/drawing/2014/main" id="{C6ABBA64-D0EA-43F1-850A-7EE35BC8A789}"/>
                </a:ext>
              </a:extLst>
            </p:cNvPr>
            <p:cNvCxnSpPr>
              <a:cxnSpLocks/>
            </p:cNvCxnSpPr>
            <p:nvPr/>
          </p:nvCxnSpPr>
          <p:spPr>
            <a:xfrm>
              <a:off x="5880491" y="914930"/>
              <a:ext cx="0" cy="517623"/>
            </a:xfrm>
            <a:prstGeom prst="line">
              <a:avLst/>
            </a:prstGeom>
            <a:noFill/>
            <a:ln w="38100" cap="flat" cmpd="sng" algn="ctr">
              <a:solidFill>
                <a:srgbClr val="4472C4"/>
              </a:solidFill>
              <a:prstDash val="solid"/>
              <a:miter lim="800000"/>
            </a:ln>
            <a:effectLst/>
          </p:spPr>
        </p:cxnSp>
        <p:cxnSp>
          <p:nvCxnSpPr>
            <p:cNvPr id="88" name="直接连接符 87">
              <a:extLst>
                <a:ext uri="{FF2B5EF4-FFF2-40B4-BE49-F238E27FC236}">
                  <a16:creationId xmlns:a16="http://schemas.microsoft.com/office/drawing/2014/main" id="{7E4E3D82-DCB3-49EA-B53D-181DF3EBA7BA}"/>
                </a:ext>
              </a:extLst>
            </p:cNvPr>
            <p:cNvCxnSpPr>
              <a:cxnSpLocks/>
            </p:cNvCxnSpPr>
            <p:nvPr/>
          </p:nvCxnSpPr>
          <p:spPr>
            <a:xfrm>
              <a:off x="4275420" y="914930"/>
              <a:ext cx="0" cy="517623"/>
            </a:xfrm>
            <a:prstGeom prst="line">
              <a:avLst/>
            </a:prstGeom>
            <a:noFill/>
            <a:ln w="38100" cap="flat" cmpd="sng" algn="ctr">
              <a:solidFill>
                <a:srgbClr val="4472C4"/>
              </a:solidFill>
              <a:prstDash val="solid"/>
              <a:miter lim="800000"/>
            </a:ln>
            <a:effectLst/>
          </p:spPr>
        </p:cxnSp>
        <p:sp>
          <p:nvSpPr>
            <p:cNvPr id="90" name="文字方塊 18">
              <a:extLst>
                <a:ext uri="{FF2B5EF4-FFF2-40B4-BE49-F238E27FC236}">
                  <a16:creationId xmlns:a16="http://schemas.microsoft.com/office/drawing/2014/main" id="{D31BC4EA-8FD1-44A2-861A-37F2FDE85A79}"/>
                </a:ext>
              </a:extLst>
            </p:cNvPr>
            <p:cNvSpPr txBox="1"/>
            <p:nvPr/>
          </p:nvSpPr>
          <p:spPr>
            <a:xfrm>
              <a:off x="4155908" y="679137"/>
              <a:ext cx="1858395" cy="461665"/>
            </a:xfrm>
            <a:prstGeom prst="rect">
              <a:avLst/>
            </a:prstGeom>
            <a:noFill/>
          </p:spPr>
          <p:txBody>
            <a:bodyPr wrap="square" rtlCol="0">
              <a:spAutoFit/>
            </a:bodyPr>
            <a:lstStyle/>
            <a:p>
              <a:pPr algn="ctr"/>
              <a:r>
                <a:rPr lang="en-US" altLang="zh-CN" sz="2400" b="1" dirty="0">
                  <a:solidFill>
                    <a:prstClr val="black"/>
                  </a:solidFill>
                  <a:ea typeface="等线" panose="02010600030101010101" pitchFamily="2" charset="-122"/>
                  <a:cs typeface="Arial" panose="020B0604020202020204" pitchFamily="34" charset="0"/>
                </a:rPr>
                <a:t>T</a:t>
              </a:r>
              <a:r>
                <a:rPr lang="en-US" altLang="zh-CN" sz="2400" b="1" baseline="-25000" dirty="0">
                  <a:solidFill>
                    <a:prstClr val="black"/>
                  </a:solidFill>
                  <a:ea typeface="等线" panose="02010600030101010101" pitchFamily="2" charset="-122"/>
                  <a:cs typeface="Arial" panose="020B0604020202020204" pitchFamily="34" charset="0"/>
                </a:rPr>
                <a:t>1 </a:t>
              </a:r>
              <a:r>
                <a:rPr kumimoji="1" lang="en-US" altLang="zh-TW" sz="2400" b="1" dirty="0">
                  <a:solidFill>
                    <a:prstClr val="black"/>
                  </a:solidFill>
                  <a:ea typeface="新細明體" panose="02020500000000000000" pitchFamily="18" charset="-120"/>
                  <a:cs typeface="Arial" panose="020B0604020202020204" pitchFamily="34" charset="0"/>
                </a:rPr>
                <a:t>&gt; 80</a:t>
              </a:r>
              <a:r>
                <a:rPr kumimoji="1" lang="en-US" altLang="zh-CN" sz="2400" b="1" dirty="0">
                  <a:solidFill>
                    <a:prstClr val="black"/>
                  </a:solidFill>
                  <a:ea typeface="等线" panose="02010600030101010101" pitchFamily="2" charset="-122"/>
                  <a:cs typeface="Arial" panose="020B0604020202020204" pitchFamily="34" charset="0"/>
                </a:rPr>
                <a:t> </a:t>
              </a:r>
              <a:r>
                <a:rPr kumimoji="1" lang="en-US" altLang="zh-TW" sz="2400" b="1" dirty="0">
                  <a:solidFill>
                    <a:prstClr val="black"/>
                  </a:solidFill>
                  <a:ea typeface="新細明體" panose="02020500000000000000" pitchFamily="18" charset="-120"/>
                  <a:cs typeface="Arial" panose="020B0604020202020204" pitchFamily="34" charset="0"/>
                </a:rPr>
                <a:t>us</a:t>
              </a:r>
              <a:endParaRPr kumimoji="1" lang="zh-TW" altLang="en-US" sz="2400" b="1" dirty="0">
                <a:solidFill>
                  <a:prstClr val="black"/>
                </a:solidFill>
                <a:ea typeface="新細明體" panose="02020500000000000000" pitchFamily="18" charset="-120"/>
                <a:cs typeface="Arial" panose="020B0604020202020204" pitchFamily="34" charset="0"/>
              </a:endParaRPr>
            </a:p>
          </p:txBody>
        </p:sp>
        <p:cxnSp>
          <p:nvCxnSpPr>
            <p:cNvPr id="116" name="直線箭頭接點 66">
              <a:extLst>
                <a:ext uri="{FF2B5EF4-FFF2-40B4-BE49-F238E27FC236}">
                  <a16:creationId xmlns:a16="http://schemas.microsoft.com/office/drawing/2014/main" id="{0F174252-E6C0-47AC-BE18-2168F8048C6C}"/>
                </a:ext>
              </a:extLst>
            </p:cNvPr>
            <p:cNvCxnSpPr>
              <a:cxnSpLocks/>
              <a:stCxn id="117" idx="0"/>
              <a:endCxn id="67" idx="2"/>
            </p:cNvCxnSpPr>
            <p:nvPr/>
          </p:nvCxnSpPr>
          <p:spPr>
            <a:xfrm flipH="1" flipV="1">
              <a:off x="5080703" y="2091530"/>
              <a:ext cx="1132" cy="259311"/>
            </a:xfrm>
            <a:prstGeom prst="straightConnector1">
              <a:avLst/>
            </a:prstGeom>
            <a:noFill/>
            <a:ln w="38100" cap="flat" cmpd="sng" algn="ctr">
              <a:solidFill>
                <a:sysClr val="windowText" lastClr="000000"/>
              </a:solidFill>
              <a:prstDash val="solid"/>
              <a:miter lim="800000"/>
              <a:headEnd type="triangle"/>
              <a:tailEnd type="none" w="lg" len="lg"/>
            </a:ln>
            <a:effectLst/>
          </p:spPr>
        </p:cxnSp>
        <p:sp>
          <p:nvSpPr>
            <p:cNvPr id="117" name="矩形 116">
              <a:extLst>
                <a:ext uri="{FF2B5EF4-FFF2-40B4-BE49-F238E27FC236}">
                  <a16:creationId xmlns:a16="http://schemas.microsoft.com/office/drawing/2014/main" id="{22232854-6CDC-4B81-BEAE-CB5F6BE4B0D7}"/>
                </a:ext>
              </a:extLst>
            </p:cNvPr>
            <p:cNvSpPr/>
            <p:nvPr/>
          </p:nvSpPr>
          <p:spPr>
            <a:xfrm>
              <a:off x="4280943" y="2350841"/>
              <a:ext cx="1601784" cy="595583"/>
            </a:xfrm>
            <a:prstGeom prst="rect">
              <a:avLst/>
            </a:prstGeom>
            <a:solidFill>
              <a:srgbClr val="C4E1F2"/>
            </a:solidFill>
            <a:ln w="3810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2000" b="1" i="1" u="none" strike="noStrike" kern="0" cap="none" spc="0" normalizeH="0" baseline="0" noProof="0" dirty="0">
                <a:ln>
                  <a:noFill/>
                </a:ln>
                <a:solidFill>
                  <a:prstClr val="black"/>
                </a:solidFill>
                <a:effectLst/>
                <a:uLnTx/>
                <a:uFillTx/>
                <a:latin typeface="等线" panose="020F0502020204030204"/>
                <a:ea typeface="新細明體" panose="02020500000000000000" pitchFamily="18" charset="-120"/>
                <a:cs typeface="Arial" panose="020B0604020202020204" pitchFamily="34" charset="0"/>
              </a:endParaRPr>
            </a:p>
          </p:txBody>
        </p:sp>
        <p:sp>
          <p:nvSpPr>
            <p:cNvPr id="118" name="文本框 117">
              <a:extLst>
                <a:ext uri="{FF2B5EF4-FFF2-40B4-BE49-F238E27FC236}">
                  <a16:creationId xmlns:a16="http://schemas.microsoft.com/office/drawing/2014/main" id="{CE20DD0C-1A1F-49B2-84CA-1D9A4D084BBC}"/>
                </a:ext>
              </a:extLst>
            </p:cNvPr>
            <p:cNvSpPr txBox="1"/>
            <p:nvPr/>
          </p:nvSpPr>
          <p:spPr>
            <a:xfrm>
              <a:off x="3931723" y="2337198"/>
              <a:ext cx="2289519" cy="605294"/>
            </a:xfrm>
            <a:prstGeom prst="rect">
              <a:avLst/>
            </a:prstGeom>
            <a:noFill/>
          </p:spPr>
          <p:txBody>
            <a:bodyPr wrap="square">
              <a:spAutoFit/>
            </a:bodyPr>
            <a:lstStyle/>
            <a:p>
              <a:pPr algn="ctr">
                <a:lnSpc>
                  <a:spcPts val="2000"/>
                </a:lnSpc>
              </a:pPr>
              <a:r>
                <a:rPr kumimoji="1" lang="en-US" altLang="zh-TW" sz="2000" b="1" i="1" dirty="0">
                  <a:solidFill>
                    <a:prstClr val="black"/>
                  </a:solidFill>
                  <a:ea typeface="新細明體" panose="02020500000000000000" pitchFamily="18" charset="-120"/>
                  <a:cs typeface="Arial" panose="020B0604020202020204" pitchFamily="34" charset="0"/>
                </a:rPr>
                <a:t>same</a:t>
              </a:r>
              <a:r>
                <a:rPr kumimoji="1" lang="zh-CN" altLang="en-US" sz="2000" b="1" i="1" dirty="0">
                  <a:solidFill>
                    <a:prstClr val="black"/>
                  </a:solidFill>
                  <a:ea typeface="等线" panose="02010600030101010101" pitchFamily="2" charset="-122"/>
                  <a:cs typeface="Arial" panose="020B0604020202020204" pitchFamily="34" charset="0"/>
                </a:rPr>
                <a:t> </a:t>
              </a:r>
              <a:r>
                <a:rPr kumimoji="1" lang="en-US" altLang="zh-CN" sz="2000" b="1" i="1" dirty="0">
                  <a:solidFill>
                    <a:prstClr val="black"/>
                  </a:solidFill>
                  <a:ea typeface="等线" panose="02010600030101010101" pitchFamily="2" charset="-122"/>
                  <a:cs typeface="Arial" panose="020B0604020202020204" pitchFamily="34" charset="0"/>
                </a:rPr>
                <a:t>analog</a:t>
              </a:r>
              <a:r>
                <a:rPr kumimoji="1" lang="zh-CN" altLang="en-US" sz="2000" b="1" i="1" dirty="0">
                  <a:solidFill>
                    <a:prstClr val="black"/>
                  </a:solidFill>
                  <a:ea typeface="等线" panose="02010600030101010101" pitchFamily="2" charset="-122"/>
                  <a:cs typeface="Arial" panose="020B0604020202020204" pitchFamily="34" charset="0"/>
                </a:rPr>
                <a:t> </a:t>
              </a:r>
              <a:r>
                <a:rPr kumimoji="1" lang="en-US" altLang="zh-CN" sz="2000" b="1" i="1" dirty="0">
                  <a:solidFill>
                    <a:prstClr val="black"/>
                  </a:solidFill>
                  <a:ea typeface="等线" panose="02010600030101010101" pitchFamily="2" charset="-122"/>
                  <a:cs typeface="Arial" panose="020B0604020202020204" pitchFamily="34" charset="0"/>
                </a:rPr>
                <a:t>signal</a:t>
              </a:r>
            </a:p>
          </p:txBody>
        </p:sp>
        <p:cxnSp>
          <p:nvCxnSpPr>
            <p:cNvPr id="263" name="直線箭頭接點 66">
              <a:extLst>
                <a:ext uri="{FF2B5EF4-FFF2-40B4-BE49-F238E27FC236}">
                  <a16:creationId xmlns:a16="http://schemas.microsoft.com/office/drawing/2014/main" id="{B2B6CA61-8B94-4AAD-80C3-CC5E3542DCA0}"/>
                </a:ext>
              </a:extLst>
            </p:cNvPr>
            <p:cNvCxnSpPr>
              <a:cxnSpLocks/>
            </p:cNvCxnSpPr>
            <p:nvPr/>
          </p:nvCxnSpPr>
          <p:spPr>
            <a:xfrm flipV="1">
              <a:off x="5081835" y="2946424"/>
              <a:ext cx="0" cy="265266"/>
            </a:xfrm>
            <a:prstGeom prst="straightConnector1">
              <a:avLst/>
            </a:prstGeom>
            <a:noFill/>
            <a:ln w="38100" cap="flat" cmpd="sng" algn="ctr">
              <a:solidFill>
                <a:sysClr val="windowText" lastClr="000000"/>
              </a:solidFill>
              <a:prstDash val="solid"/>
              <a:miter lim="800000"/>
              <a:headEnd type="none"/>
              <a:tailEnd type="triangle" w="med" len="med"/>
            </a:ln>
            <a:effectLst/>
          </p:spPr>
        </p:cxnSp>
      </p:grpSp>
      <p:sp>
        <p:nvSpPr>
          <p:cNvPr id="3" name="灯片编号占位符 2">
            <a:extLst>
              <a:ext uri="{FF2B5EF4-FFF2-40B4-BE49-F238E27FC236}">
                <a16:creationId xmlns:a16="http://schemas.microsoft.com/office/drawing/2014/main" id="{D1FC8989-3BE9-4658-A39C-E9461C8E642A}"/>
              </a:ext>
            </a:extLst>
          </p:cNvPr>
          <p:cNvSpPr>
            <a:spLocks noGrp="1"/>
          </p:cNvSpPr>
          <p:nvPr>
            <p:ph type="sldNum" sz="quarter" idx="10"/>
          </p:nvPr>
        </p:nvSpPr>
        <p:spPr/>
        <p:txBody>
          <a:bodyPr/>
          <a:lstStyle/>
          <a:p>
            <a:fld id="{6C53781C-E1F6-4315-A39D-61273F2E0596}" type="slidenum">
              <a:rPr lang="zh-CN" altLang="en-US" smtClean="0"/>
              <a:pPr/>
              <a:t>13</a:t>
            </a:fld>
            <a:endParaRPr lang="zh-CN" altLang="en-US" dirty="0"/>
          </a:p>
        </p:txBody>
      </p:sp>
      <p:sp>
        <p:nvSpPr>
          <p:cNvPr id="5" name="文本占位符 4">
            <a:extLst>
              <a:ext uri="{FF2B5EF4-FFF2-40B4-BE49-F238E27FC236}">
                <a16:creationId xmlns:a16="http://schemas.microsoft.com/office/drawing/2014/main" id="{17AB5706-8053-4795-B091-00CC2D96E403}"/>
              </a:ext>
            </a:extLst>
          </p:cNvPr>
          <p:cNvSpPr>
            <a:spLocks noGrp="1"/>
          </p:cNvSpPr>
          <p:nvPr>
            <p:ph type="body" sz="quarter" idx="12"/>
          </p:nvPr>
        </p:nvSpPr>
        <p:spPr/>
        <p:txBody>
          <a:bodyPr/>
          <a:lstStyle/>
          <a:p>
            <a:endParaRPr lang="zh-CN" altLang="en-US"/>
          </a:p>
        </p:txBody>
      </p:sp>
    </p:spTree>
    <p:extLst>
      <p:ext uri="{BB962C8B-B14F-4D97-AF65-F5344CB8AC3E}">
        <p14:creationId xmlns:p14="http://schemas.microsoft.com/office/powerpoint/2010/main" val="251684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2"/>
                                        </p:tgtEl>
                                        <p:attrNameLst>
                                          <p:attrName>style.visibility</p:attrName>
                                        </p:attrNameLst>
                                      </p:cBhvr>
                                      <p:to>
                                        <p:strVal val="visible"/>
                                      </p:to>
                                    </p:set>
                                    <p:animEffect transition="in" filter="fade">
                                      <p:cBhvr>
                                        <p:cTn id="7" dur="500"/>
                                        <p:tgtEl>
                                          <p:spTgt spid="26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67"/>
                                        </p:tgtEl>
                                        <p:attrNameLst>
                                          <p:attrName>style.visibility</p:attrName>
                                        </p:attrNameLst>
                                      </p:cBhvr>
                                      <p:to>
                                        <p:strVal val="visible"/>
                                      </p:to>
                                    </p:set>
                                    <p:animEffect transition="in" filter="fade">
                                      <p:cBhvr>
                                        <p:cTn id="11" dur="500"/>
                                        <p:tgtEl>
                                          <p:spTgt spid="26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68"/>
                                        </p:tgtEl>
                                        <p:attrNameLst>
                                          <p:attrName>style.visibility</p:attrName>
                                        </p:attrNameLst>
                                      </p:cBhvr>
                                      <p:to>
                                        <p:strVal val="visible"/>
                                      </p:to>
                                    </p:set>
                                    <p:animEffect transition="in" filter="fade">
                                      <p:cBhvr>
                                        <p:cTn id="15" dur="500"/>
                                        <p:tgtEl>
                                          <p:spTgt spid="26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64"/>
                                        </p:tgtEl>
                                        <p:attrNameLst>
                                          <p:attrName>style.visibility</p:attrName>
                                        </p:attrNameLst>
                                      </p:cBhvr>
                                      <p:to>
                                        <p:strVal val="visible"/>
                                      </p:to>
                                    </p:set>
                                    <p:animEffect transition="in" filter="fade">
                                      <p:cBhvr>
                                        <p:cTn id="20" dur="500"/>
                                        <p:tgtEl>
                                          <p:spTgt spid="264"/>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265"/>
                                        </p:tgtEl>
                                        <p:attrNameLst>
                                          <p:attrName>style.visibility</p:attrName>
                                        </p:attrNameLst>
                                      </p:cBhvr>
                                      <p:to>
                                        <p:strVal val="visible"/>
                                      </p:to>
                                    </p:set>
                                    <p:animEffect transition="in" filter="fade">
                                      <p:cBhvr>
                                        <p:cTn id="24" dur="500"/>
                                        <p:tgtEl>
                                          <p:spTgt spid="265"/>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266"/>
                                        </p:tgtEl>
                                        <p:attrNameLst>
                                          <p:attrName>style.visibility</p:attrName>
                                        </p:attrNameLst>
                                      </p:cBhvr>
                                      <p:to>
                                        <p:strVal val="visible"/>
                                      </p:to>
                                    </p:set>
                                    <p:animEffect transition="in" filter="fade">
                                      <p:cBhvr>
                                        <p:cTn id="28" dur="500"/>
                                        <p:tgtEl>
                                          <p:spTgt spid="26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69"/>
                                        </p:tgtEl>
                                        <p:attrNameLst>
                                          <p:attrName>style.visibility</p:attrName>
                                        </p:attrNameLst>
                                      </p:cBhvr>
                                      <p:to>
                                        <p:strVal val="visible"/>
                                      </p:to>
                                    </p:set>
                                    <p:animEffect transition="in" filter="fade">
                                      <p:cBhvr>
                                        <p:cTn id="33" dur="500"/>
                                        <p:tgtEl>
                                          <p:spTgt spid="269"/>
                                        </p:tgtEl>
                                      </p:cBhvr>
                                    </p:animEffec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270"/>
                                        </p:tgtEl>
                                        <p:attrNameLst>
                                          <p:attrName>style.visibility</p:attrName>
                                        </p:attrNameLst>
                                      </p:cBhvr>
                                      <p:to>
                                        <p:strVal val="visible"/>
                                      </p:to>
                                    </p:set>
                                    <p:animEffect transition="in" filter="fade">
                                      <p:cBhvr>
                                        <p:cTn id="37" dur="500"/>
                                        <p:tgtEl>
                                          <p:spTgt spid="27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262"/>
                                        </p:tgtEl>
                                      </p:cBhvr>
                                    </p:animEffect>
                                    <p:set>
                                      <p:cBhvr>
                                        <p:cTn id="42" dur="1" fill="hold">
                                          <p:stCondLst>
                                            <p:cond delay="499"/>
                                          </p:stCondLst>
                                        </p:cTn>
                                        <p:tgtEl>
                                          <p:spTgt spid="262"/>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267"/>
                                        </p:tgtEl>
                                      </p:cBhvr>
                                    </p:animEffect>
                                    <p:set>
                                      <p:cBhvr>
                                        <p:cTn id="45" dur="1" fill="hold">
                                          <p:stCondLst>
                                            <p:cond delay="499"/>
                                          </p:stCondLst>
                                        </p:cTn>
                                        <p:tgtEl>
                                          <p:spTgt spid="267"/>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268"/>
                                        </p:tgtEl>
                                      </p:cBhvr>
                                    </p:animEffect>
                                    <p:set>
                                      <p:cBhvr>
                                        <p:cTn id="48" dur="1" fill="hold">
                                          <p:stCondLst>
                                            <p:cond delay="499"/>
                                          </p:stCondLst>
                                        </p:cTn>
                                        <p:tgtEl>
                                          <p:spTgt spid="268"/>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264"/>
                                        </p:tgtEl>
                                      </p:cBhvr>
                                    </p:animEffect>
                                    <p:set>
                                      <p:cBhvr>
                                        <p:cTn id="51" dur="1" fill="hold">
                                          <p:stCondLst>
                                            <p:cond delay="499"/>
                                          </p:stCondLst>
                                        </p:cTn>
                                        <p:tgtEl>
                                          <p:spTgt spid="264"/>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265"/>
                                        </p:tgtEl>
                                      </p:cBhvr>
                                    </p:animEffect>
                                    <p:set>
                                      <p:cBhvr>
                                        <p:cTn id="54" dur="1" fill="hold">
                                          <p:stCondLst>
                                            <p:cond delay="499"/>
                                          </p:stCondLst>
                                        </p:cTn>
                                        <p:tgtEl>
                                          <p:spTgt spid="265"/>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66"/>
                                        </p:tgtEl>
                                      </p:cBhvr>
                                    </p:animEffect>
                                    <p:set>
                                      <p:cBhvr>
                                        <p:cTn id="57" dur="1" fill="hold">
                                          <p:stCondLst>
                                            <p:cond delay="499"/>
                                          </p:stCondLst>
                                        </p:cTn>
                                        <p:tgtEl>
                                          <p:spTgt spid="266"/>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269"/>
                                        </p:tgtEl>
                                      </p:cBhvr>
                                    </p:animEffect>
                                    <p:set>
                                      <p:cBhvr>
                                        <p:cTn id="60" dur="1" fill="hold">
                                          <p:stCondLst>
                                            <p:cond delay="499"/>
                                          </p:stCondLst>
                                        </p:cTn>
                                        <p:tgtEl>
                                          <p:spTgt spid="269"/>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270"/>
                                        </p:tgtEl>
                                      </p:cBhvr>
                                    </p:animEffect>
                                    <p:set>
                                      <p:cBhvr>
                                        <p:cTn id="63" dur="1" fill="hold">
                                          <p:stCondLst>
                                            <p:cond delay="499"/>
                                          </p:stCondLst>
                                        </p:cTn>
                                        <p:tgtEl>
                                          <p:spTgt spid="27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9C1E9F7E-0C10-4950-A737-1DA9594D8695}"/>
              </a:ext>
            </a:extLst>
          </p:cNvPr>
          <p:cNvSpPr>
            <a:spLocks noGrp="1"/>
          </p:cNvSpPr>
          <p:nvPr>
            <p:ph type="body" sz="quarter" idx="11"/>
          </p:nvPr>
        </p:nvSpPr>
        <p:spPr/>
        <p:txBody>
          <a:bodyPr/>
          <a:lstStyle/>
          <a:p>
            <a:r>
              <a:rPr lang="en-US" altLang="zh-CN" dirty="0"/>
              <a:t>Synchronization via Nesting Packet</a:t>
            </a:r>
            <a:endParaRPr lang="zh-CN" altLang="en-US" dirty="0"/>
          </a:p>
        </p:txBody>
      </p:sp>
      <p:grpSp>
        <p:nvGrpSpPr>
          <p:cNvPr id="142" name="组合 141">
            <a:extLst>
              <a:ext uri="{FF2B5EF4-FFF2-40B4-BE49-F238E27FC236}">
                <a16:creationId xmlns:a16="http://schemas.microsoft.com/office/drawing/2014/main" id="{D7CAD826-1296-433C-BCD7-70D63156A800}"/>
              </a:ext>
            </a:extLst>
          </p:cNvPr>
          <p:cNvGrpSpPr/>
          <p:nvPr/>
        </p:nvGrpSpPr>
        <p:grpSpPr>
          <a:xfrm>
            <a:off x="8078206" y="3193252"/>
            <a:ext cx="2342797" cy="1877573"/>
            <a:chOff x="8078206" y="3193252"/>
            <a:chExt cx="2342797" cy="1877573"/>
          </a:xfrm>
        </p:grpSpPr>
        <p:sp>
          <p:nvSpPr>
            <p:cNvPr id="63" name="矩形 62">
              <a:extLst>
                <a:ext uri="{FF2B5EF4-FFF2-40B4-BE49-F238E27FC236}">
                  <a16:creationId xmlns:a16="http://schemas.microsoft.com/office/drawing/2014/main" id="{75980869-E960-4149-B498-679B1ECA4438}"/>
                </a:ext>
              </a:extLst>
            </p:cNvPr>
            <p:cNvSpPr/>
            <p:nvPr/>
          </p:nvSpPr>
          <p:spPr>
            <a:xfrm>
              <a:off x="8461813" y="3768531"/>
              <a:ext cx="1627550" cy="1302294"/>
            </a:xfrm>
            <a:prstGeom prst="rect">
              <a:avLst/>
            </a:prstGeom>
            <a:solidFill>
              <a:srgbClr val="FFD1D1">
                <a:alpha val="5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600" b="1" i="0" u="none" strike="noStrike" kern="0" cap="none" spc="0" normalizeH="0" baseline="0" noProof="0" dirty="0">
                <a:ln>
                  <a:noFill/>
                </a:ln>
                <a:solidFill>
                  <a:prstClr val="white"/>
                </a:solidFill>
                <a:effectLst/>
                <a:uLnTx/>
                <a:uFillTx/>
                <a:latin typeface="等线" panose="020F0502020204030204"/>
                <a:ea typeface="新細明體" panose="02020500000000000000" pitchFamily="18" charset="-120"/>
                <a:cs typeface="Arial" panose="020B0604020202020204" pitchFamily="34" charset="0"/>
              </a:endParaRPr>
            </a:p>
          </p:txBody>
        </p:sp>
        <p:cxnSp>
          <p:nvCxnSpPr>
            <p:cNvPr id="76" name="直線箭頭接點 79">
              <a:extLst>
                <a:ext uri="{FF2B5EF4-FFF2-40B4-BE49-F238E27FC236}">
                  <a16:creationId xmlns:a16="http://schemas.microsoft.com/office/drawing/2014/main" id="{0A2DFCD1-38F5-4DC7-87B7-A56468DC26D5}"/>
                </a:ext>
              </a:extLst>
            </p:cNvPr>
            <p:cNvCxnSpPr>
              <a:cxnSpLocks/>
            </p:cNvCxnSpPr>
            <p:nvPr/>
          </p:nvCxnSpPr>
          <p:spPr>
            <a:xfrm>
              <a:off x="10069256" y="3199207"/>
              <a:ext cx="0" cy="1843143"/>
            </a:xfrm>
            <a:prstGeom prst="straightConnector1">
              <a:avLst/>
            </a:prstGeom>
            <a:noFill/>
            <a:ln w="38100" cap="flat" cmpd="sng" algn="ctr">
              <a:solidFill>
                <a:srgbClr val="0070C0"/>
              </a:solidFill>
              <a:prstDash val="sysDot"/>
              <a:miter lim="800000"/>
              <a:tailEnd type="triangle" w="lg" len="lg"/>
            </a:ln>
            <a:effectLst/>
          </p:spPr>
        </p:cxnSp>
        <p:cxnSp>
          <p:nvCxnSpPr>
            <p:cNvPr id="77" name="直線箭頭接點 79">
              <a:extLst>
                <a:ext uri="{FF2B5EF4-FFF2-40B4-BE49-F238E27FC236}">
                  <a16:creationId xmlns:a16="http://schemas.microsoft.com/office/drawing/2014/main" id="{6C892E59-109A-4BCC-B091-C2D1EE6D14EC}"/>
                </a:ext>
              </a:extLst>
            </p:cNvPr>
            <p:cNvCxnSpPr>
              <a:cxnSpLocks/>
            </p:cNvCxnSpPr>
            <p:nvPr/>
          </p:nvCxnSpPr>
          <p:spPr>
            <a:xfrm>
              <a:off x="8469819" y="3193252"/>
              <a:ext cx="0" cy="1843143"/>
            </a:xfrm>
            <a:prstGeom prst="straightConnector1">
              <a:avLst/>
            </a:prstGeom>
            <a:noFill/>
            <a:ln w="38100" cap="flat" cmpd="sng" algn="ctr">
              <a:solidFill>
                <a:srgbClr val="0070C0"/>
              </a:solidFill>
              <a:prstDash val="sysDot"/>
              <a:miter lim="800000"/>
              <a:tailEnd type="triangle" w="lg" len="lg"/>
            </a:ln>
            <a:effectLst/>
          </p:spPr>
        </p:cxnSp>
        <p:sp>
          <p:nvSpPr>
            <p:cNvPr id="90" name="文字方塊 18">
              <a:extLst>
                <a:ext uri="{FF2B5EF4-FFF2-40B4-BE49-F238E27FC236}">
                  <a16:creationId xmlns:a16="http://schemas.microsoft.com/office/drawing/2014/main" id="{5E893628-6BDC-4832-81C7-3A8012690EA5}"/>
                </a:ext>
              </a:extLst>
            </p:cNvPr>
            <p:cNvSpPr txBox="1"/>
            <p:nvPr/>
          </p:nvSpPr>
          <p:spPr>
            <a:xfrm>
              <a:off x="8078206" y="4201939"/>
              <a:ext cx="2342797" cy="523220"/>
            </a:xfrm>
            <a:prstGeom prst="rect">
              <a:avLst/>
            </a:prstGeom>
            <a:noFill/>
          </p:spPr>
          <p:txBody>
            <a:bodyPr wrap="square" rtlCol="0">
              <a:spAutoFit/>
            </a:bodyPr>
            <a:lstStyle/>
            <a:p>
              <a:pPr algn="ctr"/>
              <a:r>
                <a:rPr kumimoji="1" lang="en-US" altLang="zh-TW" sz="2800" b="1" dirty="0">
                  <a:solidFill>
                    <a:prstClr val="black"/>
                  </a:solidFill>
                  <a:ea typeface="新細明體" panose="02020500000000000000" pitchFamily="18" charset="-120"/>
                  <a:cs typeface="Arial" panose="020B0604020202020204" pitchFamily="34" charset="0"/>
                </a:rPr>
                <a:t>Overhearing</a:t>
              </a:r>
              <a:endParaRPr kumimoji="1" lang="zh-TW" altLang="en-US" sz="2800" b="1" dirty="0">
                <a:solidFill>
                  <a:prstClr val="black"/>
                </a:solidFill>
                <a:ea typeface="新細明體" panose="02020500000000000000" pitchFamily="18" charset="-120"/>
                <a:cs typeface="Arial" panose="020B0604020202020204" pitchFamily="34" charset="0"/>
              </a:endParaRPr>
            </a:p>
          </p:txBody>
        </p:sp>
      </p:grpSp>
      <p:grpSp>
        <p:nvGrpSpPr>
          <p:cNvPr id="137" name="组合 136">
            <a:extLst>
              <a:ext uri="{FF2B5EF4-FFF2-40B4-BE49-F238E27FC236}">
                <a16:creationId xmlns:a16="http://schemas.microsoft.com/office/drawing/2014/main" id="{E88557B5-4F0D-424A-B16D-E058DF3F13D3}"/>
              </a:ext>
            </a:extLst>
          </p:cNvPr>
          <p:cNvGrpSpPr/>
          <p:nvPr/>
        </p:nvGrpSpPr>
        <p:grpSpPr>
          <a:xfrm>
            <a:off x="1850790" y="4996430"/>
            <a:ext cx="8535797" cy="1442470"/>
            <a:chOff x="1850790" y="4996430"/>
            <a:chExt cx="8535797" cy="1442470"/>
          </a:xfrm>
        </p:grpSpPr>
        <p:sp>
          <p:nvSpPr>
            <p:cNvPr id="93" name="矩形 92">
              <a:extLst>
                <a:ext uri="{FF2B5EF4-FFF2-40B4-BE49-F238E27FC236}">
                  <a16:creationId xmlns:a16="http://schemas.microsoft.com/office/drawing/2014/main" id="{E3C50EA7-67E2-4926-A2EE-549512EBC32E}"/>
                </a:ext>
              </a:extLst>
            </p:cNvPr>
            <p:cNvSpPr/>
            <p:nvPr/>
          </p:nvSpPr>
          <p:spPr>
            <a:xfrm>
              <a:off x="1850790" y="5051505"/>
              <a:ext cx="5489880" cy="744315"/>
            </a:xfrm>
            <a:prstGeom prst="rect">
              <a:avLst/>
            </a:prstGeom>
            <a:solidFill>
              <a:srgbClr val="4472C4">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TW" sz="2400" b="1" i="0" u="none" strike="noStrike" kern="0" cap="none" spc="0" normalizeH="0" baseline="0" noProof="0" dirty="0">
                  <a:ln>
                    <a:noFill/>
                  </a:ln>
                  <a:solidFill>
                    <a:prstClr val="black"/>
                  </a:solidFill>
                  <a:effectLst/>
                  <a:uLnTx/>
                  <a:uFillTx/>
                  <a:latin typeface="等线" panose="020F0502020204030204"/>
                  <a:ea typeface="新細明體" panose="02020500000000000000" pitchFamily="18" charset="-120"/>
                  <a:cs typeface="Arial" panose="020B0604020202020204" pitchFamily="34" charset="0"/>
                </a:rPr>
                <a:t>Received CTE Info</a:t>
              </a:r>
              <a:endParaRPr kumimoji="1" lang="zh-TW" altLang="en-US" sz="2400" b="1" i="0" u="none" strike="noStrike" kern="0" cap="none" spc="0" normalizeH="0" baseline="0" noProof="0" dirty="0">
                <a:ln>
                  <a:noFill/>
                </a:ln>
                <a:solidFill>
                  <a:prstClr val="black"/>
                </a:solidFill>
                <a:effectLst/>
                <a:uLnTx/>
                <a:uFillTx/>
                <a:latin typeface="等线" panose="020F0502020204030204"/>
                <a:ea typeface="新細明體" panose="02020500000000000000" pitchFamily="18" charset="-120"/>
                <a:cs typeface="Arial" panose="020B0604020202020204" pitchFamily="34" charset="0"/>
              </a:endParaRPr>
            </a:p>
          </p:txBody>
        </p:sp>
        <p:sp>
          <p:nvSpPr>
            <p:cNvPr id="94" name="矩形 93">
              <a:extLst>
                <a:ext uri="{FF2B5EF4-FFF2-40B4-BE49-F238E27FC236}">
                  <a16:creationId xmlns:a16="http://schemas.microsoft.com/office/drawing/2014/main" id="{114371A8-09FF-4888-90E8-94C8954C1F67}"/>
                </a:ext>
              </a:extLst>
            </p:cNvPr>
            <p:cNvSpPr/>
            <p:nvPr/>
          </p:nvSpPr>
          <p:spPr>
            <a:xfrm>
              <a:off x="7339464" y="5043580"/>
              <a:ext cx="2892005" cy="744564"/>
            </a:xfrm>
            <a:prstGeom prst="rect">
              <a:avLst/>
            </a:prstGeom>
            <a:solidFill>
              <a:srgbClr val="ED7D31">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2400" b="1" i="0" u="none" strike="noStrike" kern="0" cap="none" spc="0" normalizeH="0" baseline="0" noProof="0" dirty="0">
                <a:ln>
                  <a:noFill/>
                </a:ln>
                <a:solidFill>
                  <a:prstClr val="black"/>
                </a:solidFill>
                <a:effectLst/>
                <a:uLnTx/>
                <a:uFillTx/>
                <a:latin typeface="等线" panose="020F0502020204030204"/>
                <a:ea typeface="新細明體" panose="02020500000000000000" pitchFamily="18" charset="-120"/>
                <a:cs typeface="Arial" panose="020B0604020202020204" pitchFamily="34" charset="0"/>
              </a:endParaRPr>
            </a:p>
          </p:txBody>
        </p:sp>
        <p:grpSp>
          <p:nvGrpSpPr>
            <p:cNvPr id="95" name="组合 94">
              <a:extLst>
                <a:ext uri="{FF2B5EF4-FFF2-40B4-BE49-F238E27FC236}">
                  <a16:creationId xmlns:a16="http://schemas.microsoft.com/office/drawing/2014/main" id="{4101C285-5581-4D16-8202-A6DC3F4B5AD5}"/>
                </a:ext>
              </a:extLst>
            </p:cNvPr>
            <p:cNvGrpSpPr/>
            <p:nvPr/>
          </p:nvGrpSpPr>
          <p:grpSpPr>
            <a:xfrm>
              <a:off x="7339464" y="5928754"/>
              <a:ext cx="2892005" cy="484875"/>
              <a:chOff x="2978666" y="2232960"/>
              <a:chExt cx="438215" cy="0"/>
            </a:xfrm>
          </p:grpSpPr>
          <p:cxnSp>
            <p:nvCxnSpPr>
              <p:cNvPr id="96" name="直線箭頭接點 88">
                <a:extLst>
                  <a:ext uri="{FF2B5EF4-FFF2-40B4-BE49-F238E27FC236}">
                    <a16:creationId xmlns:a16="http://schemas.microsoft.com/office/drawing/2014/main" id="{027BF039-0827-4F47-81A6-10DE19C8D401}"/>
                  </a:ext>
                </a:extLst>
              </p:cNvPr>
              <p:cNvCxnSpPr>
                <a:cxnSpLocks/>
              </p:cNvCxnSpPr>
              <p:nvPr/>
            </p:nvCxnSpPr>
            <p:spPr>
              <a:xfrm flipH="1">
                <a:off x="2978666" y="2232960"/>
                <a:ext cx="162487" cy="0"/>
              </a:xfrm>
              <a:prstGeom prst="straightConnector1">
                <a:avLst/>
              </a:prstGeom>
              <a:noFill/>
              <a:ln w="19050" cap="flat" cmpd="sng" algn="ctr">
                <a:solidFill>
                  <a:sysClr val="windowText" lastClr="000000"/>
                </a:solidFill>
                <a:prstDash val="solid"/>
                <a:miter lim="800000"/>
                <a:tailEnd type="triangle" w="lg" len="lg"/>
              </a:ln>
              <a:effectLst/>
            </p:spPr>
          </p:cxnSp>
          <p:cxnSp>
            <p:nvCxnSpPr>
              <p:cNvPr id="97" name="直線箭頭接點 88">
                <a:extLst>
                  <a:ext uri="{FF2B5EF4-FFF2-40B4-BE49-F238E27FC236}">
                    <a16:creationId xmlns:a16="http://schemas.microsoft.com/office/drawing/2014/main" id="{62BD946A-1AAB-444F-8085-BF2D5D4AB734}"/>
                  </a:ext>
                </a:extLst>
              </p:cNvPr>
              <p:cNvCxnSpPr>
                <a:cxnSpLocks/>
              </p:cNvCxnSpPr>
              <p:nvPr/>
            </p:nvCxnSpPr>
            <p:spPr>
              <a:xfrm>
                <a:off x="3015257" y="2232960"/>
                <a:ext cx="401624" cy="0"/>
              </a:xfrm>
              <a:prstGeom prst="straightConnector1">
                <a:avLst/>
              </a:prstGeom>
              <a:noFill/>
              <a:ln w="19050" cap="flat" cmpd="sng" algn="ctr">
                <a:solidFill>
                  <a:sysClr val="windowText" lastClr="000000"/>
                </a:solidFill>
                <a:prstDash val="solid"/>
                <a:miter lim="800000"/>
                <a:tailEnd type="triangle" w="lg" len="lg"/>
              </a:ln>
              <a:effectLst/>
            </p:spPr>
          </p:cxnSp>
        </p:grpSp>
        <p:sp>
          <p:nvSpPr>
            <p:cNvPr id="98" name="文字方塊 18">
              <a:extLst>
                <a:ext uri="{FF2B5EF4-FFF2-40B4-BE49-F238E27FC236}">
                  <a16:creationId xmlns:a16="http://schemas.microsoft.com/office/drawing/2014/main" id="{975C3CC7-ABE5-4D21-922B-95A0E118174A}"/>
                </a:ext>
              </a:extLst>
            </p:cNvPr>
            <p:cNvSpPr txBox="1"/>
            <p:nvPr/>
          </p:nvSpPr>
          <p:spPr>
            <a:xfrm>
              <a:off x="7721997" y="5977235"/>
              <a:ext cx="2126937" cy="461665"/>
            </a:xfrm>
            <a:prstGeom prst="rect">
              <a:avLst/>
            </a:prstGeom>
            <a:noFill/>
          </p:spPr>
          <p:txBody>
            <a:bodyPr wrap="square" rtlCol="0">
              <a:spAutoFit/>
            </a:bodyPr>
            <a:lstStyle/>
            <a:p>
              <a:pPr algn="ctr"/>
              <a:r>
                <a:rPr kumimoji="1" lang="en-US" altLang="zh-TW" sz="2400" b="1" dirty="0">
                  <a:solidFill>
                    <a:prstClr val="black"/>
                  </a:solidFill>
                  <a:ea typeface="新細明體" panose="02020500000000000000" pitchFamily="18" charset="-120"/>
                  <a:cs typeface="Arial" panose="020B0604020202020204" pitchFamily="34" charset="0"/>
                </a:rPr>
                <a:t> </a:t>
              </a:r>
              <a:r>
                <a:rPr lang="en-US" altLang="zh-CN" sz="2400" b="1" dirty="0">
                  <a:solidFill>
                    <a:prstClr val="black"/>
                  </a:solidFill>
                  <a:ea typeface="等线" panose="02010600030101010101" pitchFamily="2" charset="-122"/>
                  <a:cs typeface="Arial" panose="020B0604020202020204" pitchFamily="34" charset="0"/>
                </a:rPr>
                <a:t>T</a:t>
              </a:r>
              <a:r>
                <a:rPr lang="en-US" altLang="zh-CN" sz="2400" b="1" baseline="-25000" dirty="0">
                  <a:solidFill>
                    <a:prstClr val="black"/>
                  </a:solidFill>
                  <a:ea typeface="等线" panose="02010600030101010101" pitchFamily="2" charset="-122"/>
                  <a:cs typeface="Arial" panose="020B0604020202020204" pitchFamily="34" charset="0"/>
                </a:rPr>
                <a:t>4 </a:t>
              </a:r>
              <a:r>
                <a:rPr kumimoji="1" lang="en-US" altLang="zh-TW" sz="2400" b="1" dirty="0">
                  <a:solidFill>
                    <a:prstClr val="black"/>
                  </a:solidFill>
                  <a:ea typeface="新細明體" panose="02020500000000000000" pitchFamily="18" charset="-120"/>
                  <a:cs typeface="Arial" panose="020B0604020202020204" pitchFamily="34" charset="0"/>
                </a:rPr>
                <a:t>= 160 us</a:t>
              </a:r>
              <a:endParaRPr kumimoji="1" lang="zh-TW" altLang="en-US" sz="2400" b="1" dirty="0">
                <a:solidFill>
                  <a:prstClr val="black"/>
                </a:solidFill>
                <a:ea typeface="新細明體" panose="02020500000000000000" pitchFamily="18" charset="-120"/>
                <a:cs typeface="Arial" panose="020B0604020202020204" pitchFamily="34" charset="0"/>
              </a:endParaRPr>
            </a:p>
          </p:txBody>
        </p:sp>
        <p:sp>
          <p:nvSpPr>
            <p:cNvPr id="99" name="文本框 98">
              <a:extLst>
                <a:ext uri="{FF2B5EF4-FFF2-40B4-BE49-F238E27FC236}">
                  <a16:creationId xmlns:a16="http://schemas.microsoft.com/office/drawing/2014/main" id="{F4D01FD0-3A25-4E80-84D7-135194952C07}"/>
                </a:ext>
              </a:extLst>
            </p:cNvPr>
            <p:cNvSpPr txBox="1"/>
            <p:nvPr/>
          </p:nvSpPr>
          <p:spPr>
            <a:xfrm>
              <a:off x="7185552" y="4996430"/>
              <a:ext cx="3201035" cy="830997"/>
            </a:xfrm>
            <a:prstGeom prst="rect">
              <a:avLst/>
            </a:prstGeom>
            <a:noFill/>
          </p:spPr>
          <p:txBody>
            <a:bodyPr wrap="square">
              <a:spAutoFit/>
            </a:bodyPr>
            <a:lstStyle/>
            <a:p>
              <a:pPr algn="ctr"/>
              <a:r>
                <a:rPr kumimoji="1" lang="en-US" altLang="zh-TW" sz="2400" b="1" dirty="0">
                  <a:solidFill>
                    <a:prstClr val="black"/>
                  </a:solidFill>
                  <a:ea typeface="新細明體" panose="02020500000000000000" pitchFamily="18" charset="-120"/>
                  <a:cs typeface="Arial" panose="020B0604020202020204" pitchFamily="34" charset="0"/>
                </a:rPr>
                <a:t>Antenna Switching </a:t>
              </a:r>
            </a:p>
            <a:p>
              <a:pPr algn="ctr"/>
              <a:r>
                <a:rPr kumimoji="1" lang="en-US" altLang="zh-TW" sz="2400" b="1" dirty="0">
                  <a:solidFill>
                    <a:prstClr val="black"/>
                  </a:solidFill>
                  <a:ea typeface="新細明體" panose="02020500000000000000" pitchFamily="18" charset="-120"/>
                  <a:cs typeface="Arial" panose="020B0604020202020204" pitchFamily="34" charset="0"/>
                </a:rPr>
                <a:t>and Sampling</a:t>
              </a:r>
              <a:endParaRPr kumimoji="1" lang="zh-TW" altLang="en-US" sz="2400" b="1" dirty="0">
                <a:solidFill>
                  <a:prstClr val="black"/>
                </a:solidFill>
                <a:ea typeface="新細明體" panose="02020500000000000000" pitchFamily="18" charset="-120"/>
                <a:cs typeface="Arial" panose="020B0604020202020204" pitchFamily="34" charset="0"/>
              </a:endParaRPr>
            </a:p>
          </p:txBody>
        </p:sp>
      </p:grpSp>
      <p:grpSp>
        <p:nvGrpSpPr>
          <p:cNvPr id="140" name="组合 139">
            <a:extLst>
              <a:ext uri="{FF2B5EF4-FFF2-40B4-BE49-F238E27FC236}">
                <a16:creationId xmlns:a16="http://schemas.microsoft.com/office/drawing/2014/main" id="{1B39B686-CB09-4C68-9A92-4F0FF17BADAF}"/>
              </a:ext>
            </a:extLst>
          </p:cNvPr>
          <p:cNvGrpSpPr/>
          <p:nvPr/>
        </p:nvGrpSpPr>
        <p:grpSpPr>
          <a:xfrm>
            <a:off x="5593238" y="1448986"/>
            <a:ext cx="2847867" cy="778347"/>
            <a:chOff x="5593238" y="1448986"/>
            <a:chExt cx="2847867" cy="778347"/>
          </a:xfrm>
        </p:grpSpPr>
        <p:grpSp>
          <p:nvGrpSpPr>
            <p:cNvPr id="86" name="组合 85">
              <a:extLst>
                <a:ext uri="{FF2B5EF4-FFF2-40B4-BE49-F238E27FC236}">
                  <a16:creationId xmlns:a16="http://schemas.microsoft.com/office/drawing/2014/main" id="{3BB9D922-D56C-48ED-A488-56DF171C9B3A}"/>
                </a:ext>
              </a:extLst>
            </p:cNvPr>
            <p:cNvGrpSpPr/>
            <p:nvPr/>
          </p:nvGrpSpPr>
          <p:grpSpPr>
            <a:xfrm>
              <a:off x="5593238" y="1913856"/>
              <a:ext cx="2847867" cy="313477"/>
              <a:chOff x="2978666" y="2232960"/>
              <a:chExt cx="438215" cy="0"/>
            </a:xfrm>
          </p:grpSpPr>
          <p:cxnSp>
            <p:nvCxnSpPr>
              <p:cNvPr id="87" name="直線箭頭接點 88">
                <a:extLst>
                  <a:ext uri="{FF2B5EF4-FFF2-40B4-BE49-F238E27FC236}">
                    <a16:creationId xmlns:a16="http://schemas.microsoft.com/office/drawing/2014/main" id="{606F6F52-9F73-45BE-B6A9-012DAD69E31B}"/>
                  </a:ext>
                </a:extLst>
              </p:cNvPr>
              <p:cNvCxnSpPr>
                <a:cxnSpLocks/>
              </p:cNvCxnSpPr>
              <p:nvPr/>
            </p:nvCxnSpPr>
            <p:spPr>
              <a:xfrm flipH="1">
                <a:off x="2978666" y="2232960"/>
                <a:ext cx="162487" cy="0"/>
              </a:xfrm>
              <a:prstGeom prst="straightConnector1">
                <a:avLst/>
              </a:prstGeom>
              <a:noFill/>
              <a:ln w="19050" cap="flat" cmpd="sng" algn="ctr">
                <a:solidFill>
                  <a:sysClr val="windowText" lastClr="000000"/>
                </a:solidFill>
                <a:prstDash val="solid"/>
                <a:miter lim="800000"/>
                <a:tailEnd type="triangle" w="lg" len="lg"/>
              </a:ln>
              <a:effectLst/>
            </p:spPr>
          </p:cxnSp>
          <p:cxnSp>
            <p:nvCxnSpPr>
              <p:cNvPr id="88" name="直線箭頭接點 88">
                <a:extLst>
                  <a:ext uri="{FF2B5EF4-FFF2-40B4-BE49-F238E27FC236}">
                    <a16:creationId xmlns:a16="http://schemas.microsoft.com/office/drawing/2014/main" id="{CF1E313A-E509-4C19-844E-1EB4150C71C2}"/>
                  </a:ext>
                </a:extLst>
              </p:cNvPr>
              <p:cNvCxnSpPr>
                <a:cxnSpLocks/>
              </p:cNvCxnSpPr>
              <p:nvPr/>
            </p:nvCxnSpPr>
            <p:spPr>
              <a:xfrm>
                <a:off x="3015257" y="2232960"/>
                <a:ext cx="401624" cy="0"/>
              </a:xfrm>
              <a:prstGeom prst="straightConnector1">
                <a:avLst/>
              </a:prstGeom>
              <a:noFill/>
              <a:ln w="19050" cap="flat" cmpd="sng" algn="ctr">
                <a:solidFill>
                  <a:sysClr val="windowText" lastClr="000000"/>
                </a:solidFill>
                <a:prstDash val="solid"/>
                <a:miter lim="800000"/>
                <a:tailEnd type="triangle" w="lg" len="lg"/>
              </a:ln>
              <a:effectLst/>
            </p:spPr>
          </p:cxnSp>
        </p:grpSp>
        <p:sp>
          <p:nvSpPr>
            <p:cNvPr id="101" name="文字方塊 18">
              <a:extLst>
                <a:ext uri="{FF2B5EF4-FFF2-40B4-BE49-F238E27FC236}">
                  <a16:creationId xmlns:a16="http://schemas.microsoft.com/office/drawing/2014/main" id="{EDFFD139-2373-4505-AC4B-8DA56711A1B3}"/>
                </a:ext>
              </a:extLst>
            </p:cNvPr>
            <p:cNvSpPr txBox="1"/>
            <p:nvPr/>
          </p:nvSpPr>
          <p:spPr>
            <a:xfrm>
              <a:off x="5788312" y="1448986"/>
              <a:ext cx="2482484" cy="461665"/>
            </a:xfrm>
            <a:prstGeom prst="rect">
              <a:avLst/>
            </a:prstGeom>
            <a:noFill/>
          </p:spPr>
          <p:txBody>
            <a:bodyPr wrap="square" rtlCol="0">
              <a:spAutoFit/>
            </a:bodyPr>
            <a:lstStyle/>
            <a:p>
              <a:pPr algn="ctr"/>
              <a:r>
                <a:rPr lang="en-US" altLang="zh-CN" sz="2400" b="1" dirty="0">
                  <a:solidFill>
                    <a:prstClr val="black"/>
                  </a:solidFill>
                  <a:ea typeface="等线" panose="02010600030101010101" pitchFamily="2" charset="-122"/>
                  <a:cs typeface="Arial" panose="020B0604020202020204" pitchFamily="34" charset="0"/>
                </a:rPr>
                <a:t>T</a:t>
              </a:r>
              <a:r>
                <a:rPr lang="en-US" altLang="zh-CN" sz="2400" b="1" baseline="-25000" dirty="0">
                  <a:solidFill>
                    <a:prstClr val="black"/>
                  </a:solidFill>
                  <a:ea typeface="等线" panose="02010600030101010101" pitchFamily="2" charset="-122"/>
                  <a:cs typeface="Arial" panose="020B0604020202020204" pitchFamily="34" charset="0"/>
                </a:rPr>
                <a:t>IFS </a:t>
              </a:r>
              <a:r>
                <a:rPr kumimoji="1" lang="en-US" altLang="zh-TW" sz="2400" b="1" dirty="0">
                  <a:solidFill>
                    <a:prstClr val="black"/>
                  </a:solidFill>
                  <a:ea typeface="新細明體" panose="02020500000000000000" pitchFamily="18" charset="-120"/>
                  <a:cs typeface="Arial" panose="020B0604020202020204" pitchFamily="34" charset="0"/>
                </a:rPr>
                <a:t>= 150</a:t>
              </a:r>
              <a:r>
                <a:rPr kumimoji="1" lang="en-US" altLang="zh-CN" sz="2400" b="1" dirty="0">
                  <a:solidFill>
                    <a:prstClr val="black"/>
                  </a:solidFill>
                  <a:ea typeface="等线" panose="02010600030101010101" pitchFamily="2" charset="-122"/>
                  <a:cs typeface="Arial" panose="020B0604020202020204" pitchFamily="34" charset="0"/>
                </a:rPr>
                <a:t>±2 </a:t>
              </a:r>
              <a:r>
                <a:rPr kumimoji="1" lang="en-US" altLang="zh-TW" sz="2400" b="1" dirty="0">
                  <a:solidFill>
                    <a:prstClr val="black"/>
                  </a:solidFill>
                  <a:ea typeface="新細明體" panose="02020500000000000000" pitchFamily="18" charset="-120"/>
                  <a:cs typeface="Arial" panose="020B0604020202020204" pitchFamily="34" charset="0"/>
                </a:rPr>
                <a:t>us</a:t>
              </a:r>
              <a:endParaRPr kumimoji="1" lang="zh-TW" altLang="en-US" sz="2400" b="1" dirty="0">
                <a:solidFill>
                  <a:prstClr val="black"/>
                </a:solidFill>
                <a:ea typeface="新細明體" panose="02020500000000000000" pitchFamily="18" charset="-120"/>
                <a:cs typeface="Arial" panose="020B0604020202020204" pitchFamily="34" charset="0"/>
              </a:endParaRPr>
            </a:p>
          </p:txBody>
        </p:sp>
      </p:grpSp>
      <p:grpSp>
        <p:nvGrpSpPr>
          <p:cNvPr id="141" name="组合 140">
            <a:extLst>
              <a:ext uri="{FF2B5EF4-FFF2-40B4-BE49-F238E27FC236}">
                <a16:creationId xmlns:a16="http://schemas.microsoft.com/office/drawing/2014/main" id="{71463D15-92AB-4509-A604-A449849A2442}"/>
              </a:ext>
            </a:extLst>
          </p:cNvPr>
          <p:cNvGrpSpPr/>
          <p:nvPr/>
        </p:nvGrpSpPr>
        <p:grpSpPr>
          <a:xfrm>
            <a:off x="8333704" y="678120"/>
            <a:ext cx="1858395" cy="2535799"/>
            <a:chOff x="8333704" y="678120"/>
            <a:chExt cx="1858395" cy="2535799"/>
          </a:xfrm>
        </p:grpSpPr>
        <p:grpSp>
          <p:nvGrpSpPr>
            <p:cNvPr id="67" name="群組 68">
              <a:extLst>
                <a:ext uri="{FF2B5EF4-FFF2-40B4-BE49-F238E27FC236}">
                  <a16:creationId xmlns:a16="http://schemas.microsoft.com/office/drawing/2014/main" id="{8983C7D6-EDE5-433F-8CCD-CB78BBFEE0E0}"/>
                </a:ext>
              </a:extLst>
            </p:cNvPr>
            <p:cNvGrpSpPr/>
            <p:nvPr/>
          </p:nvGrpSpPr>
          <p:grpSpPr>
            <a:xfrm>
              <a:off x="8443903" y="894088"/>
              <a:ext cx="1637999" cy="2319831"/>
              <a:chOff x="1677751" y="951130"/>
              <a:chExt cx="1275034" cy="2570203"/>
            </a:xfrm>
          </p:grpSpPr>
          <p:sp>
            <p:nvSpPr>
              <p:cNvPr id="68" name="矩形 67">
                <a:extLst>
                  <a:ext uri="{FF2B5EF4-FFF2-40B4-BE49-F238E27FC236}">
                    <a16:creationId xmlns:a16="http://schemas.microsoft.com/office/drawing/2014/main" id="{12662EA8-8088-4479-AA0E-3720F9647371}"/>
                  </a:ext>
                </a:extLst>
              </p:cNvPr>
              <p:cNvSpPr/>
              <p:nvPr/>
            </p:nvSpPr>
            <p:spPr>
              <a:xfrm>
                <a:off x="1677751" y="1546369"/>
                <a:ext cx="1275034" cy="369332"/>
              </a:xfrm>
              <a:prstGeom prst="rect">
                <a:avLst/>
              </a:prstGeom>
              <a:solidFill>
                <a:srgbClr val="0070C0"/>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TW" sz="2000" b="1" i="0" u="none" strike="noStrike" kern="0" cap="none" spc="0" normalizeH="0" baseline="0" noProof="0" dirty="0">
                    <a:ln>
                      <a:noFill/>
                    </a:ln>
                    <a:solidFill>
                      <a:prstClr val="white"/>
                    </a:solidFill>
                    <a:effectLst/>
                    <a:uLnTx/>
                    <a:uFillTx/>
                    <a:latin typeface="等线" panose="020F0502020204030204"/>
                    <a:ea typeface="新細明體" panose="02020500000000000000" pitchFamily="18" charset="-120"/>
                    <a:cs typeface="Arial" panose="020B0604020202020204" pitchFamily="34" charset="0"/>
                  </a:rPr>
                  <a:t>S</a:t>
                </a:r>
                <a:r>
                  <a:rPr kumimoji="1" lang="en-US" altLang="zh-TW" sz="2000" b="1" i="0" u="none" strike="noStrike" kern="0" cap="none" spc="0" normalizeH="0" baseline="0" noProof="0" dirty="0">
                    <a:ln>
                      <a:noFill/>
                    </a:ln>
                    <a:solidFill>
                      <a:prstClr val="white"/>
                    </a:solidFill>
                    <a:effectLst/>
                    <a:uLnTx/>
                    <a:uFillTx/>
                    <a:latin typeface="Calibri" panose="020F0502020204030204" pitchFamily="34" charset="0"/>
                    <a:ea typeface="新細明體" panose="02020500000000000000" pitchFamily="18" charset="-120"/>
                    <a:cs typeface="Calibri" panose="020F0502020204030204" pitchFamily="34" charset="0"/>
                  </a:rPr>
                  <a:t> → </a:t>
                </a:r>
                <a:r>
                  <a:rPr kumimoji="1" lang="en-US" altLang="zh-TW" sz="2000" b="1" i="0" u="none" strike="noStrike" kern="0" cap="none" spc="0" normalizeH="0" baseline="0" noProof="0" dirty="0">
                    <a:ln>
                      <a:noFill/>
                    </a:ln>
                    <a:solidFill>
                      <a:prstClr val="white"/>
                    </a:solidFill>
                    <a:effectLst/>
                    <a:uLnTx/>
                    <a:uFillTx/>
                    <a:latin typeface="等线" panose="020F0502020204030204"/>
                    <a:ea typeface="新細明體" panose="02020500000000000000" pitchFamily="18" charset="-120"/>
                    <a:cs typeface="Arial" panose="020B0604020202020204" pitchFamily="34" charset="0"/>
                  </a:rPr>
                  <a:t>M</a:t>
                </a:r>
                <a:endParaRPr kumimoji="1" lang="zh-TW" altLang="en-US" sz="2000" b="1" i="0" u="none" strike="noStrike" kern="0" cap="none" spc="0" normalizeH="0" baseline="0" noProof="0" dirty="0">
                  <a:ln>
                    <a:noFill/>
                  </a:ln>
                  <a:solidFill>
                    <a:prstClr val="white"/>
                  </a:solidFill>
                  <a:effectLst/>
                  <a:uLnTx/>
                  <a:uFillTx/>
                  <a:latin typeface="等线" panose="020F0502020204030204"/>
                  <a:ea typeface="新細明體" panose="02020500000000000000" pitchFamily="18" charset="-120"/>
                  <a:cs typeface="Arial" panose="020B0604020202020204" pitchFamily="34" charset="0"/>
                </a:endParaRPr>
              </a:p>
            </p:txBody>
          </p:sp>
          <p:cxnSp>
            <p:nvCxnSpPr>
              <p:cNvPr id="69" name="直線箭頭接點 32">
                <a:extLst>
                  <a:ext uri="{FF2B5EF4-FFF2-40B4-BE49-F238E27FC236}">
                    <a16:creationId xmlns:a16="http://schemas.microsoft.com/office/drawing/2014/main" id="{B9577BE8-C901-4A6B-99CD-1E8289F17128}"/>
                  </a:ext>
                </a:extLst>
              </p:cNvPr>
              <p:cNvCxnSpPr>
                <a:cxnSpLocks/>
              </p:cNvCxnSpPr>
              <p:nvPr/>
            </p:nvCxnSpPr>
            <p:spPr>
              <a:xfrm>
                <a:off x="1684352" y="951130"/>
                <a:ext cx="8933" cy="2570203"/>
              </a:xfrm>
              <a:prstGeom prst="straightConnector1">
                <a:avLst/>
              </a:prstGeom>
              <a:noFill/>
              <a:ln w="38100" cap="flat" cmpd="sng" algn="ctr">
                <a:solidFill>
                  <a:srgbClr val="0070C0"/>
                </a:solidFill>
                <a:prstDash val="solid"/>
                <a:miter lim="800000"/>
                <a:tailEnd type="triangle" w="lg" len="lg"/>
              </a:ln>
              <a:effectLst/>
            </p:spPr>
          </p:cxnSp>
          <p:cxnSp>
            <p:nvCxnSpPr>
              <p:cNvPr id="70" name="直線箭頭接點 55">
                <a:extLst>
                  <a:ext uri="{FF2B5EF4-FFF2-40B4-BE49-F238E27FC236}">
                    <a16:creationId xmlns:a16="http://schemas.microsoft.com/office/drawing/2014/main" id="{476B5E7D-3886-4474-BF7E-7884F1C74CD1}"/>
                  </a:ext>
                </a:extLst>
              </p:cNvPr>
              <p:cNvCxnSpPr>
                <a:cxnSpLocks/>
              </p:cNvCxnSpPr>
              <p:nvPr/>
            </p:nvCxnSpPr>
            <p:spPr>
              <a:xfrm>
                <a:off x="2933143" y="951130"/>
                <a:ext cx="0" cy="2568715"/>
              </a:xfrm>
              <a:prstGeom prst="straightConnector1">
                <a:avLst/>
              </a:prstGeom>
              <a:noFill/>
              <a:ln w="38100" cap="flat" cmpd="sng" algn="ctr">
                <a:solidFill>
                  <a:srgbClr val="0070C0"/>
                </a:solidFill>
                <a:prstDash val="solid"/>
                <a:miter lim="800000"/>
                <a:tailEnd type="triangle" w="lg" len="lg"/>
              </a:ln>
              <a:effectLst/>
            </p:spPr>
          </p:cxnSp>
        </p:grpSp>
        <p:grpSp>
          <p:nvGrpSpPr>
            <p:cNvPr id="78" name="组合 77">
              <a:extLst>
                <a:ext uri="{FF2B5EF4-FFF2-40B4-BE49-F238E27FC236}">
                  <a16:creationId xmlns:a16="http://schemas.microsoft.com/office/drawing/2014/main" id="{15F02DE1-19F9-4C2F-B61D-796D5C8AB9B7}"/>
                </a:ext>
              </a:extLst>
            </p:cNvPr>
            <p:cNvGrpSpPr/>
            <p:nvPr/>
          </p:nvGrpSpPr>
          <p:grpSpPr>
            <a:xfrm>
              <a:off x="8478837" y="1116721"/>
              <a:ext cx="1560395" cy="466700"/>
              <a:chOff x="2978666" y="2232960"/>
              <a:chExt cx="438215" cy="0"/>
            </a:xfrm>
          </p:grpSpPr>
          <p:cxnSp>
            <p:nvCxnSpPr>
              <p:cNvPr id="79" name="直線箭頭接點 88">
                <a:extLst>
                  <a:ext uri="{FF2B5EF4-FFF2-40B4-BE49-F238E27FC236}">
                    <a16:creationId xmlns:a16="http://schemas.microsoft.com/office/drawing/2014/main" id="{2810C559-E1B0-4E20-9073-F472DC1DCEC1}"/>
                  </a:ext>
                </a:extLst>
              </p:cNvPr>
              <p:cNvCxnSpPr>
                <a:cxnSpLocks/>
              </p:cNvCxnSpPr>
              <p:nvPr/>
            </p:nvCxnSpPr>
            <p:spPr>
              <a:xfrm flipH="1">
                <a:off x="2978666" y="2232960"/>
                <a:ext cx="162487" cy="0"/>
              </a:xfrm>
              <a:prstGeom prst="straightConnector1">
                <a:avLst/>
              </a:prstGeom>
              <a:noFill/>
              <a:ln w="19050" cap="flat" cmpd="sng" algn="ctr">
                <a:solidFill>
                  <a:sysClr val="windowText" lastClr="000000"/>
                </a:solidFill>
                <a:prstDash val="solid"/>
                <a:miter lim="800000"/>
                <a:tailEnd type="triangle" w="lg" len="lg"/>
              </a:ln>
              <a:effectLst/>
            </p:spPr>
          </p:cxnSp>
          <p:cxnSp>
            <p:nvCxnSpPr>
              <p:cNvPr id="80" name="直線箭頭接點 88">
                <a:extLst>
                  <a:ext uri="{FF2B5EF4-FFF2-40B4-BE49-F238E27FC236}">
                    <a16:creationId xmlns:a16="http://schemas.microsoft.com/office/drawing/2014/main" id="{3191C91A-3DE1-4CB8-8989-589A78437361}"/>
                  </a:ext>
                </a:extLst>
              </p:cNvPr>
              <p:cNvCxnSpPr>
                <a:cxnSpLocks/>
              </p:cNvCxnSpPr>
              <p:nvPr/>
            </p:nvCxnSpPr>
            <p:spPr>
              <a:xfrm>
                <a:off x="3015257" y="2232960"/>
                <a:ext cx="401624" cy="0"/>
              </a:xfrm>
              <a:prstGeom prst="straightConnector1">
                <a:avLst/>
              </a:prstGeom>
              <a:noFill/>
              <a:ln w="19050" cap="flat" cmpd="sng" algn="ctr">
                <a:solidFill>
                  <a:sysClr val="windowText" lastClr="000000"/>
                </a:solidFill>
                <a:prstDash val="solid"/>
                <a:miter lim="800000"/>
                <a:tailEnd type="triangle" w="lg" len="lg"/>
              </a:ln>
              <a:effectLst/>
            </p:spPr>
          </p:cxnSp>
        </p:grpSp>
        <p:sp>
          <p:nvSpPr>
            <p:cNvPr id="102" name="文字方塊 18">
              <a:extLst>
                <a:ext uri="{FF2B5EF4-FFF2-40B4-BE49-F238E27FC236}">
                  <a16:creationId xmlns:a16="http://schemas.microsoft.com/office/drawing/2014/main" id="{3A63D406-BE5D-49C2-81F6-8050BAEB31E8}"/>
                </a:ext>
              </a:extLst>
            </p:cNvPr>
            <p:cNvSpPr txBox="1"/>
            <p:nvPr/>
          </p:nvSpPr>
          <p:spPr>
            <a:xfrm>
              <a:off x="8333704" y="678120"/>
              <a:ext cx="1858395" cy="461665"/>
            </a:xfrm>
            <a:prstGeom prst="rect">
              <a:avLst/>
            </a:prstGeom>
            <a:noFill/>
          </p:spPr>
          <p:txBody>
            <a:bodyPr wrap="square" rtlCol="0">
              <a:spAutoFit/>
            </a:bodyPr>
            <a:lstStyle/>
            <a:p>
              <a:pPr algn="ctr"/>
              <a:r>
                <a:rPr lang="en-US" altLang="zh-CN" sz="2400" b="1" dirty="0">
                  <a:solidFill>
                    <a:prstClr val="black"/>
                  </a:solidFill>
                  <a:ea typeface="等线" panose="02010600030101010101" pitchFamily="2" charset="-122"/>
                  <a:cs typeface="Arial" panose="020B0604020202020204" pitchFamily="34" charset="0"/>
                </a:rPr>
                <a:t>T</a:t>
              </a:r>
              <a:r>
                <a:rPr lang="en-US" altLang="zh-CN" sz="2400" b="1" baseline="-25000" dirty="0">
                  <a:solidFill>
                    <a:prstClr val="black"/>
                  </a:solidFill>
                  <a:ea typeface="等线" panose="02010600030101010101" pitchFamily="2" charset="-122"/>
                  <a:cs typeface="Arial" panose="020B0604020202020204" pitchFamily="34" charset="0"/>
                </a:rPr>
                <a:t>2 </a:t>
              </a:r>
              <a:r>
                <a:rPr kumimoji="1" lang="en-US" altLang="zh-TW" sz="2400" b="1" dirty="0">
                  <a:solidFill>
                    <a:prstClr val="black"/>
                  </a:solidFill>
                  <a:ea typeface="新細明體" panose="02020500000000000000" pitchFamily="18" charset="-120"/>
                  <a:cs typeface="Arial" panose="020B0604020202020204" pitchFamily="34" charset="0"/>
                </a:rPr>
                <a:t>&gt; 80</a:t>
              </a:r>
              <a:r>
                <a:rPr kumimoji="1" lang="en-US" altLang="zh-CN" sz="2400" b="1" dirty="0">
                  <a:solidFill>
                    <a:prstClr val="black"/>
                  </a:solidFill>
                  <a:ea typeface="等线" panose="02010600030101010101" pitchFamily="2" charset="-122"/>
                  <a:cs typeface="Arial" panose="020B0604020202020204" pitchFamily="34" charset="0"/>
                </a:rPr>
                <a:t> </a:t>
              </a:r>
              <a:r>
                <a:rPr kumimoji="1" lang="en-US" altLang="zh-TW" sz="2400" b="1" dirty="0">
                  <a:solidFill>
                    <a:prstClr val="black"/>
                  </a:solidFill>
                  <a:ea typeface="新細明體" panose="02020500000000000000" pitchFamily="18" charset="-120"/>
                  <a:cs typeface="Arial" panose="020B0604020202020204" pitchFamily="34" charset="0"/>
                </a:rPr>
                <a:t>us</a:t>
              </a:r>
              <a:endParaRPr kumimoji="1" lang="zh-TW" altLang="en-US" sz="2400" b="1" dirty="0">
                <a:solidFill>
                  <a:prstClr val="black"/>
                </a:solidFill>
                <a:ea typeface="新細明體" panose="02020500000000000000" pitchFamily="18" charset="-120"/>
                <a:cs typeface="Arial" panose="020B0604020202020204" pitchFamily="34" charset="0"/>
              </a:endParaRPr>
            </a:p>
          </p:txBody>
        </p:sp>
      </p:grpSp>
      <p:grpSp>
        <p:nvGrpSpPr>
          <p:cNvPr id="136" name="组合 135">
            <a:extLst>
              <a:ext uri="{FF2B5EF4-FFF2-40B4-BE49-F238E27FC236}">
                <a16:creationId xmlns:a16="http://schemas.microsoft.com/office/drawing/2014/main" id="{5852C8D2-D42F-45F3-8F4F-1BBC0C14B9B7}"/>
              </a:ext>
            </a:extLst>
          </p:cNvPr>
          <p:cNvGrpSpPr/>
          <p:nvPr/>
        </p:nvGrpSpPr>
        <p:grpSpPr>
          <a:xfrm>
            <a:off x="1516344" y="3216158"/>
            <a:ext cx="8715126" cy="1807951"/>
            <a:chOff x="1516344" y="3216158"/>
            <a:chExt cx="8715126" cy="1807951"/>
          </a:xfrm>
        </p:grpSpPr>
        <p:grpSp>
          <p:nvGrpSpPr>
            <p:cNvPr id="71" name="群組 89">
              <a:extLst>
                <a:ext uri="{FF2B5EF4-FFF2-40B4-BE49-F238E27FC236}">
                  <a16:creationId xmlns:a16="http://schemas.microsoft.com/office/drawing/2014/main" id="{74DE70EA-5943-4D5B-8A78-939BBEEB0E2A}"/>
                </a:ext>
              </a:extLst>
            </p:cNvPr>
            <p:cNvGrpSpPr/>
            <p:nvPr/>
          </p:nvGrpSpPr>
          <p:grpSpPr>
            <a:xfrm>
              <a:off x="1833337" y="3216158"/>
              <a:ext cx="5507333" cy="1807951"/>
              <a:chOff x="1716163" y="1536127"/>
              <a:chExt cx="2458927" cy="1807951"/>
            </a:xfrm>
          </p:grpSpPr>
          <p:sp>
            <p:nvSpPr>
              <p:cNvPr id="72" name="矩形 71">
                <a:extLst>
                  <a:ext uri="{FF2B5EF4-FFF2-40B4-BE49-F238E27FC236}">
                    <a16:creationId xmlns:a16="http://schemas.microsoft.com/office/drawing/2014/main" id="{65C9231C-89B4-44CD-AFC6-0A7E44704FE2}"/>
                  </a:ext>
                </a:extLst>
              </p:cNvPr>
              <p:cNvSpPr/>
              <p:nvPr/>
            </p:nvSpPr>
            <p:spPr>
              <a:xfrm>
                <a:off x="1716163" y="1550930"/>
                <a:ext cx="2458927" cy="540346"/>
              </a:xfrm>
              <a:prstGeom prst="rect">
                <a:avLst/>
              </a:prstGeom>
              <a:solidFill>
                <a:srgbClr val="C00000"/>
              </a:solidFill>
              <a:ln w="635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2000" b="1" i="0" u="none" strike="noStrike" kern="0" cap="none" spc="0" normalizeH="0" baseline="0" noProof="0" dirty="0">
                  <a:ln>
                    <a:noFill/>
                  </a:ln>
                  <a:solidFill>
                    <a:prstClr val="white"/>
                  </a:solidFill>
                  <a:effectLst/>
                  <a:uLnTx/>
                  <a:uFillTx/>
                  <a:latin typeface="等线" panose="020F0502020204030204"/>
                  <a:ea typeface="新細明體" panose="02020500000000000000" pitchFamily="18" charset="-120"/>
                  <a:cs typeface="Arial" panose="020B0604020202020204" pitchFamily="34" charset="0"/>
                </a:endParaRPr>
              </a:p>
            </p:txBody>
          </p:sp>
          <p:cxnSp>
            <p:nvCxnSpPr>
              <p:cNvPr id="73" name="直線箭頭接點 91">
                <a:extLst>
                  <a:ext uri="{FF2B5EF4-FFF2-40B4-BE49-F238E27FC236}">
                    <a16:creationId xmlns:a16="http://schemas.microsoft.com/office/drawing/2014/main" id="{590D60B9-B46E-4E95-B781-07775FE2AF33}"/>
                  </a:ext>
                </a:extLst>
              </p:cNvPr>
              <p:cNvCxnSpPr>
                <a:cxnSpLocks/>
              </p:cNvCxnSpPr>
              <p:nvPr/>
            </p:nvCxnSpPr>
            <p:spPr>
              <a:xfrm>
                <a:off x="1723955" y="1536127"/>
                <a:ext cx="2447" cy="1791482"/>
              </a:xfrm>
              <a:prstGeom prst="straightConnector1">
                <a:avLst/>
              </a:prstGeom>
              <a:noFill/>
              <a:ln w="38100" cap="flat" cmpd="sng" algn="ctr">
                <a:solidFill>
                  <a:srgbClr val="C00000"/>
                </a:solidFill>
                <a:prstDash val="solid"/>
                <a:miter lim="800000"/>
                <a:tailEnd type="triangle" w="lg" len="lg"/>
              </a:ln>
              <a:effectLst/>
            </p:spPr>
          </p:cxnSp>
          <p:cxnSp>
            <p:nvCxnSpPr>
              <p:cNvPr id="74" name="直線箭頭接點 92">
                <a:extLst>
                  <a:ext uri="{FF2B5EF4-FFF2-40B4-BE49-F238E27FC236}">
                    <a16:creationId xmlns:a16="http://schemas.microsoft.com/office/drawing/2014/main" id="{FF7F27F9-7E2B-4B25-8453-82D4650E1069}"/>
                  </a:ext>
                </a:extLst>
              </p:cNvPr>
              <p:cNvCxnSpPr>
                <a:cxnSpLocks/>
              </p:cNvCxnSpPr>
              <p:nvPr/>
            </p:nvCxnSpPr>
            <p:spPr>
              <a:xfrm>
                <a:off x="4174552" y="1546368"/>
                <a:ext cx="0" cy="1797710"/>
              </a:xfrm>
              <a:prstGeom prst="straightConnector1">
                <a:avLst/>
              </a:prstGeom>
              <a:noFill/>
              <a:ln w="38100" cap="flat" cmpd="sng" algn="ctr">
                <a:solidFill>
                  <a:srgbClr val="C00000"/>
                </a:solidFill>
                <a:prstDash val="solid"/>
                <a:miter lim="800000"/>
                <a:tailEnd type="triangle" w="lg" len="lg"/>
              </a:ln>
              <a:effectLst/>
            </p:spPr>
          </p:cxnSp>
        </p:grpSp>
        <p:sp>
          <p:nvSpPr>
            <p:cNvPr id="75" name="矩形 74">
              <a:extLst>
                <a:ext uri="{FF2B5EF4-FFF2-40B4-BE49-F238E27FC236}">
                  <a16:creationId xmlns:a16="http://schemas.microsoft.com/office/drawing/2014/main" id="{4E5989B6-569E-4748-A17D-410872DEBF39}"/>
                </a:ext>
              </a:extLst>
            </p:cNvPr>
            <p:cNvSpPr/>
            <p:nvPr/>
          </p:nvSpPr>
          <p:spPr>
            <a:xfrm>
              <a:off x="7340670" y="3245839"/>
              <a:ext cx="2890800" cy="508804"/>
            </a:xfrm>
            <a:prstGeom prst="rect">
              <a:avLst/>
            </a:prstGeom>
            <a:solidFill>
              <a:srgbClr val="FFD1D1"/>
            </a:solidFill>
            <a:ln w="38100" cap="flat" cmpd="sng" algn="ctr">
              <a:solidFill>
                <a:srgbClr val="C00000"/>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CN" altLang="en-US" sz="1800" b="1" i="0" u="none" strike="noStrike" kern="0" cap="none" spc="0" normalizeH="0" baseline="0" noProof="0" dirty="0">
                  <a:ln>
                    <a:noFill/>
                  </a:ln>
                  <a:solidFill>
                    <a:prstClr val="black"/>
                  </a:solidFill>
                  <a:effectLst/>
                  <a:uLnTx/>
                  <a:uFillTx/>
                  <a:latin typeface="等线" panose="020F0502020204030204"/>
                  <a:ea typeface="等线" panose="02010600030101010101" pitchFamily="2" charset="-122"/>
                  <a:cs typeface="Arial" panose="020B0604020202020204" pitchFamily="34" charset="0"/>
                </a:rPr>
                <a:t>  </a:t>
              </a:r>
              <a:r>
                <a:rPr kumimoji="1" lang="en-US" altLang="zh-TW" sz="2000" b="1" i="0" u="none" strike="noStrike" kern="0" cap="none" spc="0" normalizeH="0" baseline="0" noProof="0" dirty="0">
                  <a:ln>
                    <a:noFill/>
                  </a:ln>
                  <a:solidFill>
                    <a:prstClr val="black"/>
                  </a:solidFill>
                  <a:effectLst/>
                  <a:uLnTx/>
                  <a:uFillTx/>
                  <a:latin typeface="等线" panose="020F0502020204030204"/>
                  <a:ea typeface="新細明體" panose="02020500000000000000" pitchFamily="18" charset="-120"/>
                  <a:cs typeface="Arial" panose="020B0604020202020204" pitchFamily="34" charset="0"/>
                </a:rPr>
                <a:t>w/o standard CTE</a:t>
              </a:r>
              <a:endParaRPr kumimoji="1" lang="zh-TW" altLang="en-US" sz="1800" b="1" i="0" u="none" strike="noStrike" kern="0" cap="none" spc="0" normalizeH="0" baseline="0" noProof="0" dirty="0">
                <a:ln>
                  <a:noFill/>
                </a:ln>
                <a:solidFill>
                  <a:prstClr val="black"/>
                </a:solidFill>
                <a:effectLst/>
                <a:uLnTx/>
                <a:uFillTx/>
                <a:latin typeface="等线" panose="020F0502020204030204"/>
                <a:ea typeface="新細明體" panose="02020500000000000000" pitchFamily="18" charset="-120"/>
                <a:cs typeface="Arial" panose="020B0604020202020204" pitchFamily="34" charset="0"/>
              </a:endParaRPr>
            </a:p>
          </p:txBody>
        </p:sp>
        <p:sp>
          <p:nvSpPr>
            <p:cNvPr id="91" name="文本框 90">
              <a:extLst>
                <a:ext uri="{FF2B5EF4-FFF2-40B4-BE49-F238E27FC236}">
                  <a16:creationId xmlns:a16="http://schemas.microsoft.com/office/drawing/2014/main" id="{BD603E7D-5D16-4509-A99B-85F347E00001}"/>
                </a:ext>
              </a:extLst>
            </p:cNvPr>
            <p:cNvSpPr txBox="1"/>
            <p:nvPr/>
          </p:nvSpPr>
          <p:spPr>
            <a:xfrm>
              <a:off x="4840810" y="4059574"/>
              <a:ext cx="3081538" cy="707886"/>
            </a:xfrm>
            <a:prstGeom prst="rect">
              <a:avLst/>
            </a:prstGeom>
            <a:noFill/>
          </p:spPr>
          <p:txBody>
            <a:bodyPr wrap="square" rtlCol="0">
              <a:spAutoFit/>
            </a:bodyPr>
            <a:lstStyle/>
            <a:p>
              <a:pPr algn="ctr">
                <a:defRPr/>
              </a:pPr>
              <a:r>
                <a:rPr kumimoji="1" lang="en-US" altLang="zh-CN" sz="2000" b="1" dirty="0">
                  <a:solidFill>
                    <a:prstClr val="black"/>
                  </a:solidFill>
                  <a:ea typeface="等线" panose="02010600030101010101" pitchFamily="2" charset="-122"/>
                  <a:cs typeface="Arial" panose="020B0604020202020204" pitchFamily="34" charset="0"/>
                </a:rPr>
                <a:t>Append </a:t>
              </a:r>
            </a:p>
            <a:p>
              <a:pPr algn="ctr">
                <a:defRPr/>
              </a:pPr>
              <a:r>
                <a:rPr kumimoji="1" lang="en-US" altLang="zh-CN" sz="2000" b="1" dirty="0">
                  <a:solidFill>
                    <a:prstClr val="black"/>
                  </a:solidFill>
                  <a:ea typeface="等线" panose="02010600030101010101" pitchFamily="2" charset="-122"/>
                  <a:cs typeface="Arial" panose="020B0604020202020204" pitchFamily="34" charset="0"/>
                </a:rPr>
                <a:t>Content</a:t>
              </a:r>
            </a:p>
          </p:txBody>
        </p:sp>
        <p:sp>
          <p:nvSpPr>
            <p:cNvPr id="92" name="箭头: 下 18">
              <a:extLst>
                <a:ext uri="{FF2B5EF4-FFF2-40B4-BE49-F238E27FC236}">
                  <a16:creationId xmlns:a16="http://schemas.microsoft.com/office/drawing/2014/main" id="{BDED59FD-A34A-4840-B1F7-5C1A0EE39E89}"/>
                </a:ext>
              </a:extLst>
            </p:cNvPr>
            <p:cNvSpPr/>
            <p:nvPr/>
          </p:nvSpPr>
          <p:spPr>
            <a:xfrm>
              <a:off x="6267443" y="3859015"/>
              <a:ext cx="197108" cy="198560"/>
            </a:xfrm>
            <a:prstGeom prst="downArrow">
              <a:avLst/>
            </a:prstGeom>
            <a:solidFill>
              <a:srgbClr val="FBE5D6"/>
            </a:solidFill>
            <a:ln w="28575" cap="flat" cmpd="sng" algn="ctr">
              <a:solidFill>
                <a:srgbClr val="ED7D31">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Light" panose="020F0302020204030204"/>
                <a:ea typeface="黑体" panose="02010609060101010101" pitchFamily="49" charset="-122"/>
                <a:cs typeface="+mn-cs"/>
              </a:endParaRPr>
            </a:p>
          </p:txBody>
        </p:sp>
        <p:sp>
          <p:nvSpPr>
            <p:cNvPr id="111" name="矩形 110">
              <a:extLst>
                <a:ext uri="{FF2B5EF4-FFF2-40B4-BE49-F238E27FC236}">
                  <a16:creationId xmlns:a16="http://schemas.microsoft.com/office/drawing/2014/main" id="{8B1156CF-9C5F-4543-A498-2A769305820F}"/>
                </a:ext>
              </a:extLst>
            </p:cNvPr>
            <p:cNvSpPr/>
            <p:nvPr/>
          </p:nvSpPr>
          <p:spPr>
            <a:xfrm>
              <a:off x="1862230" y="3225314"/>
              <a:ext cx="527620" cy="525534"/>
            </a:xfrm>
            <a:prstGeom prst="rect">
              <a:avLst/>
            </a:prstGeom>
            <a:solidFill>
              <a:srgbClr val="FFD1D1"/>
            </a:solidFill>
            <a:ln w="381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TW" sz="2000" b="1" i="0" u="none" strike="noStrike" kern="0" cap="none" spc="0" normalizeH="0" baseline="0" noProof="0" dirty="0" err="1">
                  <a:ln>
                    <a:noFill/>
                  </a:ln>
                  <a:solidFill>
                    <a:prstClr val="black"/>
                  </a:solidFill>
                  <a:effectLst/>
                  <a:uLnTx/>
                  <a:uFillTx/>
                  <a:latin typeface="等线" panose="020F0502020204030204"/>
                  <a:ea typeface="新細明體" panose="02020500000000000000" pitchFamily="18" charset="-120"/>
                  <a:cs typeface="Arial" panose="020B0604020202020204" pitchFamily="34" charset="0"/>
                </a:rPr>
                <a:t>Pr</a:t>
              </a:r>
              <a:endParaRPr kumimoji="1" lang="zh-TW" altLang="en-US" sz="2000" b="1" i="0" u="none" strike="noStrike" kern="0" cap="none" spc="0" normalizeH="0" baseline="0" noProof="0" dirty="0">
                <a:ln>
                  <a:noFill/>
                </a:ln>
                <a:solidFill>
                  <a:prstClr val="black"/>
                </a:solidFill>
                <a:effectLst/>
                <a:uLnTx/>
                <a:uFillTx/>
                <a:latin typeface="等线" panose="020F0502020204030204"/>
                <a:ea typeface="新細明體" panose="02020500000000000000" pitchFamily="18" charset="-120"/>
                <a:cs typeface="Arial" panose="020B0604020202020204" pitchFamily="34" charset="0"/>
              </a:endParaRPr>
            </a:p>
          </p:txBody>
        </p:sp>
        <p:sp>
          <p:nvSpPr>
            <p:cNvPr id="112" name="矩形 111">
              <a:extLst>
                <a:ext uri="{FF2B5EF4-FFF2-40B4-BE49-F238E27FC236}">
                  <a16:creationId xmlns:a16="http://schemas.microsoft.com/office/drawing/2014/main" id="{E7FC26B2-8854-4EE4-9B45-01C06814BFA3}"/>
                </a:ext>
              </a:extLst>
            </p:cNvPr>
            <p:cNvSpPr/>
            <p:nvPr/>
          </p:nvSpPr>
          <p:spPr>
            <a:xfrm>
              <a:off x="3210445" y="3219634"/>
              <a:ext cx="3972273" cy="534320"/>
            </a:xfrm>
            <a:prstGeom prst="rect">
              <a:avLst/>
            </a:prstGeom>
            <a:solidFill>
              <a:srgbClr val="FFD1D1"/>
            </a:solidFill>
            <a:ln w="381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1" i="0" u="none" strike="noStrike" kern="0" cap="none" spc="0" normalizeH="0" baseline="0" noProof="0" dirty="0">
                <a:ln>
                  <a:noFill/>
                </a:ln>
                <a:solidFill>
                  <a:prstClr val="black"/>
                </a:solidFill>
                <a:effectLst/>
                <a:uLnTx/>
                <a:uFillTx/>
                <a:latin typeface="等线" panose="020F0502020204030204"/>
                <a:ea typeface="新細明體" panose="02020500000000000000" pitchFamily="18" charset="-120"/>
                <a:cs typeface="Arial" panose="020B0604020202020204" pitchFamily="34" charset="0"/>
              </a:endParaRPr>
            </a:p>
          </p:txBody>
        </p:sp>
        <p:sp>
          <p:nvSpPr>
            <p:cNvPr id="113" name="文本框 112">
              <a:extLst>
                <a:ext uri="{FF2B5EF4-FFF2-40B4-BE49-F238E27FC236}">
                  <a16:creationId xmlns:a16="http://schemas.microsoft.com/office/drawing/2014/main" id="{AD027215-C153-44C7-BD89-C33F790F0101}"/>
                </a:ext>
              </a:extLst>
            </p:cNvPr>
            <p:cNvSpPr txBox="1"/>
            <p:nvPr/>
          </p:nvSpPr>
          <p:spPr>
            <a:xfrm>
              <a:off x="3112604" y="3243480"/>
              <a:ext cx="938346" cy="554704"/>
            </a:xfrm>
            <a:prstGeom prst="rect">
              <a:avLst/>
            </a:prstGeom>
            <a:noFill/>
          </p:spPr>
          <p:txBody>
            <a:bodyPr wrap="square">
              <a:spAutoFit/>
            </a:bodyPr>
            <a:lstStyle/>
            <a:p>
              <a:pPr algn="ctr">
                <a:lnSpc>
                  <a:spcPts val="1800"/>
                </a:lnSpc>
              </a:pPr>
              <a:r>
                <a:rPr kumimoji="1" lang="en-US" altLang="zh-TW" sz="2000" b="1" dirty="0">
                  <a:solidFill>
                    <a:prstClr val="black"/>
                  </a:solidFill>
                  <a:ea typeface="新細明體" panose="02020500000000000000" pitchFamily="18" charset="-120"/>
                  <a:cs typeface="Arial" panose="020B0604020202020204" pitchFamily="34" charset="0"/>
                </a:rPr>
                <a:t>Adv</a:t>
              </a:r>
            </a:p>
            <a:p>
              <a:pPr algn="ctr">
                <a:lnSpc>
                  <a:spcPts val="1800"/>
                </a:lnSpc>
              </a:pPr>
              <a:r>
                <a:rPr kumimoji="1" lang="en-US" altLang="zh-TW" sz="2000" b="1" dirty="0">
                  <a:solidFill>
                    <a:prstClr val="black"/>
                  </a:solidFill>
                  <a:ea typeface="新細明體" panose="02020500000000000000" pitchFamily="18" charset="-120"/>
                  <a:cs typeface="Arial" panose="020B0604020202020204" pitchFamily="34" charset="0"/>
                </a:rPr>
                <a:t>Data</a:t>
              </a:r>
              <a:endParaRPr kumimoji="1" lang="zh-TW" altLang="en-US" sz="2000" b="1" dirty="0">
                <a:solidFill>
                  <a:prstClr val="black"/>
                </a:solidFill>
                <a:ea typeface="新細明體" panose="02020500000000000000" pitchFamily="18" charset="-120"/>
                <a:cs typeface="Arial" panose="020B0604020202020204" pitchFamily="34" charset="0"/>
              </a:endParaRPr>
            </a:p>
          </p:txBody>
        </p:sp>
        <p:sp>
          <p:nvSpPr>
            <p:cNvPr id="114" name="文本框 113">
              <a:extLst>
                <a:ext uri="{FF2B5EF4-FFF2-40B4-BE49-F238E27FC236}">
                  <a16:creationId xmlns:a16="http://schemas.microsoft.com/office/drawing/2014/main" id="{C574AF2D-D0E9-47B6-8475-87318A1B9777}"/>
                </a:ext>
              </a:extLst>
            </p:cNvPr>
            <p:cNvSpPr txBox="1"/>
            <p:nvPr/>
          </p:nvSpPr>
          <p:spPr>
            <a:xfrm>
              <a:off x="2340329" y="3319676"/>
              <a:ext cx="938346" cy="331757"/>
            </a:xfrm>
            <a:prstGeom prst="rect">
              <a:avLst/>
            </a:prstGeom>
            <a:noFill/>
          </p:spPr>
          <p:txBody>
            <a:bodyPr wrap="square">
              <a:spAutoFit/>
            </a:bodyPr>
            <a:lstStyle/>
            <a:p>
              <a:pPr algn="ctr">
                <a:lnSpc>
                  <a:spcPts val="1800"/>
                </a:lnSpc>
              </a:pPr>
              <a:r>
                <a:rPr kumimoji="1" lang="en-US" altLang="zh-TW" sz="2000" b="1" dirty="0">
                  <a:solidFill>
                    <a:prstClr val="black"/>
                  </a:solidFill>
                  <a:ea typeface="新細明體" panose="02020500000000000000" pitchFamily="18" charset="-120"/>
                  <a:cs typeface="Arial" panose="020B0604020202020204" pitchFamily="34" charset="0"/>
                </a:rPr>
                <a:t>…</a:t>
              </a:r>
              <a:endParaRPr kumimoji="1" lang="zh-TW" altLang="en-US" sz="2000" b="1" dirty="0">
                <a:solidFill>
                  <a:prstClr val="black"/>
                </a:solidFill>
                <a:ea typeface="新細明體" panose="02020500000000000000" pitchFamily="18" charset="-120"/>
                <a:cs typeface="Arial" panose="020B0604020202020204" pitchFamily="34" charset="0"/>
              </a:endParaRPr>
            </a:p>
          </p:txBody>
        </p:sp>
        <p:sp>
          <p:nvSpPr>
            <p:cNvPr id="116" name="矩形 115">
              <a:extLst>
                <a:ext uri="{FF2B5EF4-FFF2-40B4-BE49-F238E27FC236}">
                  <a16:creationId xmlns:a16="http://schemas.microsoft.com/office/drawing/2014/main" id="{110EF02F-C63A-4491-96AC-D19045087928}"/>
                </a:ext>
              </a:extLst>
            </p:cNvPr>
            <p:cNvSpPr/>
            <p:nvPr/>
          </p:nvSpPr>
          <p:spPr>
            <a:xfrm>
              <a:off x="3968387" y="3270655"/>
              <a:ext cx="1610633" cy="429797"/>
            </a:xfrm>
            <a:prstGeom prst="rect">
              <a:avLst/>
            </a:prstGeom>
            <a:solidFill>
              <a:srgbClr val="0070C0"/>
            </a:solidFill>
            <a:ln w="3810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TW" sz="2000" b="1" i="0" u="none" strike="noStrike" kern="0" cap="none" spc="0" normalizeH="0" baseline="0" noProof="0" dirty="0">
                  <a:ln>
                    <a:noFill/>
                  </a:ln>
                  <a:solidFill>
                    <a:prstClr val="white"/>
                  </a:solidFill>
                  <a:effectLst/>
                  <a:uLnTx/>
                  <a:uFillTx/>
                  <a:latin typeface="等线" panose="020F0502020204030204"/>
                  <a:ea typeface="新細明體" panose="02020500000000000000" pitchFamily="18" charset="-120"/>
                  <a:cs typeface="Arial" panose="020B0604020202020204" pitchFamily="34" charset="0"/>
                </a:rPr>
                <a:t>M</a:t>
              </a:r>
              <a:r>
                <a:rPr kumimoji="1" lang="en-US" altLang="zh-TW" sz="2000" b="1" i="0" u="none" strike="noStrike" kern="0" cap="none" spc="0" normalizeH="0" baseline="0" noProof="0" dirty="0">
                  <a:ln>
                    <a:noFill/>
                  </a:ln>
                  <a:solidFill>
                    <a:prstClr val="white"/>
                  </a:solidFill>
                  <a:effectLst/>
                  <a:uLnTx/>
                  <a:uFillTx/>
                  <a:latin typeface="Calibri" panose="020F0502020204030204" pitchFamily="34" charset="0"/>
                  <a:ea typeface="新細明體" panose="02020500000000000000" pitchFamily="18" charset="-120"/>
                  <a:cs typeface="Calibri" panose="020F0502020204030204" pitchFamily="34" charset="0"/>
                </a:rPr>
                <a:t> → </a:t>
              </a:r>
              <a:r>
                <a:rPr kumimoji="1" lang="en-US" altLang="zh-TW" sz="2000" b="1" i="0" u="none" strike="noStrike" kern="0" cap="none" spc="0" normalizeH="0" baseline="0" noProof="0" dirty="0">
                  <a:ln>
                    <a:noFill/>
                  </a:ln>
                  <a:solidFill>
                    <a:prstClr val="white"/>
                  </a:solidFill>
                  <a:effectLst/>
                  <a:uLnTx/>
                  <a:uFillTx/>
                  <a:latin typeface="等线" panose="020F0502020204030204"/>
                  <a:ea typeface="新細明體" panose="02020500000000000000" pitchFamily="18" charset="-120"/>
                  <a:cs typeface="Arial" panose="020B0604020202020204" pitchFamily="34" charset="0"/>
                </a:rPr>
                <a:t>S</a:t>
              </a:r>
              <a:r>
                <a:rPr kumimoji="1" lang="zh-CN" altLang="en-US" sz="2000" b="1"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Arial" panose="020B0604020202020204" pitchFamily="34" charset="0"/>
                </a:rPr>
                <a:t>*</a:t>
              </a:r>
              <a:endParaRPr kumimoji="1" lang="zh-TW" altLang="en-US" sz="2000" b="1" i="0" u="none" strike="noStrike" kern="0" cap="none" spc="0" normalizeH="0" baseline="0" noProof="0" dirty="0">
                <a:ln>
                  <a:noFill/>
                </a:ln>
                <a:solidFill>
                  <a:prstClr val="white"/>
                </a:solidFill>
                <a:effectLst/>
                <a:uLnTx/>
                <a:uFillTx/>
                <a:latin typeface="等线" panose="020F0502020204030204"/>
                <a:ea typeface="新細明體" panose="02020500000000000000" pitchFamily="18" charset="-120"/>
                <a:cs typeface="Arial" panose="020B0604020202020204" pitchFamily="34" charset="0"/>
              </a:endParaRPr>
            </a:p>
          </p:txBody>
        </p:sp>
        <p:sp>
          <p:nvSpPr>
            <p:cNvPr id="117" name="矩形 116">
              <a:extLst>
                <a:ext uri="{FF2B5EF4-FFF2-40B4-BE49-F238E27FC236}">
                  <a16:creationId xmlns:a16="http://schemas.microsoft.com/office/drawing/2014/main" id="{18C6C52A-DBDD-48F2-9068-773F22F50E43}"/>
                </a:ext>
              </a:extLst>
            </p:cNvPr>
            <p:cNvSpPr/>
            <p:nvPr/>
          </p:nvSpPr>
          <p:spPr>
            <a:xfrm>
              <a:off x="5603671" y="3266690"/>
              <a:ext cx="1513922" cy="438373"/>
            </a:xfrm>
            <a:prstGeom prst="rect">
              <a:avLst/>
            </a:prstGeom>
            <a:solidFill>
              <a:srgbClr val="ED7D31">
                <a:lumMod val="20000"/>
                <a:lumOff val="80000"/>
              </a:srgbClr>
            </a:solidFill>
            <a:ln w="25400" cap="flat" cmpd="sng" algn="ctr">
              <a:solidFill>
                <a:srgbClr val="FFC00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1" i="0" u="none" strike="noStrike" kern="0" cap="none" spc="0" normalizeH="0" baseline="0" noProof="0" dirty="0">
                <a:ln>
                  <a:noFill/>
                </a:ln>
                <a:solidFill>
                  <a:prstClr val="black"/>
                </a:solidFill>
                <a:effectLst/>
                <a:uLnTx/>
                <a:uFillTx/>
                <a:latin typeface="等线" panose="020F0502020204030204"/>
                <a:ea typeface="新細明體" panose="02020500000000000000" pitchFamily="18" charset="-120"/>
              </a:endParaRPr>
            </a:p>
          </p:txBody>
        </p:sp>
        <p:sp>
          <p:nvSpPr>
            <p:cNvPr id="119" name="文本框 118">
              <a:extLst>
                <a:ext uri="{FF2B5EF4-FFF2-40B4-BE49-F238E27FC236}">
                  <a16:creationId xmlns:a16="http://schemas.microsoft.com/office/drawing/2014/main" id="{A3701A46-BB35-46BD-8155-1E06DD186DDD}"/>
                </a:ext>
              </a:extLst>
            </p:cNvPr>
            <p:cNvSpPr txBox="1"/>
            <p:nvPr/>
          </p:nvSpPr>
          <p:spPr>
            <a:xfrm>
              <a:off x="1516344" y="3835625"/>
              <a:ext cx="6098720" cy="369332"/>
            </a:xfrm>
            <a:prstGeom prst="rect">
              <a:avLst/>
            </a:prstGeom>
            <a:noFill/>
          </p:spPr>
          <p:txBody>
            <a:bodyPr wrap="square">
              <a:spAutoFit/>
            </a:bodyPr>
            <a:lstStyle/>
            <a:p>
              <a:pPr algn="ctr"/>
              <a:r>
                <a:rPr lang="en-US" altLang="zh-CN" b="1" dirty="0">
                  <a:solidFill>
                    <a:srgbClr val="C00000"/>
                  </a:solidFill>
                  <a:ea typeface="等线" panose="02010600030101010101" pitchFamily="2" charset="-122"/>
                  <a:cs typeface="Arial" panose="020B0604020202020204" pitchFamily="34" charset="0"/>
                </a:rPr>
                <a:t>AUX_SYNC_IND</a:t>
              </a:r>
              <a:endParaRPr lang="zh-TW" altLang="en-US" b="1" dirty="0">
                <a:solidFill>
                  <a:srgbClr val="C00000"/>
                </a:solidFill>
                <a:ea typeface="新細明體" panose="02020500000000000000" pitchFamily="18" charset="-120"/>
                <a:cs typeface="Arial" panose="020B0604020202020204" pitchFamily="34" charset="0"/>
              </a:endParaRPr>
            </a:p>
          </p:txBody>
        </p:sp>
      </p:grpSp>
      <p:grpSp>
        <p:nvGrpSpPr>
          <p:cNvPr id="129" name="组合 128">
            <a:extLst>
              <a:ext uri="{FF2B5EF4-FFF2-40B4-BE49-F238E27FC236}">
                <a16:creationId xmlns:a16="http://schemas.microsoft.com/office/drawing/2014/main" id="{5E8B6C80-91C4-48FD-8BEE-055A756BCB28}"/>
              </a:ext>
            </a:extLst>
          </p:cNvPr>
          <p:cNvGrpSpPr/>
          <p:nvPr/>
        </p:nvGrpSpPr>
        <p:grpSpPr>
          <a:xfrm>
            <a:off x="466767" y="932635"/>
            <a:ext cx="10168807" cy="4111477"/>
            <a:chOff x="466767" y="932635"/>
            <a:chExt cx="10168807" cy="4111477"/>
          </a:xfrm>
        </p:grpSpPr>
        <p:sp>
          <p:nvSpPr>
            <p:cNvPr id="130" name="文字方塊 5">
              <a:extLst>
                <a:ext uri="{FF2B5EF4-FFF2-40B4-BE49-F238E27FC236}">
                  <a16:creationId xmlns:a16="http://schemas.microsoft.com/office/drawing/2014/main" id="{B69C008F-F6B1-4A3F-8D05-BD1753AEA816}"/>
                </a:ext>
              </a:extLst>
            </p:cNvPr>
            <p:cNvSpPr txBox="1"/>
            <p:nvPr/>
          </p:nvSpPr>
          <p:spPr>
            <a:xfrm>
              <a:off x="466767" y="2719852"/>
              <a:ext cx="1312561" cy="461665"/>
            </a:xfrm>
            <a:prstGeom prst="rect">
              <a:avLst/>
            </a:prstGeom>
            <a:noFill/>
          </p:spPr>
          <p:txBody>
            <a:bodyPr wrap="square" rtlCol="0">
              <a:spAutoFit/>
            </a:bodyPr>
            <a:lstStyle/>
            <a:p>
              <a:r>
                <a:rPr kumimoji="1" lang="en-US" altLang="zh-TW" sz="2400" b="1" dirty="0">
                  <a:solidFill>
                    <a:prstClr val="black"/>
                  </a:solidFill>
                  <a:ea typeface="新細明體" panose="02020500000000000000" pitchFamily="18" charset="-120"/>
                  <a:cs typeface="Arial" panose="020B0604020202020204" pitchFamily="34" charset="0"/>
                </a:rPr>
                <a:t>Trigger</a:t>
              </a:r>
              <a:endParaRPr kumimoji="1" lang="zh-TW" altLang="en-US" sz="2400" b="1" dirty="0">
                <a:solidFill>
                  <a:prstClr val="black"/>
                </a:solidFill>
                <a:ea typeface="新細明體" panose="02020500000000000000" pitchFamily="18" charset="-120"/>
                <a:cs typeface="Arial" panose="020B0604020202020204" pitchFamily="34" charset="0"/>
              </a:endParaRPr>
            </a:p>
          </p:txBody>
        </p:sp>
        <p:sp>
          <p:nvSpPr>
            <p:cNvPr id="131" name="文字方塊 6">
              <a:extLst>
                <a:ext uri="{FF2B5EF4-FFF2-40B4-BE49-F238E27FC236}">
                  <a16:creationId xmlns:a16="http://schemas.microsoft.com/office/drawing/2014/main" id="{3D2D9EF0-2B5E-4D0B-88F7-49AC2ABE19BE}"/>
                </a:ext>
              </a:extLst>
            </p:cNvPr>
            <p:cNvSpPr txBox="1"/>
            <p:nvPr/>
          </p:nvSpPr>
          <p:spPr>
            <a:xfrm>
              <a:off x="467650" y="4556056"/>
              <a:ext cx="1306198" cy="461665"/>
            </a:xfrm>
            <a:prstGeom prst="rect">
              <a:avLst/>
            </a:prstGeom>
            <a:noFill/>
          </p:spPr>
          <p:txBody>
            <a:bodyPr wrap="square" rtlCol="0">
              <a:spAutoFit/>
            </a:bodyPr>
            <a:lstStyle/>
            <a:p>
              <a:r>
                <a:rPr kumimoji="1" lang="en-US" altLang="zh-TW" sz="2400" b="1" dirty="0">
                  <a:solidFill>
                    <a:prstClr val="black"/>
                  </a:solidFill>
                  <a:ea typeface="新細明體" panose="02020500000000000000" pitchFamily="18" charset="-120"/>
                  <a:cs typeface="Arial" panose="020B0604020202020204" pitchFamily="34" charset="0"/>
                </a:rPr>
                <a:t>Locator</a:t>
              </a:r>
              <a:endParaRPr kumimoji="1" lang="zh-TW" altLang="en-US" sz="2400" b="1" dirty="0">
                <a:solidFill>
                  <a:prstClr val="black"/>
                </a:solidFill>
                <a:ea typeface="新細明體" panose="02020500000000000000" pitchFamily="18" charset="-120"/>
                <a:cs typeface="Arial" panose="020B0604020202020204" pitchFamily="34" charset="0"/>
              </a:endParaRPr>
            </a:p>
          </p:txBody>
        </p:sp>
        <p:sp>
          <p:nvSpPr>
            <p:cNvPr id="132" name="文字方塊 7">
              <a:extLst>
                <a:ext uri="{FF2B5EF4-FFF2-40B4-BE49-F238E27FC236}">
                  <a16:creationId xmlns:a16="http://schemas.microsoft.com/office/drawing/2014/main" id="{91395D34-AC0A-4F60-8889-A7EA92C503D6}"/>
                </a:ext>
              </a:extLst>
            </p:cNvPr>
            <p:cNvSpPr txBox="1"/>
            <p:nvPr/>
          </p:nvSpPr>
          <p:spPr>
            <a:xfrm>
              <a:off x="487476" y="932635"/>
              <a:ext cx="1163163" cy="461665"/>
            </a:xfrm>
            <a:prstGeom prst="rect">
              <a:avLst/>
            </a:prstGeom>
            <a:noFill/>
          </p:spPr>
          <p:txBody>
            <a:bodyPr wrap="square" rtlCol="0">
              <a:spAutoFit/>
            </a:bodyPr>
            <a:lstStyle/>
            <a:p>
              <a:r>
                <a:rPr kumimoji="1" lang="en-US" altLang="zh-TW" sz="2400" b="1" dirty="0">
                  <a:solidFill>
                    <a:prstClr val="black"/>
                  </a:solidFill>
                  <a:ea typeface="新細明體" panose="02020500000000000000" pitchFamily="18" charset="-120"/>
                  <a:cs typeface="Arial" panose="020B0604020202020204" pitchFamily="34" charset="0"/>
                </a:rPr>
                <a:t>Target</a:t>
              </a:r>
              <a:endParaRPr kumimoji="1" lang="zh-TW" altLang="en-US" sz="2400" b="1" dirty="0">
                <a:solidFill>
                  <a:prstClr val="black"/>
                </a:solidFill>
                <a:ea typeface="新細明體" panose="02020500000000000000" pitchFamily="18" charset="-120"/>
                <a:cs typeface="Arial" panose="020B0604020202020204" pitchFamily="34" charset="0"/>
              </a:endParaRPr>
            </a:p>
          </p:txBody>
        </p:sp>
        <p:cxnSp>
          <p:nvCxnSpPr>
            <p:cNvPr id="133" name="直線接點 10">
              <a:extLst>
                <a:ext uri="{FF2B5EF4-FFF2-40B4-BE49-F238E27FC236}">
                  <a16:creationId xmlns:a16="http://schemas.microsoft.com/office/drawing/2014/main" id="{ED032FF9-1C92-4D83-BB30-3CEAF33131D2}"/>
                </a:ext>
              </a:extLst>
            </p:cNvPr>
            <p:cNvCxnSpPr>
              <a:cxnSpLocks/>
            </p:cNvCxnSpPr>
            <p:nvPr/>
          </p:nvCxnSpPr>
          <p:spPr>
            <a:xfrm>
              <a:off x="1543539" y="3213070"/>
              <a:ext cx="9092035" cy="0"/>
            </a:xfrm>
            <a:prstGeom prst="line">
              <a:avLst/>
            </a:prstGeom>
            <a:noFill/>
            <a:ln w="38100" cap="flat" cmpd="sng" algn="ctr">
              <a:solidFill>
                <a:sysClr val="windowText" lastClr="000000"/>
              </a:solidFill>
              <a:prstDash val="solid"/>
              <a:miter lim="800000"/>
            </a:ln>
            <a:effectLst/>
          </p:spPr>
        </p:cxnSp>
        <p:cxnSp>
          <p:nvCxnSpPr>
            <p:cNvPr id="134" name="直線接點 10">
              <a:extLst>
                <a:ext uri="{FF2B5EF4-FFF2-40B4-BE49-F238E27FC236}">
                  <a16:creationId xmlns:a16="http://schemas.microsoft.com/office/drawing/2014/main" id="{0F493F79-B739-4290-AFF9-4B5D7C173CA9}"/>
                </a:ext>
              </a:extLst>
            </p:cNvPr>
            <p:cNvCxnSpPr>
              <a:cxnSpLocks/>
            </p:cNvCxnSpPr>
            <p:nvPr/>
          </p:nvCxnSpPr>
          <p:spPr>
            <a:xfrm>
              <a:off x="1543539" y="5044112"/>
              <a:ext cx="9092035" cy="0"/>
            </a:xfrm>
            <a:prstGeom prst="line">
              <a:avLst/>
            </a:prstGeom>
            <a:noFill/>
            <a:ln w="38100" cap="flat" cmpd="sng" algn="ctr">
              <a:solidFill>
                <a:sysClr val="windowText" lastClr="000000"/>
              </a:solidFill>
              <a:prstDash val="solid"/>
              <a:miter lim="800000"/>
            </a:ln>
            <a:effectLst/>
          </p:spPr>
        </p:cxnSp>
        <p:cxnSp>
          <p:nvCxnSpPr>
            <p:cNvPr id="135" name="直線接點 10">
              <a:extLst>
                <a:ext uri="{FF2B5EF4-FFF2-40B4-BE49-F238E27FC236}">
                  <a16:creationId xmlns:a16="http://schemas.microsoft.com/office/drawing/2014/main" id="{E2E7D3D6-ED37-4532-8D0D-5DEA99BE6608}"/>
                </a:ext>
              </a:extLst>
            </p:cNvPr>
            <p:cNvCxnSpPr>
              <a:cxnSpLocks/>
            </p:cNvCxnSpPr>
            <p:nvPr/>
          </p:nvCxnSpPr>
          <p:spPr>
            <a:xfrm>
              <a:off x="1543539" y="1405304"/>
              <a:ext cx="9092035" cy="0"/>
            </a:xfrm>
            <a:prstGeom prst="line">
              <a:avLst/>
            </a:prstGeom>
            <a:noFill/>
            <a:ln w="38100" cap="flat" cmpd="sng" algn="ctr">
              <a:solidFill>
                <a:sysClr val="windowText" lastClr="000000"/>
              </a:solidFill>
              <a:prstDash val="solid"/>
              <a:miter lim="800000"/>
            </a:ln>
            <a:effectLst/>
          </p:spPr>
        </p:cxnSp>
      </p:grpSp>
      <p:grpSp>
        <p:nvGrpSpPr>
          <p:cNvPr id="139" name="组合 138">
            <a:extLst>
              <a:ext uri="{FF2B5EF4-FFF2-40B4-BE49-F238E27FC236}">
                <a16:creationId xmlns:a16="http://schemas.microsoft.com/office/drawing/2014/main" id="{C6F20721-992C-49FA-9B1A-0401A1BC7357}"/>
              </a:ext>
            </a:extLst>
          </p:cNvPr>
          <p:cNvGrpSpPr/>
          <p:nvPr/>
        </p:nvGrpSpPr>
        <p:grpSpPr>
          <a:xfrm>
            <a:off x="3624690" y="677927"/>
            <a:ext cx="2289519" cy="2532553"/>
            <a:chOff x="3624690" y="677927"/>
            <a:chExt cx="2289519" cy="2532553"/>
          </a:xfrm>
        </p:grpSpPr>
        <p:grpSp>
          <p:nvGrpSpPr>
            <p:cNvPr id="64" name="群組 70">
              <a:extLst>
                <a:ext uri="{FF2B5EF4-FFF2-40B4-BE49-F238E27FC236}">
                  <a16:creationId xmlns:a16="http://schemas.microsoft.com/office/drawing/2014/main" id="{4D907AA4-9C0E-4DB0-AE17-885757AA7CA2}"/>
                </a:ext>
              </a:extLst>
            </p:cNvPr>
            <p:cNvGrpSpPr/>
            <p:nvPr/>
          </p:nvGrpSpPr>
          <p:grpSpPr>
            <a:xfrm>
              <a:off x="3971239" y="1408530"/>
              <a:ext cx="1604894" cy="1790299"/>
              <a:chOff x="6471802" y="1715593"/>
              <a:chExt cx="1261166" cy="1790299"/>
            </a:xfrm>
          </p:grpSpPr>
          <p:cxnSp>
            <p:nvCxnSpPr>
              <p:cNvPr id="65" name="直線箭頭接點 65">
                <a:extLst>
                  <a:ext uri="{FF2B5EF4-FFF2-40B4-BE49-F238E27FC236}">
                    <a16:creationId xmlns:a16="http://schemas.microsoft.com/office/drawing/2014/main" id="{6EB26BCC-D9FF-4EEC-983F-DD7BCEE8E1BF}"/>
                  </a:ext>
                </a:extLst>
              </p:cNvPr>
              <p:cNvCxnSpPr>
                <a:cxnSpLocks/>
              </p:cNvCxnSpPr>
              <p:nvPr/>
            </p:nvCxnSpPr>
            <p:spPr>
              <a:xfrm flipV="1">
                <a:off x="6471802" y="1715593"/>
                <a:ext cx="0" cy="1790299"/>
              </a:xfrm>
              <a:prstGeom prst="straightConnector1">
                <a:avLst/>
              </a:prstGeom>
              <a:noFill/>
              <a:ln w="38100" cap="flat" cmpd="sng" algn="ctr">
                <a:solidFill>
                  <a:srgbClr val="0070C0"/>
                </a:solidFill>
                <a:prstDash val="solid"/>
                <a:miter lim="800000"/>
                <a:tailEnd type="triangle" w="lg" len="lg"/>
              </a:ln>
              <a:effectLst/>
            </p:spPr>
          </p:cxnSp>
          <p:cxnSp>
            <p:nvCxnSpPr>
              <p:cNvPr id="66" name="直線箭頭接點 66">
                <a:extLst>
                  <a:ext uri="{FF2B5EF4-FFF2-40B4-BE49-F238E27FC236}">
                    <a16:creationId xmlns:a16="http://schemas.microsoft.com/office/drawing/2014/main" id="{6E973CF8-744B-41E4-9CC9-33E2E3313A08}"/>
                  </a:ext>
                </a:extLst>
              </p:cNvPr>
              <p:cNvCxnSpPr>
                <a:cxnSpLocks/>
              </p:cNvCxnSpPr>
              <p:nvPr/>
            </p:nvCxnSpPr>
            <p:spPr>
              <a:xfrm flipV="1">
                <a:off x="7732968" y="1715593"/>
                <a:ext cx="0" cy="1790299"/>
              </a:xfrm>
              <a:prstGeom prst="straightConnector1">
                <a:avLst/>
              </a:prstGeom>
              <a:noFill/>
              <a:ln w="38100" cap="flat" cmpd="sng" algn="ctr">
                <a:solidFill>
                  <a:srgbClr val="0070C0"/>
                </a:solidFill>
                <a:prstDash val="solid"/>
                <a:miter lim="800000"/>
                <a:tailEnd type="triangle" w="lg" len="lg"/>
              </a:ln>
              <a:effectLst/>
            </p:spPr>
          </p:cxnSp>
        </p:grpSp>
        <p:grpSp>
          <p:nvGrpSpPr>
            <p:cNvPr id="81" name="组合 80">
              <a:extLst>
                <a:ext uri="{FF2B5EF4-FFF2-40B4-BE49-F238E27FC236}">
                  <a16:creationId xmlns:a16="http://schemas.microsoft.com/office/drawing/2014/main" id="{29E1FFE0-811F-4A2B-B544-D12B402FA906}"/>
                </a:ext>
              </a:extLst>
            </p:cNvPr>
            <p:cNvGrpSpPr/>
            <p:nvPr/>
          </p:nvGrpSpPr>
          <p:grpSpPr>
            <a:xfrm>
              <a:off x="3980550" y="1117711"/>
              <a:ext cx="1578115" cy="450005"/>
              <a:chOff x="2978666" y="2232960"/>
              <a:chExt cx="438215" cy="0"/>
            </a:xfrm>
          </p:grpSpPr>
          <p:cxnSp>
            <p:nvCxnSpPr>
              <p:cNvPr id="82" name="直線箭頭接點 88">
                <a:extLst>
                  <a:ext uri="{FF2B5EF4-FFF2-40B4-BE49-F238E27FC236}">
                    <a16:creationId xmlns:a16="http://schemas.microsoft.com/office/drawing/2014/main" id="{0EC8FC62-DBCF-448F-9407-B7CD12043101}"/>
                  </a:ext>
                </a:extLst>
              </p:cNvPr>
              <p:cNvCxnSpPr>
                <a:cxnSpLocks/>
              </p:cNvCxnSpPr>
              <p:nvPr/>
            </p:nvCxnSpPr>
            <p:spPr>
              <a:xfrm flipH="1">
                <a:off x="2978666" y="2232960"/>
                <a:ext cx="162487" cy="0"/>
              </a:xfrm>
              <a:prstGeom prst="straightConnector1">
                <a:avLst/>
              </a:prstGeom>
              <a:noFill/>
              <a:ln w="19050" cap="flat" cmpd="sng" algn="ctr">
                <a:solidFill>
                  <a:sysClr val="windowText" lastClr="000000"/>
                </a:solidFill>
                <a:prstDash val="solid"/>
                <a:miter lim="800000"/>
                <a:tailEnd type="triangle" w="lg" len="lg"/>
              </a:ln>
              <a:effectLst/>
            </p:spPr>
          </p:cxnSp>
          <p:cxnSp>
            <p:nvCxnSpPr>
              <p:cNvPr id="83" name="直線箭頭接點 88">
                <a:extLst>
                  <a:ext uri="{FF2B5EF4-FFF2-40B4-BE49-F238E27FC236}">
                    <a16:creationId xmlns:a16="http://schemas.microsoft.com/office/drawing/2014/main" id="{D27AABC7-AA09-4517-B85F-349FCF543B5B}"/>
                  </a:ext>
                </a:extLst>
              </p:cNvPr>
              <p:cNvCxnSpPr>
                <a:cxnSpLocks/>
              </p:cNvCxnSpPr>
              <p:nvPr/>
            </p:nvCxnSpPr>
            <p:spPr>
              <a:xfrm>
                <a:off x="3015257" y="2232960"/>
                <a:ext cx="401624" cy="0"/>
              </a:xfrm>
              <a:prstGeom prst="straightConnector1">
                <a:avLst/>
              </a:prstGeom>
              <a:noFill/>
              <a:ln w="19050" cap="flat" cmpd="sng" algn="ctr">
                <a:solidFill>
                  <a:sysClr val="windowText" lastClr="000000"/>
                </a:solidFill>
                <a:prstDash val="solid"/>
                <a:miter lim="800000"/>
                <a:tailEnd type="triangle" w="lg" len="lg"/>
              </a:ln>
              <a:effectLst/>
            </p:spPr>
          </p:cxnSp>
        </p:grpSp>
        <p:cxnSp>
          <p:nvCxnSpPr>
            <p:cNvPr id="84" name="直接连接符 83">
              <a:extLst>
                <a:ext uri="{FF2B5EF4-FFF2-40B4-BE49-F238E27FC236}">
                  <a16:creationId xmlns:a16="http://schemas.microsoft.com/office/drawing/2014/main" id="{418DCADF-AE94-4D80-B61F-1ABA9716FB26}"/>
                </a:ext>
              </a:extLst>
            </p:cNvPr>
            <p:cNvCxnSpPr>
              <a:cxnSpLocks/>
            </p:cNvCxnSpPr>
            <p:nvPr/>
          </p:nvCxnSpPr>
          <p:spPr>
            <a:xfrm>
              <a:off x="5573458" y="913720"/>
              <a:ext cx="0" cy="517623"/>
            </a:xfrm>
            <a:prstGeom prst="line">
              <a:avLst/>
            </a:prstGeom>
            <a:noFill/>
            <a:ln w="38100" cap="flat" cmpd="sng" algn="ctr">
              <a:solidFill>
                <a:srgbClr val="4472C4"/>
              </a:solidFill>
              <a:prstDash val="solid"/>
              <a:miter lim="800000"/>
            </a:ln>
            <a:effectLst/>
          </p:spPr>
        </p:cxnSp>
        <p:cxnSp>
          <p:nvCxnSpPr>
            <p:cNvPr id="85" name="直接连接符 84">
              <a:extLst>
                <a:ext uri="{FF2B5EF4-FFF2-40B4-BE49-F238E27FC236}">
                  <a16:creationId xmlns:a16="http://schemas.microsoft.com/office/drawing/2014/main" id="{75405F40-3C4A-47F8-8ECA-421196BB4F67}"/>
                </a:ext>
              </a:extLst>
            </p:cNvPr>
            <p:cNvCxnSpPr>
              <a:cxnSpLocks/>
            </p:cNvCxnSpPr>
            <p:nvPr/>
          </p:nvCxnSpPr>
          <p:spPr>
            <a:xfrm>
              <a:off x="3968387" y="913720"/>
              <a:ext cx="0" cy="517623"/>
            </a:xfrm>
            <a:prstGeom prst="line">
              <a:avLst/>
            </a:prstGeom>
            <a:noFill/>
            <a:ln w="38100" cap="flat" cmpd="sng" algn="ctr">
              <a:solidFill>
                <a:srgbClr val="4472C4"/>
              </a:solidFill>
              <a:prstDash val="solid"/>
              <a:miter lim="800000"/>
            </a:ln>
            <a:effectLst/>
          </p:spPr>
        </p:cxnSp>
        <p:sp>
          <p:nvSpPr>
            <p:cNvPr id="103" name="文字方塊 18">
              <a:extLst>
                <a:ext uri="{FF2B5EF4-FFF2-40B4-BE49-F238E27FC236}">
                  <a16:creationId xmlns:a16="http://schemas.microsoft.com/office/drawing/2014/main" id="{B62F164A-6695-469D-8C90-14A8D57516AA}"/>
                </a:ext>
              </a:extLst>
            </p:cNvPr>
            <p:cNvSpPr txBox="1"/>
            <p:nvPr/>
          </p:nvSpPr>
          <p:spPr>
            <a:xfrm>
              <a:off x="3848875" y="677927"/>
              <a:ext cx="1858395" cy="461665"/>
            </a:xfrm>
            <a:prstGeom prst="rect">
              <a:avLst/>
            </a:prstGeom>
            <a:noFill/>
          </p:spPr>
          <p:txBody>
            <a:bodyPr wrap="square" rtlCol="0">
              <a:spAutoFit/>
            </a:bodyPr>
            <a:lstStyle/>
            <a:p>
              <a:pPr algn="ctr"/>
              <a:r>
                <a:rPr lang="en-US" altLang="zh-CN" sz="2400" b="1" dirty="0">
                  <a:solidFill>
                    <a:prstClr val="black"/>
                  </a:solidFill>
                  <a:ea typeface="等线" panose="02010600030101010101" pitchFamily="2" charset="-122"/>
                  <a:cs typeface="Arial" panose="020B0604020202020204" pitchFamily="34" charset="0"/>
                </a:rPr>
                <a:t>T</a:t>
              </a:r>
              <a:r>
                <a:rPr lang="en-US" altLang="zh-CN" sz="2400" b="1" baseline="-25000" dirty="0">
                  <a:solidFill>
                    <a:prstClr val="black"/>
                  </a:solidFill>
                  <a:ea typeface="等线" panose="02010600030101010101" pitchFamily="2" charset="-122"/>
                  <a:cs typeface="Arial" panose="020B0604020202020204" pitchFamily="34" charset="0"/>
                </a:rPr>
                <a:t>1 </a:t>
              </a:r>
              <a:r>
                <a:rPr kumimoji="1" lang="en-US" altLang="zh-TW" sz="2400" b="1" dirty="0">
                  <a:solidFill>
                    <a:prstClr val="black"/>
                  </a:solidFill>
                  <a:ea typeface="新細明體" panose="02020500000000000000" pitchFamily="18" charset="-120"/>
                  <a:cs typeface="Arial" panose="020B0604020202020204" pitchFamily="34" charset="0"/>
                </a:rPr>
                <a:t>&gt; 80</a:t>
              </a:r>
              <a:r>
                <a:rPr kumimoji="1" lang="en-US" altLang="zh-CN" sz="2400" b="1" dirty="0">
                  <a:solidFill>
                    <a:prstClr val="black"/>
                  </a:solidFill>
                  <a:ea typeface="等线" panose="02010600030101010101" pitchFamily="2" charset="-122"/>
                  <a:cs typeface="Arial" panose="020B0604020202020204" pitchFamily="34" charset="0"/>
                </a:rPr>
                <a:t> </a:t>
              </a:r>
              <a:r>
                <a:rPr kumimoji="1" lang="en-US" altLang="zh-TW" sz="2400" b="1" dirty="0">
                  <a:solidFill>
                    <a:prstClr val="black"/>
                  </a:solidFill>
                  <a:ea typeface="新細明體" panose="02020500000000000000" pitchFamily="18" charset="-120"/>
                  <a:cs typeface="Arial" panose="020B0604020202020204" pitchFamily="34" charset="0"/>
                </a:rPr>
                <a:t>us</a:t>
              </a:r>
              <a:endParaRPr kumimoji="1" lang="zh-TW" altLang="en-US" sz="2400" b="1" dirty="0">
                <a:solidFill>
                  <a:prstClr val="black"/>
                </a:solidFill>
                <a:ea typeface="新細明體" panose="02020500000000000000" pitchFamily="18" charset="-120"/>
                <a:cs typeface="Arial" panose="020B0604020202020204" pitchFamily="34" charset="0"/>
              </a:endParaRPr>
            </a:p>
          </p:txBody>
        </p:sp>
        <p:grpSp>
          <p:nvGrpSpPr>
            <p:cNvPr id="104" name="群組 70">
              <a:extLst>
                <a:ext uri="{FF2B5EF4-FFF2-40B4-BE49-F238E27FC236}">
                  <a16:creationId xmlns:a16="http://schemas.microsoft.com/office/drawing/2014/main" id="{2F81FDD7-D093-4564-B32E-ACAD40F74857}"/>
                </a:ext>
              </a:extLst>
            </p:cNvPr>
            <p:cNvGrpSpPr/>
            <p:nvPr/>
          </p:nvGrpSpPr>
          <p:grpSpPr>
            <a:xfrm>
              <a:off x="3971234" y="1408530"/>
              <a:ext cx="1604893" cy="1790299"/>
              <a:chOff x="6471802" y="1715593"/>
              <a:chExt cx="1261166" cy="1790299"/>
            </a:xfrm>
          </p:grpSpPr>
          <p:cxnSp>
            <p:nvCxnSpPr>
              <p:cNvPr id="105" name="直線箭頭接點 65">
                <a:extLst>
                  <a:ext uri="{FF2B5EF4-FFF2-40B4-BE49-F238E27FC236}">
                    <a16:creationId xmlns:a16="http://schemas.microsoft.com/office/drawing/2014/main" id="{C433FF10-6284-49E1-8A93-6D46DB42AF86}"/>
                  </a:ext>
                </a:extLst>
              </p:cNvPr>
              <p:cNvCxnSpPr>
                <a:cxnSpLocks/>
              </p:cNvCxnSpPr>
              <p:nvPr/>
            </p:nvCxnSpPr>
            <p:spPr>
              <a:xfrm flipV="1">
                <a:off x="6471802" y="1715593"/>
                <a:ext cx="0" cy="1790299"/>
              </a:xfrm>
              <a:prstGeom prst="straightConnector1">
                <a:avLst/>
              </a:prstGeom>
              <a:noFill/>
              <a:ln w="38100" cap="flat" cmpd="sng" algn="ctr">
                <a:solidFill>
                  <a:srgbClr val="0070C0"/>
                </a:solidFill>
                <a:prstDash val="solid"/>
                <a:miter lim="800000"/>
                <a:tailEnd type="triangle" w="lg" len="lg"/>
              </a:ln>
              <a:effectLst/>
            </p:spPr>
          </p:cxnSp>
          <p:cxnSp>
            <p:nvCxnSpPr>
              <p:cNvPr id="106" name="直線箭頭接點 66">
                <a:extLst>
                  <a:ext uri="{FF2B5EF4-FFF2-40B4-BE49-F238E27FC236}">
                    <a16:creationId xmlns:a16="http://schemas.microsoft.com/office/drawing/2014/main" id="{9FC0CCAD-5AAE-4D96-B3FF-4AE7D3794FA8}"/>
                  </a:ext>
                </a:extLst>
              </p:cNvPr>
              <p:cNvCxnSpPr>
                <a:cxnSpLocks/>
              </p:cNvCxnSpPr>
              <p:nvPr/>
            </p:nvCxnSpPr>
            <p:spPr>
              <a:xfrm flipV="1">
                <a:off x="7732968" y="1715593"/>
                <a:ext cx="0" cy="1790299"/>
              </a:xfrm>
              <a:prstGeom prst="straightConnector1">
                <a:avLst/>
              </a:prstGeom>
              <a:noFill/>
              <a:ln w="38100" cap="flat" cmpd="sng" algn="ctr">
                <a:solidFill>
                  <a:srgbClr val="0070C0"/>
                </a:solidFill>
                <a:prstDash val="solid"/>
                <a:miter lim="800000"/>
                <a:tailEnd type="triangle" w="lg" len="lg"/>
              </a:ln>
              <a:effectLst/>
            </p:spPr>
          </p:cxnSp>
          <p:sp>
            <p:nvSpPr>
              <p:cNvPr id="107" name="矩形 106">
                <a:extLst>
                  <a:ext uri="{FF2B5EF4-FFF2-40B4-BE49-F238E27FC236}">
                    <a16:creationId xmlns:a16="http://schemas.microsoft.com/office/drawing/2014/main" id="{75D2F065-3869-4812-A133-786BE25EC09F}"/>
                  </a:ext>
                </a:extLst>
              </p:cNvPr>
              <p:cNvSpPr/>
              <p:nvPr/>
            </p:nvSpPr>
            <p:spPr>
              <a:xfrm>
                <a:off x="6472127" y="2028051"/>
                <a:ext cx="1260499" cy="369332"/>
              </a:xfrm>
              <a:prstGeom prst="rect">
                <a:avLst/>
              </a:prstGeom>
              <a:solidFill>
                <a:srgbClr val="0070C0"/>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TW" sz="2000" b="1" i="0" u="none" strike="noStrike" kern="0" cap="none" spc="0" normalizeH="0" baseline="0" noProof="0" dirty="0">
                    <a:ln>
                      <a:noFill/>
                    </a:ln>
                    <a:solidFill>
                      <a:prstClr val="white"/>
                    </a:solidFill>
                    <a:effectLst/>
                    <a:uLnTx/>
                    <a:uFillTx/>
                    <a:latin typeface="等线" panose="020F0502020204030204"/>
                    <a:ea typeface="新細明體" panose="02020500000000000000" pitchFamily="18" charset="-120"/>
                    <a:cs typeface="Arial" panose="020B0604020202020204" pitchFamily="34" charset="0"/>
                  </a:rPr>
                  <a:t>M</a:t>
                </a:r>
                <a:r>
                  <a:rPr kumimoji="1" lang="en-US" altLang="zh-TW" sz="2000" b="1" i="0" u="none" strike="noStrike" kern="0" cap="none" spc="0" normalizeH="0" baseline="0" noProof="0" dirty="0">
                    <a:ln>
                      <a:noFill/>
                    </a:ln>
                    <a:solidFill>
                      <a:prstClr val="white"/>
                    </a:solidFill>
                    <a:effectLst/>
                    <a:uLnTx/>
                    <a:uFillTx/>
                    <a:latin typeface="Calibri" panose="020F0502020204030204" pitchFamily="34" charset="0"/>
                    <a:ea typeface="新細明體" panose="02020500000000000000" pitchFamily="18" charset="-120"/>
                    <a:cs typeface="Calibri" panose="020F0502020204030204" pitchFamily="34" charset="0"/>
                  </a:rPr>
                  <a:t> → </a:t>
                </a:r>
                <a:r>
                  <a:rPr kumimoji="1" lang="en-US" altLang="zh-TW" sz="2000" b="1" i="0" u="none" strike="noStrike" kern="0" cap="none" spc="0" normalizeH="0" baseline="0" noProof="0" dirty="0">
                    <a:ln>
                      <a:noFill/>
                    </a:ln>
                    <a:solidFill>
                      <a:prstClr val="white"/>
                    </a:solidFill>
                    <a:effectLst/>
                    <a:uLnTx/>
                    <a:uFillTx/>
                    <a:latin typeface="等线" panose="020F0502020204030204"/>
                    <a:ea typeface="新細明體" panose="02020500000000000000" pitchFamily="18" charset="-120"/>
                    <a:cs typeface="Arial" panose="020B0604020202020204" pitchFamily="34" charset="0"/>
                  </a:rPr>
                  <a:t>S</a:t>
                </a:r>
                <a:endParaRPr kumimoji="1" lang="zh-TW" altLang="en-US" sz="2000" b="1" i="0" u="none" strike="noStrike" kern="0" cap="none" spc="0" normalizeH="0" baseline="0" noProof="0" dirty="0">
                  <a:ln>
                    <a:noFill/>
                  </a:ln>
                  <a:solidFill>
                    <a:prstClr val="white"/>
                  </a:solidFill>
                  <a:effectLst/>
                  <a:uLnTx/>
                  <a:uFillTx/>
                  <a:latin typeface="等线" panose="020F0502020204030204"/>
                  <a:ea typeface="新細明體" panose="02020500000000000000" pitchFamily="18" charset="-120"/>
                  <a:cs typeface="Arial" panose="020B0604020202020204" pitchFamily="34" charset="0"/>
                </a:endParaRPr>
              </a:p>
            </p:txBody>
          </p:sp>
        </p:grpSp>
        <p:cxnSp>
          <p:nvCxnSpPr>
            <p:cNvPr id="108" name="直線箭頭接點 66">
              <a:extLst>
                <a:ext uri="{FF2B5EF4-FFF2-40B4-BE49-F238E27FC236}">
                  <a16:creationId xmlns:a16="http://schemas.microsoft.com/office/drawing/2014/main" id="{11DB0A79-CF9A-4C7C-A8F6-E0405BCB0843}"/>
                </a:ext>
              </a:extLst>
            </p:cNvPr>
            <p:cNvCxnSpPr>
              <a:cxnSpLocks/>
              <a:stCxn id="109" idx="0"/>
            </p:cNvCxnSpPr>
            <p:nvPr/>
          </p:nvCxnSpPr>
          <p:spPr>
            <a:xfrm flipH="1" flipV="1">
              <a:off x="4773670" y="2090320"/>
              <a:ext cx="1132" cy="259311"/>
            </a:xfrm>
            <a:prstGeom prst="straightConnector1">
              <a:avLst/>
            </a:prstGeom>
            <a:noFill/>
            <a:ln w="38100" cap="flat" cmpd="sng" algn="ctr">
              <a:solidFill>
                <a:sysClr val="windowText" lastClr="000000"/>
              </a:solidFill>
              <a:prstDash val="solid"/>
              <a:miter lim="800000"/>
              <a:headEnd type="triangle"/>
              <a:tailEnd type="none" w="lg" len="lg"/>
            </a:ln>
            <a:effectLst/>
          </p:spPr>
        </p:cxnSp>
        <p:sp>
          <p:nvSpPr>
            <p:cNvPr id="109" name="矩形 108">
              <a:extLst>
                <a:ext uri="{FF2B5EF4-FFF2-40B4-BE49-F238E27FC236}">
                  <a16:creationId xmlns:a16="http://schemas.microsoft.com/office/drawing/2014/main" id="{F674C561-DF8F-446F-92E4-400B660BDAB1}"/>
                </a:ext>
              </a:extLst>
            </p:cNvPr>
            <p:cNvSpPr/>
            <p:nvPr/>
          </p:nvSpPr>
          <p:spPr>
            <a:xfrm>
              <a:off x="3973910" y="2349631"/>
              <a:ext cx="1601784" cy="595583"/>
            </a:xfrm>
            <a:prstGeom prst="rect">
              <a:avLst/>
            </a:prstGeom>
            <a:solidFill>
              <a:srgbClr val="C4E1F2"/>
            </a:solidFill>
            <a:ln w="3810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2000" b="1" i="1" u="none" strike="noStrike" kern="0" cap="none" spc="0" normalizeH="0" baseline="0" noProof="0" dirty="0">
                <a:ln>
                  <a:noFill/>
                </a:ln>
                <a:solidFill>
                  <a:prstClr val="black"/>
                </a:solidFill>
                <a:effectLst/>
                <a:uLnTx/>
                <a:uFillTx/>
                <a:latin typeface="等线" panose="020F0502020204030204"/>
                <a:ea typeface="新細明體" panose="02020500000000000000" pitchFamily="18" charset="-120"/>
                <a:cs typeface="Arial" panose="020B0604020202020204" pitchFamily="34" charset="0"/>
              </a:endParaRPr>
            </a:p>
          </p:txBody>
        </p:sp>
        <p:sp>
          <p:nvSpPr>
            <p:cNvPr id="110" name="文本框 109">
              <a:extLst>
                <a:ext uri="{FF2B5EF4-FFF2-40B4-BE49-F238E27FC236}">
                  <a16:creationId xmlns:a16="http://schemas.microsoft.com/office/drawing/2014/main" id="{2C8A9F05-8074-48AA-A0C7-E6C311852192}"/>
                </a:ext>
              </a:extLst>
            </p:cNvPr>
            <p:cNvSpPr txBox="1"/>
            <p:nvPr/>
          </p:nvSpPr>
          <p:spPr>
            <a:xfrm>
              <a:off x="3624690" y="2335988"/>
              <a:ext cx="2289519" cy="605294"/>
            </a:xfrm>
            <a:prstGeom prst="rect">
              <a:avLst/>
            </a:prstGeom>
            <a:noFill/>
          </p:spPr>
          <p:txBody>
            <a:bodyPr wrap="square">
              <a:spAutoFit/>
            </a:bodyPr>
            <a:lstStyle/>
            <a:p>
              <a:pPr algn="ctr">
                <a:lnSpc>
                  <a:spcPts val="2000"/>
                </a:lnSpc>
              </a:pPr>
              <a:r>
                <a:rPr kumimoji="1" lang="en-US" altLang="zh-TW" sz="2000" b="1" i="1" dirty="0">
                  <a:solidFill>
                    <a:prstClr val="black"/>
                  </a:solidFill>
                  <a:ea typeface="新細明體" panose="02020500000000000000" pitchFamily="18" charset="-120"/>
                  <a:cs typeface="Arial" panose="020B0604020202020204" pitchFamily="34" charset="0"/>
                </a:rPr>
                <a:t>same</a:t>
              </a:r>
              <a:r>
                <a:rPr kumimoji="1" lang="zh-CN" altLang="en-US" sz="2000" b="1" i="1" dirty="0">
                  <a:solidFill>
                    <a:prstClr val="black"/>
                  </a:solidFill>
                  <a:ea typeface="等线" panose="02010600030101010101" pitchFamily="2" charset="-122"/>
                  <a:cs typeface="Arial" panose="020B0604020202020204" pitchFamily="34" charset="0"/>
                </a:rPr>
                <a:t> </a:t>
              </a:r>
              <a:r>
                <a:rPr kumimoji="1" lang="en-US" altLang="zh-CN" sz="2000" b="1" i="1" dirty="0">
                  <a:solidFill>
                    <a:prstClr val="black"/>
                  </a:solidFill>
                  <a:ea typeface="等线" panose="02010600030101010101" pitchFamily="2" charset="-122"/>
                  <a:cs typeface="Arial" panose="020B0604020202020204" pitchFamily="34" charset="0"/>
                </a:rPr>
                <a:t>analog</a:t>
              </a:r>
              <a:r>
                <a:rPr kumimoji="1" lang="zh-CN" altLang="en-US" sz="2000" b="1" i="1" dirty="0">
                  <a:solidFill>
                    <a:prstClr val="black"/>
                  </a:solidFill>
                  <a:ea typeface="等线" panose="02010600030101010101" pitchFamily="2" charset="-122"/>
                  <a:cs typeface="Arial" panose="020B0604020202020204" pitchFamily="34" charset="0"/>
                </a:rPr>
                <a:t> </a:t>
              </a:r>
              <a:r>
                <a:rPr kumimoji="1" lang="en-US" altLang="zh-CN" sz="2000" b="1" i="1" dirty="0">
                  <a:solidFill>
                    <a:prstClr val="black"/>
                  </a:solidFill>
                  <a:ea typeface="等线" panose="02010600030101010101" pitchFamily="2" charset="-122"/>
                  <a:cs typeface="Arial" panose="020B0604020202020204" pitchFamily="34" charset="0"/>
                </a:rPr>
                <a:t>signal</a:t>
              </a:r>
            </a:p>
          </p:txBody>
        </p:sp>
        <p:cxnSp>
          <p:nvCxnSpPr>
            <p:cNvPr id="138" name="直線箭頭接點 66">
              <a:extLst>
                <a:ext uri="{FF2B5EF4-FFF2-40B4-BE49-F238E27FC236}">
                  <a16:creationId xmlns:a16="http://schemas.microsoft.com/office/drawing/2014/main" id="{BCE19696-3151-4C63-ABB4-BE0140B70311}"/>
                </a:ext>
              </a:extLst>
            </p:cNvPr>
            <p:cNvCxnSpPr>
              <a:cxnSpLocks/>
            </p:cNvCxnSpPr>
            <p:nvPr/>
          </p:nvCxnSpPr>
          <p:spPr>
            <a:xfrm flipV="1">
              <a:off x="4774802" y="2945214"/>
              <a:ext cx="0" cy="265266"/>
            </a:xfrm>
            <a:prstGeom prst="straightConnector1">
              <a:avLst/>
            </a:prstGeom>
            <a:noFill/>
            <a:ln w="38100" cap="flat" cmpd="sng" algn="ctr">
              <a:solidFill>
                <a:sysClr val="windowText" lastClr="000000"/>
              </a:solidFill>
              <a:prstDash val="solid"/>
              <a:miter lim="800000"/>
              <a:headEnd type="none"/>
              <a:tailEnd type="triangle" w="med" len="med"/>
            </a:ln>
            <a:effectLst/>
          </p:spPr>
        </p:cxnSp>
      </p:grpSp>
      <p:sp>
        <p:nvSpPr>
          <p:cNvPr id="3" name="灯片编号占位符 2">
            <a:extLst>
              <a:ext uri="{FF2B5EF4-FFF2-40B4-BE49-F238E27FC236}">
                <a16:creationId xmlns:a16="http://schemas.microsoft.com/office/drawing/2014/main" id="{88B73ED0-7401-4E10-B890-3EB80967F5D2}"/>
              </a:ext>
            </a:extLst>
          </p:cNvPr>
          <p:cNvSpPr>
            <a:spLocks noGrp="1"/>
          </p:cNvSpPr>
          <p:nvPr>
            <p:ph type="sldNum" sz="quarter" idx="10"/>
          </p:nvPr>
        </p:nvSpPr>
        <p:spPr/>
        <p:txBody>
          <a:bodyPr/>
          <a:lstStyle/>
          <a:p>
            <a:fld id="{6C53781C-E1F6-4315-A39D-61273F2E0596}" type="slidenum">
              <a:rPr lang="zh-CN" altLang="en-US" smtClean="0"/>
              <a:pPr/>
              <a:t>14</a:t>
            </a:fld>
            <a:endParaRPr lang="zh-CN" altLang="en-US" dirty="0"/>
          </a:p>
        </p:txBody>
      </p:sp>
      <p:sp>
        <p:nvSpPr>
          <p:cNvPr id="5" name="文本占位符 4">
            <a:extLst>
              <a:ext uri="{FF2B5EF4-FFF2-40B4-BE49-F238E27FC236}">
                <a16:creationId xmlns:a16="http://schemas.microsoft.com/office/drawing/2014/main" id="{AAE7635E-3FD8-4210-A0B5-FA663A8F3488}"/>
              </a:ext>
            </a:extLst>
          </p:cNvPr>
          <p:cNvSpPr>
            <a:spLocks noGrp="1"/>
          </p:cNvSpPr>
          <p:nvPr>
            <p:ph type="body" sz="quarter" idx="12"/>
          </p:nvPr>
        </p:nvSpPr>
        <p:spPr/>
        <p:txBody>
          <a:bodyPr/>
          <a:lstStyle/>
          <a:p>
            <a:endParaRPr lang="zh-CN" altLang="en-US"/>
          </a:p>
        </p:txBody>
      </p:sp>
    </p:spTree>
    <p:extLst>
      <p:ext uri="{BB962C8B-B14F-4D97-AF65-F5344CB8AC3E}">
        <p14:creationId xmlns:p14="http://schemas.microsoft.com/office/powerpoint/2010/main" val="1911171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6"/>
                                        </p:tgtEl>
                                        <p:attrNameLst>
                                          <p:attrName>style.visibility</p:attrName>
                                        </p:attrNameLst>
                                      </p:cBhvr>
                                      <p:to>
                                        <p:strVal val="visible"/>
                                      </p:to>
                                    </p:set>
                                    <p:animEffect transition="in" filter="fade">
                                      <p:cBhvr>
                                        <p:cTn id="7" dur="500"/>
                                        <p:tgtEl>
                                          <p:spTgt spid="13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7"/>
                                        </p:tgtEl>
                                        <p:attrNameLst>
                                          <p:attrName>style.visibility</p:attrName>
                                        </p:attrNameLst>
                                      </p:cBhvr>
                                      <p:to>
                                        <p:strVal val="visible"/>
                                      </p:to>
                                    </p:set>
                                    <p:animEffect transition="in" filter="fade">
                                      <p:cBhvr>
                                        <p:cTn id="11" dur="500"/>
                                        <p:tgtEl>
                                          <p:spTgt spid="13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39"/>
                                        </p:tgtEl>
                                        <p:attrNameLst>
                                          <p:attrName>style.visibility</p:attrName>
                                        </p:attrNameLst>
                                      </p:cBhvr>
                                      <p:to>
                                        <p:strVal val="visible"/>
                                      </p:to>
                                    </p:set>
                                    <p:animEffect transition="in" filter="fade">
                                      <p:cBhvr>
                                        <p:cTn id="16" dur="500"/>
                                        <p:tgtEl>
                                          <p:spTgt spid="139"/>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40"/>
                                        </p:tgtEl>
                                        <p:attrNameLst>
                                          <p:attrName>style.visibility</p:attrName>
                                        </p:attrNameLst>
                                      </p:cBhvr>
                                      <p:to>
                                        <p:strVal val="visible"/>
                                      </p:to>
                                    </p:set>
                                    <p:animEffect transition="in" filter="fade">
                                      <p:cBhvr>
                                        <p:cTn id="20" dur="500"/>
                                        <p:tgtEl>
                                          <p:spTgt spid="140"/>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141"/>
                                        </p:tgtEl>
                                        <p:attrNameLst>
                                          <p:attrName>style.visibility</p:attrName>
                                        </p:attrNameLst>
                                      </p:cBhvr>
                                      <p:to>
                                        <p:strVal val="visible"/>
                                      </p:to>
                                    </p:set>
                                    <p:animEffect transition="in" filter="fade">
                                      <p:cBhvr>
                                        <p:cTn id="24" dur="500"/>
                                        <p:tgtEl>
                                          <p:spTgt spid="14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42"/>
                                        </p:tgtEl>
                                        <p:attrNameLst>
                                          <p:attrName>style.visibility</p:attrName>
                                        </p:attrNameLst>
                                      </p:cBhvr>
                                      <p:to>
                                        <p:strVal val="visible"/>
                                      </p:to>
                                    </p:set>
                                    <p:animEffect transition="in" filter="fade">
                                      <p:cBhvr>
                                        <p:cTn id="29" dur="500"/>
                                        <p:tgtEl>
                                          <p:spTgt spid="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B04C0B57-4DC6-4A16-B1D3-4B23077322CA}"/>
              </a:ext>
            </a:extLst>
          </p:cNvPr>
          <p:cNvSpPr>
            <a:spLocks noGrp="1"/>
          </p:cNvSpPr>
          <p:nvPr>
            <p:ph type="body" sz="quarter" idx="11"/>
          </p:nvPr>
        </p:nvSpPr>
        <p:spPr>
          <a:xfrm>
            <a:off x="1075351" y="43657"/>
            <a:ext cx="8939506" cy="598488"/>
          </a:xfrm>
        </p:spPr>
        <p:txBody>
          <a:bodyPr/>
          <a:lstStyle/>
          <a:p>
            <a:r>
              <a:rPr lang="en-US" altLang="zh-CN" dirty="0"/>
              <a:t>Challenge 2: AoA Estimation via Overhearing</a:t>
            </a:r>
            <a:endParaRPr lang="zh-CN" altLang="en-US" dirty="0"/>
          </a:p>
        </p:txBody>
      </p:sp>
      <p:grpSp>
        <p:nvGrpSpPr>
          <p:cNvPr id="96" name="组合 95">
            <a:extLst>
              <a:ext uri="{FF2B5EF4-FFF2-40B4-BE49-F238E27FC236}">
                <a16:creationId xmlns:a16="http://schemas.microsoft.com/office/drawing/2014/main" id="{FE765542-1E31-409D-8784-8F805717BCCD}"/>
              </a:ext>
            </a:extLst>
          </p:cNvPr>
          <p:cNvGrpSpPr/>
          <p:nvPr/>
        </p:nvGrpSpPr>
        <p:grpSpPr>
          <a:xfrm>
            <a:off x="238481" y="2112771"/>
            <a:ext cx="11627345" cy="3457156"/>
            <a:chOff x="238481" y="2112771"/>
            <a:chExt cx="11627345" cy="3457156"/>
          </a:xfrm>
        </p:grpSpPr>
        <p:cxnSp>
          <p:nvCxnSpPr>
            <p:cNvPr id="33" name="直線箭頭接點 48">
              <a:extLst>
                <a:ext uri="{FF2B5EF4-FFF2-40B4-BE49-F238E27FC236}">
                  <a16:creationId xmlns:a16="http://schemas.microsoft.com/office/drawing/2014/main" id="{0C1651CE-41BF-43F5-B7DB-E52B6EAD402B}"/>
                </a:ext>
              </a:extLst>
            </p:cNvPr>
            <p:cNvCxnSpPr>
              <a:cxnSpLocks/>
            </p:cNvCxnSpPr>
            <p:nvPr/>
          </p:nvCxnSpPr>
          <p:spPr>
            <a:xfrm>
              <a:off x="319056" y="5569927"/>
              <a:ext cx="11363669" cy="0"/>
            </a:xfrm>
            <a:prstGeom prst="straightConnector1">
              <a:avLst/>
            </a:prstGeom>
            <a:noFill/>
            <a:ln w="38100" cap="flat" cmpd="sng" algn="ctr">
              <a:solidFill>
                <a:sysClr val="windowText" lastClr="000000"/>
              </a:solidFill>
              <a:prstDash val="solid"/>
              <a:miter lim="800000"/>
              <a:tailEnd type="triangle" w="lg" len="lg"/>
            </a:ln>
            <a:effectLst/>
          </p:spPr>
        </p:cxnSp>
        <p:cxnSp>
          <p:nvCxnSpPr>
            <p:cNvPr id="34" name="直線箭頭接點 49">
              <a:extLst>
                <a:ext uri="{FF2B5EF4-FFF2-40B4-BE49-F238E27FC236}">
                  <a16:creationId xmlns:a16="http://schemas.microsoft.com/office/drawing/2014/main" id="{39A75C51-2BB0-4C05-A217-D90BC2D22540}"/>
                </a:ext>
              </a:extLst>
            </p:cNvPr>
            <p:cNvCxnSpPr>
              <a:cxnSpLocks/>
            </p:cNvCxnSpPr>
            <p:nvPr/>
          </p:nvCxnSpPr>
          <p:spPr>
            <a:xfrm flipV="1">
              <a:off x="332500" y="2609743"/>
              <a:ext cx="0" cy="2960184"/>
            </a:xfrm>
            <a:prstGeom prst="straightConnector1">
              <a:avLst/>
            </a:prstGeom>
            <a:noFill/>
            <a:ln w="38100" cap="flat" cmpd="sng" algn="ctr">
              <a:solidFill>
                <a:sysClr val="windowText" lastClr="000000"/>
              </a:solidFill>
              <a:prstDash val="solid"/>
              <a:miter lim="800000"/>
              <a:tailEnd type="triangle" w="lg" len="lg"/>
            </a:ln>
            <a:effectLst/>
          </p:spPr>
        </p:cxnSp>
        <p:sp>
          <p:nvSpPr>
            <p:cNvPr id="35" name="文字方塊 50">
              <a:extLst>
                <a:ext uri="{FF2B5EF4-FFF2-40B4-BE49-F238E27FC236}">
                  <a16:creationId xmlns:a16="http://schemas.microsoft.com/office/drawing/2014/main" id="{DCB20A7F-0B34-459C-BBCE-3F0A7EF1D627}"/>
                </a:ext>
              </a:extLst>
            </p:cNvPr>
            <p:cNvSpPr txBox="1"/>
            <p:nvPr/>
          </p:nvSpPr>
          <p:spPr>
            <a:xfrm>
              <a:off x="10894598" y="5012357"/>
              <a:ext cx="971228" cy="523220"/>
            </a:xfrm>
            <a:prstGeom prst="rect">
              <a:avLst/>
            </a:prstGeom>
            <a:noFill/>
          </p:spPr>
          <p:txBody>
            <a:bodyPr wrap="none" rtlCol="0">
              <a:spAutoFit/>
            </a:bodyPr>
            <a:lstStyle/>
            <a:p>
              <a:pPr algn="ctr" defTabSz="914476"/>
              <a:r>
                <a:rPr kumimoji="1" lang="en-US" altLang="zh-TW" sz="2800" dirty="0">
                  <a:solidFill>
                    <a:prstClr val="black"/>
                  </a:solidFill>
                  <a:ea typeface="微軟正黑體" panose="020B0604030504040204" pitchFamily="34" charset="-120"/>
                </a:rPr>
                <a:t>Time</a:t>
              </a:r>
              <a:endParaRPr kumimoji="1" lang="zh-TW" altLang="en-US" sz="2800" dirty="0">
                <a:solidFill>
                  <a:prstClr val="black"/>
                </a:solidFill>
                <a:ea typeface="微軟正黑體" panose="020B0604030504040204" pitchFamily="34" charset="-120"/>
              </a:endParaRPr>
            </a:p>
          </p:txBody>
        </p:sp>
        <p:sp>
          <p:nvSpPr>
            <p:cNvPr id="36" name="文字方塊 51">
              <a:extLst>
                <a:ext uri="{FF2B5EF4-FFF2-40B4-BE49-F238E27FC236}">
                  <a16:creationId xmlns:a16="http://schemas.microsoft.com/office/drawing/2014/main" id="{39A9B579-63AE-436C-B4AD-001C7DB039E8}"/>
                </a:ext>
              </a:extLst>
            </p:cNvPr>
            <p:cNvSpPr txBox="1"/>
            <p:nvPr/>
          </p:nvSpPr>
          <p:spPr>
            <a:xfrm>
              <a:off x="321520" y="2742005"/>
              <a:ext cx="1204176" cy="523220"/>
            </a:xfrm>
            <a:prstGeom prst="rect">
              <a:avLst/>
            </a:prstGeom>
            <a:noFill/>
          </p:spPr>
          <p:txBody>
            <a:bodyPr wrap="none" rtlCol="0">
              <a:spAutoFit/>
            </a:bodyPr>
            <a:lstStyle/>
            <a:p>
              <a:pPr algn="ctr" defTabSz="914476"/>
              <a:r>
                <a:rPr kumimoji="1" lang="en-US" altLang="zh-TW" sz="2800" dirty="0">
                  <a:solidFill>
                    <a:prstClr val="black"/>
                  </a:solidFill>
                  <a:ea typeface="微軟正黑體" panose="020B0604030504040204" pitchFamily="34" charset="-120"/>
                </a:rPr>
                <a:t>Phase</a:t>
              </a:r>
              <a:endParaRPr kumimoji="1" lang="zh-TW" altLang="en-US" sz="2800" dirty="0">
                <a:solidFill>
                  <a:prstClr val="black"/>
                </a:solidFill>
                <a:ea typeface="微軟正黑體" panose="020B0604030504040204" pitchFamily="34" charset="-120"/>
              </a:endParaRPr>
            </a:p>
          </p:txBody>
        </p:sp>
        <p:sp>
          <p:nvSpPr>
            <p:cNvPr id="37" name="矩形 36">
              <a:extLst>
                <a:ext uri="{FF2B5EF4-FFF2-40B4-BE49-F238E27FC236}">
                  <a16:creationId xmlns:a16="http://schemas.microsoft.com/office/drawing/2014/main" id="{FB605A79-2B0A-4ED5-AD6D-00177597A886}"/>
                </a:ext>
              </a:extLst>
            </p:cNvPr>
            <p:cNvSpPr/>
            <p:nvPr/>
          </p:nvSpPr>
          <p:spPr>
            <a:xfrm>
              <a:off x="238481" y="2112771"/>
              <a:ext cx="11429999" cy="383993"/>
            </a:xfrm>
            <a:prstGeom prst="rect">
              <a:avLst/>
            </a:prstGeom>
            <a:solidFill>
              <a:srgbClr val="ED7D31">
                <a:lumMod val="50000"/>
              </a:srgbClr>
            </a:solidFill>
            <a:ln w="6350" cap="flat" cmpd="sng" algn="ctr">
              <a:noFill/>
              <a:prstDash val="solid"/>
              <a:miter lim="800000"/>
            </a:ln>
            <a:effectLst/>
          </p:spPr>
          <p:txBody>
            <a:bodyPr rtlCol="0" anchor="ctr"/>
            <a:lstStyle/>
            <a:p>
              <a:pPr marL="0" marR="0" lvl="0" indent="0" algn="ctr" defTabSz="914476" eaLnBrk="1" fontAlgn="auto" latinLnBrk="0" hangingPunct="1">
                <a:lnSpc>
                  <a:spcPct val="100000"/>
                </a:lnSpc>
                <a:spcBef>
                  <a:spcPts val="0"/>
                </a:spcBef>
                <a:spcAft>
                  <a:spcPts val="0"/>
                </a:spcAft>
                <a:buClrTx/>
                <a:buSzTx/>
                <a:buFontTx/>
                <a:buNone/>
                <a:tabLst/>
                <a:defRPr/>
              </a:pPr>
              <a:r>
                <a:rPr kumimoji="1" lang="en-US" altLang="zh-TW" sz="2800" b="1" i="0" u="none" strike="noStrike" kern="0" cap="none" spc="0" normalizeH="0" baseline="0" noProof="0" dirty="0">
                  <a:ln>
                    <a:noFill/>
                  </a:ln>
                  <a:solidFill>
                    <a:prstClr val="white"/>
                  </a:solidFill>
                  <a:effectLst/>
                  <a:uLnTx/>
                  <a:uFillTx/>
                  <a:ea typeface="微軟正黑體" panose="020B0604030504040204" pitchFamily="34" charset="-120"/>
                </a:rPr>
                <a:t>Standard CTE (All 1s)</a:t>
              </a:r>
              <a:endParaRPr kumimoji="1" lang="zh-TW" altLang="en-US" sz="2800" b="1" i="0" u="none" strike="noStrike" kern="0" cap="none" spc="0" normalizeH="0" baseline="0" noProof="0" dirty="0">
                <a:ln>
                  <a:noFill/>
                </a:ln>
                <a:solidFill>
                  <a:prstClr val="white"/>
                </a:solidFill>
                <a:effectLst/>
                <a:uLnTx/>
                <a:uFillTx/>
                <a:ea typeface="微軟正黑體" panose="020B0604030504040204" pitchFamily="34" charset="-120"/>
              </a:endParaRPr>
            </a:p>
          </p:txBody>
        </p:sp>
      </p:grpSp>
      <p:sp>
        <p:nvSpPr>
          <p:cNvPr id="42" name="橢圓 57">
            <a:extLst>
              <a:ext uri="{FF2B5EF4-FFF2-40B4-BE49-F238E27FC236}">
                <a16:creationId xmlns:a16="http://schemas.microsoft.com/office/drawing/2014/main" id="{BAFE9B9B-242C-45A7-B912-C33FFB2020D3}"/>
              </a:ext>
            </a:extLst>
          </p:cNvPr>
          <p:cNvSpPr/>
          <p:nvPr/>
        </p:nvSpPr>
        <p:spPr>
          <a:xfrm>
            <a:off x="5063355" y="5174164"/>
            <a:ext cx="347734" cy="347735"/>
          </a:xfrm>
          <a:prstGeom prst="ellipse">
            <a:avLst/>
          </a:prstGeom>
          <a:solidFill>
            <a:srgbClr val="F07F09"/>
          </a:solidFill>
          <a:ln w="6350" cap="flat" cmpd="sng" algn="ctr">
            <a:noFill/>
            <a:prstDash val="solid"/>
            <a:miter lim="800000"/>
          </a:ln>
          <a:effectLst/>
        </p:spPr>
        <p:txBody>
          <a:bodyPr rtlCol="0" anchor="ctr"/>
          <a:lstStyle/>
          <a:p>
            <a:pPr algn="ctr" defTabSz="914476">
              <a:defRPr/>
            </a:pPr>
            <a:endParaRPr kumimoji="1" lang="zh-TW" altLang="en-US" sz="2000" kern="0">
              <a:solidFill>
                <a:prstClr val="white"/>
              </a:solidFill>
              <a:ea typeface="微軟正黑體" panose="020B0604030504040204" pitchFamily="34" charset="-120"/>
            </a:endParaRPr>
          </a:p>
        </p:txBody>
      </p:sp>
      <p:grpSp>
        <p:nvGrpSpPr>
          <p:cNvPr id="102" name="组合 101">
            <a:extLst>
              <a:ext uri="{FF2B5EF4-FFF2-40B4-BE49-F238E27FC236}">
                <a16:creationId xmlns:a16="http://schemas.microsoft.com/office/drawing/2014/main" id="{AC3B4959-DE35-4547-861A-C9E466BC6599}"/>
              </a:ext>
            </a:extLst>
          </p:cNvPr>
          <p:cNvGrpSpPr/>
          <p:nvPr/>
        </p:nvGrpSpPr>
        <p:grpSpPr>
          <a:xfrm>
            <a:off x="5280381" y="3216468"/>
            <a:ext cx="3561588" cy="2121002"/>
            <a:chOff x="5280381" y="3216468"/>
            <a:chExt cx="3561588" cy="2121002"/>
          </a:xfrm>
        </p:grpSpPr>
        <p:sp>
          <p:nvSpPr>
            <p:cNvPr id="6" name="橢圓 58">
              <a:extLst>
                <a:ext uri="{FF2B5EF4-FFF2-40B4-BE49-F238E27FC236}">
                  <a16:creationId xmlns:a16="http://schemas.microsoft.com/office/drawing/2014/main" id="{69B00093-D356-4B1D-AF2E-DFDA4F929ABA}"/>
                </a:ext>
              </a:extLst>
            </p:cNvPr>
            <p:cNvSpPr/>
            <p:nvPr/>
          </p:nvSpPr>
          <p:spPr>
            <a:xfrm>
              <a:off x="8494235" y="3216468"/>
              <a:ext cx="347734" cy="347735"/>
            </a:xfrm>
            <a:prstGeom prst="ellipse">
              <a:avLst/>
            </a:prstGeom>
            <a:solidFill>
              <a:sysClr val="window" lastClr="FFFFFF"/>
            </a:solidFill>
            <a:ln w="38100" cap="flat" cmpd="sng" algn="ctr">
              <a:solidFill>
                <a:srgbClr val="F07F09"/>
              </a:solidFill>
              <a:prstDash val="sysDot"/>
              <a:miter lim="800000"/>
            </a:ln>
            <a:effectLst/>
          </p:spPr>
          <p:txBody>
            <a:bodyPr rtlCol="0" anchor="ctr"/>
            <a:lstStyle/>
            <a:p>
              <a:pPr marL="0" marR="0" lvl="0" indent="0" algn="ctr" defTabSz="914476" eaLnBrk="1" fontAlgn="auto" latinLnBrk="0" hangingPunct="1">
                <a:lnSpc>
                  <a:spcPct val="100000"/>
                </a:lnSpc>
                <a:spcBef>
                  <a:spcPts val="0"/>
                </a:spcBef>
                <a:spcAft>
                  <a:spcPts val="0"/>
                </a:spcAft>
                <a:buClrTx/>
                <a:buSzTx/>
                <a:buFontTx/>
                <a:buNone/>
                <a:tabLst/>
                <a:defRPr/>
              </a:pPr>
              <a:endParaRPr kumimoji="1" lang="zh-TW" altLang="en-US" sz="2000" b="0" i="0" u="none" strike="noStrike" kern="0" cap="none" spc="0" normalizeH="0" baseline="0" noProof="0">
                <a:ln>
                  <a:noFill/>
                </a:ln>
                <a:solidFill>
                  <a:prstClr val="white"/>
                </a:solidFill>
                <a:effectLst/>
                <a:uLnTx/>
                <a:uFillTx/>
                <a:ea typeface="微軟正黑體" panose="020B0604030504040204" pitchFamily="34" charset="-120"/>
              </a:endParaRPr>
            </a:p>
          </p:txBody>
        </p:sp>
        <p:cxnSp>
          <p:nvCxnSpPr>
            <p:cNvPr id="7" name="直線接點 55">
              <a:extLst>
                <a:ext uri="{FF2B5EF4-FFF2-40B4-BE49-F238E27FC236}">
                  <a16:creationId xmlns:a16="http://schemas.microsoft.com/office/drawing/2014/main" id="{AF461070-B6EB-4AEB-AC07-5CF62237A1A6}"/>
                </a:ext>
              </a:extLst>
            </p:cNvPr>
            <p:cNvCxnSpPr>
              <a:cxnSpLocks/>
              <a:endCxn id="6" idx="3"/>
            </p:cNvCxnSpPr>
            <p:nvPr/>
          </p:nvCxnSpPr>
          <p:spPr>
            <a:xfrm flipV="1">
              <a:off x="5280381" y="3513274"/>
              <a:ext cx="3264778" cy="1824196"/>
            </a:xfrm>
            <a:prstGeom prst="line">
              <a:avLst/>
            </a:prstGeom>
            <a:noFill/>
            <a:ln w="38100" cap="flat" cmpd="sng" algn="ctr">
              <a:solidFill>
                <a:srgbClr val="F07F09"/>
              </a:solidFill>
              <a:prstDash val="sysDot"/>
              <a:miter lim="800000"/>
            </a:ln>
            <a:effectLst/>
          </p:spPr>
        </p:cxnSp>
        <p:sp>
          <p:nvSpPr>
            <p:cNvPr id="46" name="橢圓 58">
              <a:extLst>
                <a:ext uri="{FF2B5EF4-FFF2-40B4-BE49-F238E27FC236}">
                  <a16:creationId xmlns:a16="http://schemas.microsoft.com/office/drawing/2014/main" id="{5049608F-B75C-4761-B1C7-D9D5D80676D3}"/>
                </a:ext>
              </a:extLst>
            </p:cNvPr>
            <p:cNvSpPr/>
            <p:nvPr/>
          </p:nvSpPr>
          <p:spPr>
            <a:xfrm>
              <a:off x="6769312" y="4212247"/>
              <a:ext cx="347734" cy="347735"/>
            </a:xfrm>
            <a:prstGeom prst="ellipse">
              <a:avLst/>
            </a:prstGeom>
            <a:solidFill>
              <a:sysClr val="window" lastClr="FFFFFF"/>
            </a:solidFill>
            <a:ln w="38100" cap="flat" cmpd="sng" algn="ctr">
              <a:solidFill>
                <a:srgbClr val="F07F09"/>
              </a:solidFill>
              <a:prstDash val="sysDot"/>
              <a:miter lim="800000"/>
            </a:ln>
            <a:effectLst/>
          </p:spPr>
          <p:txBody>
            <a:bodyPr rtlCol="0" anchor="ctr"/>
            <a:lstStyle/>
            <a:p>
              <a:pPr marL="0" marR="0" lvl="0" indent="0" algn="ctr" defTabSz="914476" eaLnBrk="1" fontAlgn="auto" latinLnBrk="0" hangingPunct="1">
                <a:lnSpc>
                  <a:spcPct val="100000"/>
                </a:lnSpc>
                <a:spcBef>
                  <a:spcPts val="0"/>
                </a:spcBef>
                <a:spcAft>
                  <a:spcPts val="0"/>
                </a:spcAft>
                <a:buClrTx/>
                <a:buSzTx/>
                <a:buFontTx/>
                <a:buNone/>
                <a:tabLst/>
                <a:defRPr/>
              </a:pPr>
              <a:endParaRPr kumimoji="1" lang="zh-TW" altLang="en-US" sz="2000" b="0" i="0" u="none" strike="noStrike" kern="0" cap="none" spc="0" normalizeH="0" baseline="0" noProof="0">
                <a:ln>
                  <a:noFill/>
                </a:ln>
                <a:solidFill>
                  <a:prstClr val="white"/>
                </a:solidFill>
                <a:effectLst/>
                <a:uLnTx/>
                <a:uFillTx/>
                <a:ea typeface="微軟正黑體" panose="020B0604030504040204" pitchFamily="34" charset="-120"/>
              </a:endParaRPr>
            </a:p>
          </p:txBody>
        </p:sp>
      </p:grpSp>
      <p:sp>
        <p:nvSpPr>
          <p:cNvPr id="47" name="橢圓 66">
            <a:extLst>
              <a:ext uri="{FF2B5EF4-FFF2-40B4-BE49-F238E27FC236}">
                <a16:creationId xmlns:a16="http://schemas.microsoft.com/office/drawing/2014/main" id="{52B6245E-7915-48AA-B648-443747F061D8}"/>
              </a:ext>
            </a:extLst>
          </p:cNvPr>
          <p:cNvSpPr/>
          <p:nvPr/>
        </p:nvSpPr>
        <p:spPr>
          <a:xfrm>
            <a:off x="6779735" y="2933172"/>
            <a:ext cx="347734" cy="347735"/>
          </a:xfrm>
          <a:prstGeom prst="ellipse">
            <a:avLst/>
          </a:prstGeom>
          <a:solidFill>
            <a:srgbClr val="4E8542"/>
          </a:solidFill>
          <a:ln w="6350" cap="flat" cmpd="sng" algn="ctr">
            <a:noFill/>
            <a:prstDash val="solid"/>
            <a:miter lim="800000"/>
          </a:ln>
          <a:effectLst/>
        </p:spPr>
        <p:txBody>
          <a:bodyPr rtlCol="0" anchor="ctr"/>
          <a:lstStyle/>
          <a:p>
            <a:pPr algn="ctr" defTabSz="914476">
              <a:defRPr/>
            </a:pPr>
            <a:endParaRPr kumimoji="1" lang="zh-TW" altLang="en-US" sz="2000" kern="0">
              <a:solidFill>
                <a:prstClr val="white"/>
              </a:solidFill>
              <a:ea typeface="微軟正黑體" panose="020B0604030504040204" pitchFamily="34" charset="-120"/>
            </a:endParaRPr>
          </a:p>
        </p:txBody>
      </p:sp>
      <p:sp>
        <p:nvSpPr>
          <p:cNvPr id="48" name="橢圓 72">
            <a:extLst>
              <a:ext uri="{FF2B5EF4-FFF2-40B4-BE49-F238E27FC236}">
                <a16:creationId xmlns:a16="http://schemas.microsoft.com/office/drawing/2014/main" id="{5CFCC21F-74F5-4E9F-873F-CCE797340D39}"/>
              </a:ext>
            </a:extLst>
          </p:cNvPr>
          <p:cNvSpPr/>
          <p:nvPr/>
        </p:nvSpPr>
        <p:spPr>
          <a:xfrm>
            <a:off x="8494235" y="2543774"/>
            <a:ext cx="347734" cy="347735"/>
          </a:xfrm>
          <a:prstGeom prst="ellipse">
            <a:avLst/>
          </a:prstGeom>
          <a:solidFill>
            <a:srgbClr val="7030A0"/>
          </a:solidFill>
          <a:ln w="6350" cap="flat" cmpd="sng" algn="ctr">
            <a:noFill/>
            <a:prstDash val="solid"/>
            <a:miter lim="800000"/>
          </a:ln>
          <a:effectLst/>
        </p:spPr>
        <p:txBody>
          <a:bodyPr rtlCol="0" anchor="ctr"/>
          <a:lstStyle/>
          <a:p>
            <a:pPr algn="ctr" defTabSz="914476">
              <a:defRPr/>
            </a:pPr>
            <a:endParaRPr kumimoji="1" lang="zh-TW" altLang="en-US" sz="2000" kern="0">
              <a:solidFill>
                <a:prstClr val="white"/>
              </a:solidFill>
              <a:ea typeface="微軟正黑體" panose="020B0604030504040204" pitchFamily="34" charset="-120"/>
            </a:endParaRPr>
          </a:p>
        </p:txBody>
      </p:sp>
      <p:grpSp>
        <p:nvGrpSpPr>
          <p:cNvPr id="106" name="组合 105">
            <a:extLst>
              <a:ext uri="{FF2B5EF4-FFF2-40B4-BE49-F238E27FC236}">
                <a16:creationId xmlns:a16="http://schemas.microsoft.com/office/drawing/2014/main" id="{61280BC7-0A50-41A6-B4A4-E2B58326782C}"/>
              </a:ext>
            </a:extLst>
          </p:cNvPr>
          <p:cNvGrpSpPr/>
          <p:nvPr/>
        </p:nvGrpSpPr>
        <p:grpSpPr>
          <a:xfrm>
            <a:off x="5665718" y="2855061"/>
            <a:ext cx="1372917" cy="1477328"/>
            <a:chOff x="5665718" y="2855061"/>
            <a:chExt cx="1372917" cy="1477328"/>
          </a:xfrm>
        </p:grpSpPr>
        <mc:AlternateContent xmlns:mc="http://schemas.openxmlformats.org/markup-compatibility/2006" xmlns:a14="http://schemas.microsoft.com/office/drawing/2010/main">
          <mc:Choice Requires="a14">
            <p:sp>
              <p:nvSpPr>
                <p:cNvPr id="49" name="文字方塊 87">
                  <a:extLst>
                    <a:ext uri="{FF2B5EF4-FFF2-40B4-BE49-F238E27FC236}">
                      <a16:creationId xmlns:a16="http://schemas.microsoft.com/office/drawing/2014/main" id="{8F4DA18F-935D-447B-BF60-39130E8ABD6F}"/>
                    </a:ext>
                  </a:extLst>
                </p:cNvPr>
                <p:cNvSpPr txBox="1"/>
                <p:nvPr/>
              </p:nvSpPr>
              <p:spPr>
                <a:xfrm>
                  <a:off x="5665718" y="2855061"/>
                  <a:ext cx="1199367" cy="1477328"/>
                </a:xfrm>
                <a:prstGeom prst="rect">
                  <a:avLst/>
                </a:prstGeom>
                <a:noFill/>
              </p:spPr>
              <p:txBody>
                <a:bodyPr wrap="none" lIns="0" tIns="0" rIns="0" bIns="0" rtlCol="0">
                  <a:spAutoFit/>
                </a:bodyPr>
                <a:lstStyle/>
                <a:p>
                  <a:pPr algn="ctr" defTabSz="914476"/>
                  <a14:m>
                    <m:oMathPara xmlns:m="http://schemas.openxmlformats.org/officeDocument/2006/math">
                      <m:oMathParaPr>
                        <m:jc m:val="centerGroup"/>
                      </m:oMathParaPr>
                      <m:oMath xmlns:m="http://schemas.openxmlformats.org/officeDocument/2006/math">
                        <m:sSub>
                          <m:sSubPr>
                            <m:ctrlPr>
                              <a:rPr kumimoji="1" lang="en-US" altLang="zh-TW" sz="3200" b="1" i="1" smtClean="0">
                                <a:solidFill>
                                  <a:srgbClr val="FF0000"/>
                                </a:solidFill>
                                <a:latin typeface="Cambria Math" panose="02040503050406030204" pitchFamily="18" charset="0"/>
                              </a:rPr>
                            </m:ctrlPr>
                          </m:sSubPr>
                          <m:e>
                            <m:r>
                              <a:rPr kumimoji="1" lang="en-US" altLang="zh-TW" sz="3200" b="1" i="1">
                                <a:solidFill>
                                  <a:srgbClr val="FF0000"/>
                                </a:solidFill>
                                <a:latin typeface="Cambria Math" panose="02040503050406030204" pitchFamily="18" charset="0"/>
                              </a:rPr>
                              <m:t>𝝓</m:t>
                            </m:r>
                          </m:e>
                          <m:sub>
                            <m:r>
                              <a:rPr kumimoji="1" lang="en-US" altLang="zh-TW" sz="3200" b="1" i="1">
                                <a:solidFill>
                                  <a:srgbClr val="FF0000"/>
                                </a:solidFill>
                                <a:latin typeface="Cambria Math" panose="02040503050406030204" pitchFamily="18" charset="0"/>
                              </a:rPr>
                              <m:t>𝟏</m:t>
                            </m:r>
                            <m:r>
                              <a:rPr kumimoji="1" lang="en-US" altLang="zh-TW" sz="3200" b="1" i="1">
                                <a:solidFill>
                                  <a:srgbClr val="FF0000"/>
                                </a:solidFill>
                                <a:latin typeface="Cambria Math" panose="02040503050406030204" pitchFamily="18" charset="0"/>
                                <a:ea typeface="Cambria Math" panose="02040503050406030204" pitchFamily="18" charset="0"/>
                              </a:rPr>
                              <m:t>→</m:t>
                            </m:r>
                            <m:r>
                              <a:rPr kumimoji="1" lang="en-US" altLang="zh-TW" sz="3200" b="1" i="1">
                                <a:solidFill>
                                  <a:srgbClr val="FF0000"/>
                                </a:solidFill>
                                <a:latin typeface="Cambria Math" panose="02040503050406030204" pitchFamily="18" charset="0"/>
                                <a:ea typeface="Cambria Math" panose="02040503050406030204" pitchFamily="18" charset="0"/>
                              </a:rPr>
                              <m:t>𝟐</m:t>
                            </m:r>
                          </m:sub>
                        </m:sSub>
                      </m:oMath>
                    </m:oMathPara>
                  </a14:m>
                  <a:endParaRPr kumimoji="1" lang="en-US" altLang="zh-TW" sz="3200" b="1" i="1" dirty="0">
                    <a:solidFill>
                      <a:srgbClr val="FF0000"/>
                    </a:solidFill>
                    <a:latin typeface="Cambria Math" panose="02040503050406030204" pitchFamily="18" charset="0"/>
                    <a:ea typeface="微軟正黑體" panose="020B0604030504040204" pitchFamily="34" charset="-120"/>
                  </a:endParaRPr>
                </a:p>
                <a:p>
                  <a:pPr algn="ctr" defTabSz="914476"/>
                  <a14:m>
                    <m:oMathPara xmlns:m="http://schemas.openxmlformats.org/officeDocument/2006/math">
                      <m:oMathParaPr>
                        <m:jc m:val="centerGroup"/>
                      </m:oMathParaPr>
                      <m:oMath xmlns:m="http://schemas.openxmlformats.org/officeDocument/2006/math">
                        <m:r>
                          <a:rPr kumimoji="1" lang="en-US" altLang="zh-TW" sz="3200" i="1">
                            <a:solidFill>
                              <a:prstClr val="black"/>
                            </a:solidFill>
                            <a:latin typeface="Cambria Math" panose="02040503050406030204" pitchFamily="18" charset="0"/>
                            <a:ea typeface="Cambria Math" panose="02040503050406030204" pitchFamily="18" charset="0"/>
                          </a:rPr>
                          <m:t>+</m:t>
                        </m:r>
                      </m:oMath>
                    </m:oMathPara>
                  </a14:m>
                  <a:endParaRPr kumimoji="1" lang="en-US" altLang="zh-TW" sz="3200" i="1" dirty="0">
                    <a:solidFill>
                      <a:prstClr val="black"/>
                    </a:solidFill>
                    <a:latin typeface="Cambria Math" panose="02040503050406030204" pitchFamily="18" charset="0"/>
                    <a:ea typeface="Cambria Math" panose="02040503050406030204" pitchFamily="18" charset="0"/>
                  </a:endParaRPr>
                </a:p>
                <a:p>
                  <a:pPr algn="ctr" defTabSz="914476"/>
                  <a14:m>
                    <m:oMathPara xmlns:m="http://schemas.openxmlformats.org/officeDocument/2006/math">
                      <m:oMathParaPr>
                        <m:jc m:val="centerGroup"/>
                      </m:oMathParaPr>
                      <m:oMath xmlns:m="http://schemas.openxmlformats.org/officeDocument/2006/math">
                        <m:r>
                          <a:rPr kumimoji="1" lang="en-US" altLang="zh-TW" sz="3200" i="1" smtClean="0">
                            <a:solidFill>
                              <a:prstClr val="black"/>
                            </a:solidFill>
                            <a:latin typeface="Cambria Math" panose="02040503050406030204" pitchFamily="18" charset="0"/>
                          </a:rPr>
                          <m:t>2</m:t>
                        </m:r>
                        <m:sSub>
                          <m:sSubPr>
                            <m:ctrlPr>
                              <a:rPr kumimoji="1" lang="en-US" altLang="zh-TW" sz="3200" i="1">
                                <a:solidFill>
                                  <a:prstClr val="black"/>
                                </a:solidFill>
                                <a:latin typeface="Cambria Math" panose="02040503050406030204" pitchFamily="18" charset="0"/>
                              </a:rPr>
                            </m:ctrlPr>
                          </m:sSubPr>
                          <m:e>
                            <m:r>
                              <a:rPr kumimoji="1" lang="en-US" altLang="zh-TW" sz="3200" i="1">
                                <a:solidFill>
                                  <a:prstClr val="black"/>
                                </a:solidFill>
                                <a:latin typeface="Cambria Math" panose="02040503050406030204" pitchFamily="18" charset="0"/>
                              </a:rPr>
                              <m:t>𝜙</m:t>
                            </m:r>
                          </m:e>
                          <m:sub>
                            <m:r>
                              <a:rPr kumimoji="1" lang="en-US" altLang="zh-TW" sz="3200" i="1">
                                <a:solidFill>
                                  <a:prstClr val="black"/>
                                </a:solidFill>
                                <a:latin typeface="Cambria Math" panose="02040503050406030204" pitchFamily="18" charset="0"/>
                              </a:rPr>
                              <m:t>𝐶𝐹𝑂</m:t>
                            </m:r>
                          </m:sub>
                        </m:sSub>
                      </m:oMath>
                    </m:oMathPara>
                  </a14:m>
                  <a:endParaRPr kumimoji="1" lang="en-US" altLang="zh-TW" sz="3200" i="1" dirty="0">
                    <a:solidFill>
                      <a:prstClr val="black"/>
                    </a:solidFill>
                    <a:latin typeface="Cambria Math" panose="02040503050406030204" pitchFamily="18" charset="0"/>
                    <a:ea typeface="Cambria Math" panose="02040503050406030204" pitchFamily="18" charset="0"/>
                  </a:endParaRPr>
                </a:p>
              </p:txBody>
            </p:sp>
          </mc:Choice>
          <mc:Fallback xmlns="">
            <p:sp>
              <p:nvSpPr>
                <p:cNvPr id="49" name="文字方塊 87">
                  <a:extLst>
                    <a:ext uri="{FF2B5EF4-FFF2-40B4-BE49-F238E27FC236}">
                      <a16:creationId xmlns:a16="http://schemas.microsoft.com/office/drawing/2014/main" id="{8F4DA18F-935D-447B-BF60-39130E8ABD6F}"/>
                    </a:ext>
                  </a:extLst>
                </p:cNvPr>
                <p:cNvSpPr txBox="1">
                  <a:spLocks noRot="1" noChangeAspect="1" noMove="1" noResize="1" noEditPoints="1" noAdjustHandles="1" noChangeArrowheads="1" noChangeShapeType="1" noTextEdit="1"/>
                </p:cNvSpPr>
                <p:nvPr/>
              </p:nvSpPr>
              <p:spPr>
                <a:xfrm>
                  <a:off x="5665718" y="2855061"/>
                  <a:ext cx="1199367" cy="1477328"/>
                </a:xfrm>
                <a:prstGeom prst="rect">
                  <a:avLst/>
                </a:prstGeom>
                <a:blipFill>
                  <a:blip r:embed="rId3"/>
                  <a:stretch>
                    <a:fillRect/>
                  </a:stretch>
                </a:blipFill>
              </p:spPr>
              <p:txBody>
                <a:bodyPr/>
                <a:lstStyle/>
                <a:p>
                  <a:r>
                    <a:rPr lang="zh-CN" altLang="en-US">
                      <a:noFill/>
                    </a:rPr>
                    <a:t> </a:t>
                  </a:r>
                </a:p>
              </p:txBody>
            </p:sp>
          </mc:Fallback>
        </mc:AlternateContent>
        <p:cxnSp>
          <p:nvCxnSpPr>
            <p:cNvPr id="50" name="直線接點 55">
              <a:extLst>
                <a:ext uri="{FF2B5EF4-FFF2-40B4-BE49-F238E27FC236}">
                  <a16:creationId xmlns:a16="http://schemas.microsoft.com/office/drawing/2014/main" id="{76C300F6-0615-41F0-87B0-FF9313416216}"/>
                </a:ext>
              </a:extLst>
            </p:cNvPr>
            <p:cNvCxnSpPr>
              <a:cxnSpLocks/>
            </p:cNvCxnSpPr>
            <p:nvPr/>
          </p:nvCxnSpPr>
          <p:spPr>
            <a:xfrm flipH="1">
              <a:off x="6871225" y="3284463"/>
              <a:ext cx="167410" cy="0"/>
            </a:xfrm>
            <a:prstGeom prst="line">
              <a:avLst/>
            </a:prstGeom>
            <a:noFill/>
            <a:ln w="38100" cap="flat" cmpd="sng" algn="ctr">
              <a:solidFill>
                <a:sysClr val="windowText" lastClr="000000"/>
              </a:solidFill>
              <a:prstDash val="solid"/>
              <a:miter lim="800000"/>
            </a:ln>
            <a:effectLst/>
          </p:spPr>
        </p:cxnSp>
        <p:cxnSp>
          <p:nvCxnSpPr>
            <p:cNvPr id="51" name="直線接點 55">
              <a:extLst>
                <a:ext uri="{FF2B5EF4-FFF2-40B4-BE49-F238E27FC236}">
                  <a16:creationId xmlns:a16="http://schemas.microsoft.com/office/drawing/2014/main" id="{A41D5CA6-BB42-4EA4-85C5-6984E20BC7B3}"/>
                </a:ext>
              </a:extLst>
            </p:cNvPr>
            <p:cNvCxnSpPr>
              <a:cxnSpLocks/>
            </p:cNvCxnSpPr>
            <p:nvPr/>
          </p:nvCxnSpPr>
          <p:spPr>
            <a:xfrm flipH="1">
              <a:off x="6866872" y="4209601"/>
              <a:ext cx="167410" cy="0"/>
            </a:xfrm>
            <a:prstGeom prst="line">
              <a:avLst/>
            </a:prstGeom>
            <a:noFill/>
            <a:ln w="38100" cap="flat" cmpd="sng" algn="ctr">
              <a:solidFill>
                <a:sysClr val="windowText" lastClr="000000"/>
              </a:solidFill>
              <a:prstDash val="solid"/>
              <a:miter lim="800000"/>
            </a:ln>
            <a:effectLst/>
          </p:spPr>
        </p:cxnSp>
        <p:cxnSp>
          <p:nvCxnSpPr>
            <p:cNvPr id="62" name="直接箭头连接符 61">
              <a:extLst>
                <a:ext uri="{FF2B5EF4-FFF2-40B4-BE49-F238E27FC236}">
                  <a16:creationId xmlns:a16="http://schemas.microsoft.com/office/drawing/2014/main" id="{64D3BE43-AA4A-4122-A1F2-DC22B23D1F81}"/>
                </a:ext>
              </a:extLst>
            </p:cNvPr>
            <p:cNvCxnSpPr>
              <a:cxnSpLocks/>
              <a:stCxn id="47" idx="4"/>
              <a:endCxn id="46" idx="0"/>
            </p:cNvCxnSpPr>
            <p:nvPr/>
          </p:nvCxnSpPr>
          <p:spPr>
            <a:xfrm flipH="1">
              <a:off x="6943183" y="3280903"/>
              <a:ext cx="10423" cy="931340"/>
            </a:xfrm>
            <a:prstGeom prst="straightConnector1">
              <a:avLst/>
            </a:prstGeom>
            <a:noFill/>
            <a:ln w="38100" cap="flat" cmpd="sng" algn="ctr">
              <a:solidFill>
                <a:sysClr val="windowText" lastClr="000000"/>
              </a:solidFill>
              <a:prstDash val="solid"/>
              <a:miter lim="800000"/>
              <a:headEnd type="triangle"/>
              <a:tailEnd type="triangle"/>
            </a:ln>
            <a:effectLst/>
          </p:spPr>
        </p:cxnSp>
      </p:grpSp>
      <p:grpSp>
        <p:nvGrpSpPr>
          <p:cNvPr id="107" name="组合 106">
            <a:extLst>
              <a:ext uri="{FF2B5EF4-FFF2-40B4-BE49-F238E27FC236}">
                <a16:creationId xmlns:a16="http://schemas.microsoft.com/office/drawing/2014/main" id="{44DDA285-2DB7-4B7D-8138-DDFBEF28AA09}"/>
              </a:ext>
            </a:extLst>
          </p:cNvPr>
          <p:cNvGrpSpPr/>
          <p:nvPr/>
        </p:nvGrpSpPr>
        <p:grpSpPr>
          <a:xfrm>
            <a:off x="8576573" y="2730306"/>
            <a:ext cx="2826882" cy="492443"/>
            <a:chOff x="8576573" y="2730306"/>
            <a:chExt cx="2826882" cy="492443"/>
          </a:xfrm>
        </p:grpSpPr>
        <p:cxnSp>
          <p:nvCxnSpPr>
            <p:cNvPr id="52" name="直接箭头连接符 51">
              <a:extLst>
                <a:ext uri="{FF2B5EF4-FFF2-40B4-BE49-F238E27FC236}">
                  <a16:creationId xmlns:a16="http://schemas.microsoft.com/office/drawing/2014/main" id="{1BA50A42-887F-4191-B9A2-F25B2B469C50}"/>
                </a:ext>
              </a:extLst>
            </p:cNvPr>
            <p:cNvCxnSpPr>
              <a:cxnSpLocks/>
              <a:stCxn id="48" idx="4"/>
              <a:endCxn id="6" idx="0"/>
            </p:cNvCxnSpPr>
            <p:nvPr/>
          </p:nvCxnSpPr>
          <p:spPr>
            <a:xfrm>
              <a:off x="8668102" y="2891508"/>
              <a:ext cx="0" cy="324959"/>
            </a:xfrm>
            <a:prstGeom prst="straightConnector1">
              <a:avLst/>
            </a:prstGeom>
            <a:noFill/>
            <a:ln w="38100" cap="flat" cmpd="sng" algn="ctr">
              <a:solidFill>
                <a:sysClr val="windowText" lastClr="000000"/>
              </a:solidFill>
              <a:prstDash val="solid"/>
              <a:miter lim="800000"/>
              <a:headEnd type="triangle"/>
              <a:tailEnd type="triangle"/>
            </a:ln>
            <a:effectLst/>
          </p:spPr>
        </p:cxnSp>
        <p:cxnSp>
          <p:nvCxnSpPr>
            <p:cNvPr id="53" name="直線接點 55">
              <a:extLst>
                <a:ext uri="{FF2B5EF4-FFF2-40B4-BE49-F238E27FC236}">
                  <a16:creationId xmlns:a16="http://schemas.microsoft.com/office/drawing/2014/main" id="{5FC058CE-7096-4498-B264-2A1CEDD30796}"/>
                </a:ext>
              </a:extLst>
            </p:cNvPr>
            <p:cNvCxnSpPr>
              <a:cxnSpLocks/>
            </p:cNvCxnSpPr>
            <p:nvPr/>
          </p:nvCxnSpPr>
          <p:spPr>
            <a:xfrm flipH="1">
              <a:off x="8576573" y="2910116"/>
              <a:ext cx="167410" cy="0"/>
            </a:xfrm>
            <a:prstGeom prst="line">
              <a:avLst/>
            </a:prstGeom>
            <a:noFill/>
            <a:ln w="38100" cap="flat" cmpd="sng" algn="ctr">
              <a:solidFill>
                <a:sysClr val="windowText" lastClr="000000"/>
              </a:solidFill>
              <a:prstDash val="solid"/>
              <a:miter lim="800000"/>
            </a:ln>
            <a:effectLst/>
          </p:spPr>
        </p:cxnSp>
        <p:cxnSp>
          <p:nvCxnSpPr>
            <p:cNvPr id="54" name="直線接點 55">
              <a:extLst>
                <a:ext uri="{FF2B5EF4-FFF2-40B4-BE49-F238E27FC236}">
                  <a16:creationId xmlns:a16="http://schemas.microsoft.com/office/drawing/2014/main" id="{77A6286E-0CA9-487D-B1BB-7AF2392896B0}"/>
                </a:ext>
              </a:extLst>
            </p:cNvPr>
            <p:cNvCxnSpPr>
              <a:cxnSpLocks/>
            </p:cNvCxnSpPr>
            <p:nvPr/>
          </p:nvCxnSpPr>
          <p:spPr>
            <a:xfrm flipH="1">
              <a:off x="8578427" y="3199663"/>
              <a:ext cx="167410" cy="0"/>
            </a:xfrm>
            <a:prstGeom prst="line">
              <a:avLst/>
            </a:prstGeom>
            <a:noFill/>
            <a:ln w="38100" cap="flat" cmpd="sng" algn="ctr">
              <a:solidFill>
                <a:sysClr val="windowText" lastClr="000000"/>
              </a:solidFill>
              <a:prstDash val="solid"/>
              <a:miter lim="800000"/>
            </a:ln>
            <a:effectLst/>
          </p:spPr>
        </p:cxnSp>
        <mc:AlternateContent xmlns:mc="http://schemas.openxmlformats.org/markup-compatibility/2006" xmlns:a14="http://schemas.microsoft.com/office/drawing/2010/main">
          <mc:Choice Requires="a14">
            <p:sp>
              <p:nvSpPr>
                <p:cNvPr id="61" name="文字方塊 87">
                  <a:extLst>
                    <a:ext uri="{FF2B5EF4-FFF2-40B4-BE49-F238E27FC236}">
                      <a16:creationId xmlns:a16="http://schemas.microsoft.com/office/drawing/2014/main" id="{1E28CEC9-5A44-4471-A45F-6DB22EECFCBB}"/>
                    </a:ext>
                  </a:extLst>
                </p:cNvPr>
                <p:cNvSpPr txBox="1"/>
                <p:nvPr/>
              </p:nvSpPr>
              <p:spPr>
                <a:xfrm>
                  <a:off x="8773569" y="2730306"/>
                  <a:ext cx="2629886" cy="492443"/>
                </a:xfrm>
                <a:prstGeom prst="rect">
                  <a:avLst/>
                </a:prstGeom>
                <a:noFill/>
              </p:spPr>
              <p:txBody>
                <a:bodyPr wrap="none" lIns="0" tIns="0" rIns="0" bIns="0" rtlCol="0">
                  <a:spAutoFit/>
                </a:bodyPr>
                <a:lstStyle/>
                <a:p>
                  <a:pPr algn="ctr" defTabSz="914476"/>
                  <a14:m>
                    <m:oMathPara xmlns:m="http://schemas.openxmlformats.org/officeDocument/2006/math">
                      <m:oMathParaPr>
                        <m:jc m:val="centerGroup"/>
                      </m:oMathParaPr>
                      <m:oMath xmlns:m="http://schemas.openxmlformats.org/officeDocument/2006/math">
                        <m:sSub>
                          <m:sSubPr>
                            <m:ctrlPr>
                              <a:rPr kumimoji="1" lang="en-US" altLang="zh-TW" sz="3200" b="1" i="1" smtClean="0">
                                <a:solidFill>
                                  <a:srgbClr val="FF0000"/>
                                </a:solidFill>
                                <a:latin typeface="Cambria Math" panose="02040503050406030204" pitchFamily="18" charset="0"/>
                              </a:rPr>
                            </m:ctrlPr>
                          </m:sSubPr>
                          <m:e>
                            <m:r>
                              <a:rPr kumimoji="1" lang="en-US" altLang="zh-TW" sz="3200" b="1" i="1">
                                <a:solidFill>
                                  <a:srgbClr val="FF0000"/>
                                </a:solidFill>
                                <a:latin typeface="Cambria Math" panose="02040503050406030204" pitchFamily="18" charset="0"/>
                              </a:rPr>
                              <m:t>𝝓</m:t>
                            </m:r>
                          </m:e>
                          <m:sub>
                            <m:r>
                              <a:rPr kumimoji="1" lang="en-US" altLang="zh-TW" sz="3200" b="1" i="1" smtClean="0">
                                <a:solidFill>
                                  <a:srgbClr val="FF0000"/>
                                </a:solidFill>
                                <a:latin typeface="Cambria Math" panose="02040503050406030204" pitchFamily="18" charset="0"/>
                              </a:rPr>
                              <m:t>𝟏</m:t>
                            </m:r>
                            <m:r>
                              <a:rPr kumimoji="1" lang="en-US" altLang="zh-TW" sz="3200" b="1" i="1">
                                <a:solidFill>
                                  <a:srgbClr val="FF0000"/>
                                </a:solidFill>
                                <a:latin typeface="Cambria Math" panose="02040503050406030204" pitchFamily="18" charset="0"/>
                                <a:ea typeface="Cambria Math" panose="02040503050406030204" pitchFamily="18" charset="0"/>
                              </a:rPr>
                              <m:t>→</m:t>
                            </m:r>
                            <m:r>
                              <a:rPr kumimoji="1" lang="en-US" altLang="zh-TW" sz="3200" b="1" i="1">
                                <a:solidFill>
                                  <a:srgbClr val="FF0000"/>
                                </a:solidFill>
                                <a:latin typeface="Cambria Math" panose="02040503050406030204" pitchFamily="18" charset="0"/>
                                <a:ea typeface="Cambria Math" panose="02040503050406030204" pitchFamily="18" charset="0"/>
                              </a:rPr>
                              <m:t>𝟑</m:t>
                            </m:r>
                          </m:sub>
                        </m:sSub>
                        <m:r>
                          <a:rPr kumimoji="1" lang="en-US" altLang="zh-TW" sz="3200" i="1">
                            <a:solidFill>
                              <a:prstClr val="black"/>
                            </a:solidFill>
                            <a:latin typeface="Cambria Math" panose="02040503050406030204" pitchFamily="18" charset="0"/>
                            <a:ea typeface="Cambria Math" panose="02040503050406030204" pitchFamily="18" charset="0"/>
                          </a:rPr>
                          <m:t>+</m:t>
                        </m:r>
                        <m:sSub>
                          <m:sSubPr>
                            <m:ctrlPr>
                              <a:rPr kumimoji="1" lang="en-US" altLang="zh-TW" sz="3200" i="1">
                                <a:solidFill>
                                  <a:prstClr val="black"/>
                                </a:solidFill>
                                <a:latin typeface="Cambria Math" panose="02040503050406030204" pitchFamily="18" charset="0"/>
                              </a:rPr>
                            </m:ctrlPr>
                          </m:sSubPr>
                          <m:e>
                            <m:r>
                              <a:rPr kumimoji="1" lang="en-US" altLang="zh-TW" sz="3200" i="1" smtClean="0">
                                <a:solidFill>
                                  <a:prstClr val="black"/>
                                </a:solidFill>
                                <a:latin typeface="Cambria Math" panose="02040503050406030204" pitchFamily="18" charset="0"/>
                              </a:rPr>
                              <m:t>2</m:t>
                            </m:r>
                            <m:r>
                              <a:rPr kumimoji="1" lang="en-US" altLang="zh-TW" sz="3200" i="1">
                                <a:solidFill>
                                  <a:prstClr val="black"/>
                                </a:solidFill>
                                <a:latin typeface="Cambria Math" panose="02040503050406030204" pitchFamily="18" charset="0"/>
                              </a:rPr>
                              <m:t>𝜙</m:t>
                            </m:r>
                          </m:e>
                          <m:sub>
                            <m:r>
                              <a:rPr kumimoji="1" lang="en-US" altLang="zh-TW" sz="3200" i="1">
                                <a:solidFill>
                                  <a:prstClr val="black"/>
                                </a:solidFill>
                                <a:latin typeface="Cambria Math" panose="02040503050406030204" pitchFamily="18" charset="0"/>
                              </a:rPr>
                              <m:t>𝐶𝐹𝑂</m:t>
                            </m:r>
                          </m:sub>
                        </m:sSub>
                      </m:oMath>
                    </m:oMathPara>
                  </a14:m>
                  <a:endParaRPr kumimoji="1" lang="en-US" altLang="zh-TW" sz="3200" i="1" dirty="0">
                    <a:solidFill>
                      <a:prstClr val="black"/>
                    </a:solidFill>
                    <a:latin typeface="Cambria Math" panose="02040503050406030204" pitchFamily="18" charset="0"/>
                    <a:ea typeface="Cambria Math" panose="02040503050406030204" pitchFamily="18" charset="0"/>
                  </a:endParaRPr>
                </a:p>
              </p:txBody>
            </p:sp>
          </mc:Choice>
          <mc:Fallback xmlns="">
            <p:sp>
              <p:nvSpPr>
                <p:cNvPr id="61" name="文字方塊 87">
                  <a:extLst>
                    <a:ext uri="{FF2B5EF4-FFF2-40B4-BE49-F238E27FC236}">
                      <a16:creationId xmlns:a16="http://schemas.microsoft.com/office/drawing/2014/main" id="{1E28CEC9-5A44-4471-A45F-6DB22EECFCBB}"/>
                    </a:ext>
                  </a:extLst>
                </p:cNvPr>
                <p:cNvSpPr txBox="1">
                  <a:spLocks noRot="1" noChangeAspect="1" noMove="1" noResize="1" noEditPoints="1" noAdjustHandles="1" noChangeArrowheads="1" noChangeShapeType="1" noTextEdit="1"/>
                </p:cNvSpPr>
                <p:nvPr/>
              </p:nvSpPr>
              <p:spPr>
                <a:xfrm>
                  <a:off x="8773569" y="2730306"/>
                  <a:ext cx="2629886" cy="492443"/>
                </a:xfrm>
                <a:prstGeom prst="rect">
                  <a:avLst/>
                </a:prstGeom>
                <a:blipFill>
                  <a:blip r:embed="rId4"/>
                  <a:stretch>
                    <a:fillRect/>
                  </a:stretch>
                </a:blipFill>
              </p:spPr>
              <p:txBody>
                <a:bodyPr/>
                <a:lstStyle/>
                <a:p>
                  <a:r>
                    <a:rPr lang="zh-CN" altLang="en-US">
                      <a:noFill/>
                    </a:rPr>
                    <a:t> </a:t>
                  </a:r>
                </a:p>
              </p:txBody>
            </p:sp>
          </mc:Fallback>
        </mc:AlternateContent>
      </p:grpSp>
      <p:grpSp>
        <p:nvGrpSpPr>
          <p:cNvPr id="105" name="组合 104">
            <a:extLst>
              <a:ext uri="{FF2B5EF4-FFF2-40B4-BE49-F238E27FC236}">
                <a16:creationId xmlns:a16="http://schemas.microsoft.com/office/drawing/2014/main" id="{71062947-3EA1-4ADE-9FA8-A255F794B98F}"/>
              </a:ext>
            </a:extLst>
          </p:cNvPr>
          <p:cNvGrpSpPr/>
          <p:nvPr/>
        </p:nvGrpSpPr>
        <p:grpSpPr>
          <a:xfrm>
            <a:off x="5411090" y="3587251"/>
            <a:ext cx="4539807" cy="1776674"/>
            <a:chOff x="5411090" y="3587251"/>
            <a:chExt cx="4539807" cy="1776674"/>
          </a:xfrm>
        </p:grpSpPr>
        <p:cxnSp>
          <p:nvCxnSpPr>
            <p:cNvPr id="43" name="直線接點 55">
              <a:extLst>
                <a:ext uri="{FF2B5EF4-FFF2-40B4-BE49-F238E27FC236}">
                  <a16:creationId xmlns:a16="http://schemas.microsoft.com/office/drawing/2014/main" id="{C5522BCA-4042-4D0A-A882-FAC9AB316D68}"/>
                </a:ext>
              </a:extLst>
            </p:cNvPr>
            <p:cNvCxnSpPr>
              <a:cxnSpLocks/>
              <a:stCxn id="42" idx="6"/>
            </p:cNvCxnSpPr>
            <p:nvPr/>
          </p:nvCxnSpPr>
          <p:spPr>
            <a:xfrm>
              <a:off x="5411090" y="5348032"/>
              <a:ext cx="1604494" cy="15893"/>
            </a:xfrm>
            <a:prstGeom prst="line">
              <a:avLst/>
            </a:prstGeom>
            <a:noFill/>
            <a:ln w="38100" cap="flat" cmpd="sng" algn="ctr">
              <a:solidFill>
                <a:sysClr val="windowText" lastClr="000000"/>
              </a:solidFill>
              <a:prstDash val="sysDot"/>
              <a:miter lim="800000"/>
            </a:ln>
            <a:effectLst/>
          </p:spPr>
        </p:cxnSp>
        <p:cxnSp>
          <p:nvCxnSpPr>
            <p:cNvPr id="44" name="直接箭头连接符 43">
              <a:extLst>
                <a:ext uri="{FF2B5EF4-FFF2-40B4-BE49-F238E27FC236}">
                  <a16:creationId xmlns:a16="http://schemas.microsoft.com/office/drawing/2014/main" id="{D21162DF-4FD8-4F84-9DD9-2E417D8E4B69}"/>
                </a:ext>
              </a:extLst>
            </p:cNvPr>
            <p:cNvCxnSpPr>
              <a:cxnSpLocks/>
              <a:stCxn id="46" idx="4"/>
            </p:cNvCxnSpPr>
            <p:nvPr/>
          </p:nvCxnSpPr>
          <p:spPr>
            <a:xfrm>
              <a:off x="6943179" y="4559981"/>
              <a:ext cx="5920" cy="803943"/>
            </a:xfrm>
            <a:prstGeom prst="straightConnector1">
              <a:avLst/>
            </a:prstGeom>
            <a:noFill/>
            <a:ln w="38100" cap="flat" cmpd="sng" algn="ctr">
              <a:solidFill>
                <a:sysClr val="windowText" lastClr="000000"/>
              </a:solidFill>
              <a:prstDash val="solid"/>
              <a:miter lim="800000"/>
              <a:headEnd type="triangle"/>
              <a:tailEnd type="triangle"/>
            </a:ln>
            <a:effectLst/>
          </p:spPr>
        </p:cxnSp>
        <p:cxnSp>
          <p:nvCxnSpPr>
            <p:cNvPr id="45" name="直線接點 55">
              <a:extLst>
                <a:ext uri="{FF2B5EF4-FFF2-40B4-BE49-F238E27FC236}">
                  <a16:creationId xmlns:a16="http://schemas.microsoft.com/office/drawing/2014/main" id="{00B2FDB6-C7E2-499C-8BB9-55900E726A75}"/>
                </a:ext>
              </a:extLst>
            </p:cNvPr>
            <p:cNvCxnSpPr>
              <a:cxnSpLocks/>
            </p:cNvCxnSpPr>
            <p:nvPr/>
          </p:nvCxnSpPr>
          <p:spPr>
            <a:xfrm flipH="1">
              <a:off x="6859475" y="5363920"/>
              <a:ext cx="167410" cy="0"/>
            </a:xfrm>
            <a:prstGeom prst="line">
              <a:avLst/>
            </a:prstGeom>
            <a:noFill/>
            <a:ln w="38100" cap="flat" cmpd="sng" algn="ctr">
              <a:solidFill>
                <a:sysClr val="windowText" lastClr="000000"/>
              </a:solidFill>
              <a:prstDash val="solid"/>
              <a:miter lim="800000"/>
            </a:ln>
            <a:effectLst/>
          </p:spPr>
        </p:cxnSp>
        <p:cxnSp>
          <p:nvCxnSpPr>
            <p:cNvPr id="55" name="直線接點 55">
              <a:extLst>
                <a:ext uri="{FF2B5EF4-FFF2-40B4-BE49-F238E27FC236}">
                  <a16:creationId xmlns:a16="http://schemas.microsoft.com/office/drawing/2014/main" id="{CBA937FD-090B-4015-9612-EA8F8519D13D}"/>
                </a:ext>
              </a:extLst>
            </p:cNvPr>
            <p:cNvCxnSpPr>
              <a:cxnSpLocks/>
            </p:cNvCxnSpPr>
            <p:nvPr/>
          </p:nvCxnSpPr>
          <p:spPr>
            <a:xfrm flipH="1">
              <a:off x="6859475" y="4589145"/>
              <a:ext cx="167410" cy="0"/>
            </a:xfrm>
            <a:prstGeom prst="line">
              <a:avLst/>
            </a:prstGeom>
            <a:noFill/>
            <a:ln w="38100" cap="flat" cmpd="sng" algn="ctr">
              <a:solidFill>
                <a:sysClr val="windowText" lastClr="000000"/>
              </a:solidFill>
              <a:prstDash val="solid"/>
              <a:miter lim="800000"/>
            </a:ln>
            <a:effectLst/>
          </p:spPr>
        </p:cxnSp>
        <mc:AlternateContent xmlns:mc="http://schemas.openxmlformats.org/markup-compatibility/2006" xmlns:a14="http://schemas.microsoft.com/office/drawing/2010/main">
          <mc:Choice Requires="a14">
            <p:sp>
              <p:nvSpPr>
                <p:cNvPr id="59" name="文字方塊 87">
                  <a:extLst>
                    <a:ext uri="{FF2B5EF4-FFF2-40B4-BE49-F238E27FC236}">
                      <a16:creationId xmlns:a16="http://schemas.microsoft.com/office/drawing/2014/main" id="{11A35389-DB18-44E5-8AA0-021B54D16C3E}"/>
                    </a:ext>
                  </a:extLst>
                </p:cNvPr>
                <p:cNvSpPr txBox="1"/>
                <p:nvPr/>
              </p:nvSpPr>
              <p:spPr>
                <a:xfrm>
                  <a:off x="7059883" y="4746508"/>
                  <a:ext cx="1182888" cy="492443"/>
                </a:xfrm>
                <a:prstGeom prst="rect">
                  <a:avLst/>
                </a:prstGeom>
                <a:noFill/>
              </p:spPr>
              <p:txBody>
                <a:bodyPr wrap="none" lIns="0" tIns="0" rIns="0" bIns="0" rtlCol="0">
                  <a:spAutoFit/>
                </a:bodyPr>
                <a:lstStyle/>
                <a:p>
                  <a:pPr algn="ctr" defTabSz="914476"/>
                  <a14:m>
                    <m:oMathPara xmlns:m="http://schemas.openxmlformats.org/officeDocument/2006/math">
                      <m:oMathParaPr>
                        <m:jc m:val="centerGroup"/>
                      </m:oMathParaPr>
                      <m:oMath xmlns:m="http://schemas.openxmlformats.org/officeDocument/2006/math">
                        <m:sSub>
                          <m:sSubPr>
                            <m:ctrlPr>
                              <a:rPr kumimoji="1" lang="en-US" altLang="zh-TW" sz="3200" i="1">
                                <a:solidFill>
                                  <a:prstClr val="black"/>
                                </a:solidFill>
                                <a:latin typeface="Cambria Math" panose="02040503050406030204" pitchFamily="18" charset="0"/>
                              </a:rPr>
                            </m:ctrlPr>
                          </m:sSubPr>
                          <m:e>
                            <m:r>
                              <a:rPr kumimoji="1" lang="en-US" altLang="zh-TW" sz="3200" i="1">
                                <a:solidFill>
                                  <a:prstClr val="black"/>
                                </a:solidFill>
                                <a:latin typeface="Cambria Math" panose="02040503050406030204" pitchFamily="18" charset="0"/>
                              </a:rPr>
                              <m:t>2</m:t>
                            </m:r>
                            <m:r>
                              <a:rPr kumimoji="1" lang="en-US" altLang="zh-TW" sz="3200" i="1">
                                <a:solidFill>
                                  <a:prstClr val="black"/>
                                </a:solidFill>
                                <a:latin typeface="Cambria Math" panose="02040503050406030204" pitchFamily="18" charset="0"/>
                              </a:rPr>
                              <m:t>𝜙</m:t>
                            </m:r>
                          </m:e>
                          <m:sub>
                            <m:r>
                              <a:rPr kumimoji="1" lang="en-US" altLang="zh-TW" sz="3200" i="1">
                                <a:solidFill>
                                  <a:prstClr val="black"/>
                                </a:solidFill>
                                <a:latin typeface="Cambria Math" panose="02040503050406030204" pitchFamily="18" charset="0"/>
                              </a:rPr>
                              <m:t>𝐶𝑇𝐸</m:t>
                            </m:r>
                          </m:sub>
                        </m:sSub>
                      </m:oMath>
                    </m:oMathPara>
                  </a14:m>
                  <a:endParaRPr kumimoji="1" lang="en-US" altLang="zh-TW" sz="3200" i="1" dirty="0">
                    <a:solidFill>
                      <a:prstClr val="black"/>
                    </a:solidFill>
                    <a:latin typeface="Cambria Math" panose="02040503050406030204" pitchFamily="18" charset="0"/>
                    <a:ea typeface="Cambria Math" panose="02040503050406030204" pitchFamily="18" charset="0"/>
                  </a:endParaRPr>
                </a:p>
              </p:txBody>
            </p:sp>
          </mc:Choice>
          <mc:Fallback xmlns="">
            <p:sp>
              <p:nvSpPr>
                <p:cNvPr id="59" name="文字方塊 87">
                  <a:extLst>
                    <a:ext uri="{FF2B5EF4-FFF2-40B4-BE49-F238E27FC236}">
                      <a16:creationId xmlns:a16="http://schemas.microsoft.com/office/drawing/2014/main" id="{11A35389-DB18-44E5-8AA0-021B54D16C3E}"/>
                    </a:ext>
                  </a:extLst>
                </p:cNvPr>
                <p:cNvSpPr txBox="1">
                  <a:spLocks noRot="1" noChangeAspect="1" noMove="1" noResize="1" noEditPoints="1" noAdjustHandles="1" noChangeArrowheads="1" noChangeShapeType="1" noTextEdit="1"/>
                </p:cNvSpPr>
                <p:nvPr/>
              </p:nvSpPr>
              <p:spPr>
                <a:xfrm>
                  <a:off x="7059883" y="4746508"/>
                  <a:ext cx="1182888" cy="492443"/>
                </a:xfrm>
                <a:prstGeom prst="rect">
                  <a:avLst/>
                </a:prstGeom>
                <a:blipFill>
                  <a:blip r:embed="rId5"/>
                  <a:stretch>
                    <a:fillRect/>
                  </a:stretch>
                </a:blipFill>
              </p:spPr>
              <p:txBody>
                <a:bodyPr/>
                <a:lstStyle/>
                <a:p>
                  <a:r>
                    <a:rPr lang="zh-CN" altLang="en-US">
                      <a:noFill/>
                    </a:rPr>
                    <a:t> </a:t>
                  </a:r>
                </a:p>
              </p:txBody>
            </p:sp>
          </mc:Fallback>
        </mc:AlternateContent>
        <p:cxnSp>
          <p:nvCxnSpPr>
            <p:cNvPr id="56" name="直線接點 55">
              <a:extLst>
                <a:ext uri="{FF2B5EF4-FFF2-40B4-BE49-F238E27FC236}">
                  <a16:creationId xmlns:a16="http://schemas.microsoft.com/office/drawing/2014/main" id="{36B2D65D-DDA5-4963-B803-9D5D807741C6}"/>
                </a:ext>
              </a:extLst>
            </p:cNvPr>
            <p:cNvCxnSpPr>
              <a:cxnSpLocks/>
            </p:cNvCxnSpPr>
            <p:nvPr/>
          </p:nvCxnSpPr>
          <p:spPr>
            <a:xfrm>
              <a:off x="7133843" y="4393794"/>
              <a:ext cx="1625300" cy="0"/>
            </a:xfrm>
            <a:prstGeom prst="line">
              <a:avLst/>
            </a:prstGeom>
            <a:noFill/>
            <a:ln w="38100" cap="flat" cmpd="sng" algn="ctr">
              <a:solidFill>
                <a:sysClr val="windowText" lastClr="000000"/>
              </a:solidFill>
              <a:prstDash val="sysDot"/>
              <a:miter lim="800000"/>
            </a:ln>
            <a:effectLst/>
          </p:spPr>
        </p:cxnSp>
        <p:cxnSp>
          <p:nvCxnSpPr>
            <p:cNvPr id="57" name="直線接點 55">
              <a:extLst>
                <a:ext uri="{FF2B5EF4-FFF2-40B4-BE49-F238E27FC236}">
                  <a16:creationId xmlns:a16="http://schemas.microsoft.com/office/drawing/2014/main" id="{9DD03404-2D4A-419C-9783-264C37E43E1F}"/>
                </a:ext>
              </a:extLst>
            </p:cNvPr>
            <p:cNvCxnSpPr>
              <a:cxnSpLocks/>
            </p:cNvCxnSpPr>
            <p:nvPr/>
          </p:nvCxnSpPr>
          <p:spPr>
            <a:xfrm flipH="1">
              <a:off x="8591732" y="4393794"/>
              <a:ext cx="167410" cy="0"/>
            </a:xfrm>
            <a:prstGeom prst="line">
              <a:avLst/>
            </a:prstGeom>
            <a:noFill/>
            <a:ln w="38100" cap="flat" cmpd="sng" algn="ctr">
              <a:solidFill>
                <a:sysClr val="windowText" lastClr="000000"/>
              </a:solidFill>
              <a:prstDash val="solid"/>
              <a:miter lim="800000"/>
            </a:ln>
            <a:effectLst/>
          </p:spPr>
        </p:cxnSp>
        <p:cxnSp>
          <p:nvCxnSpPr>
            <p:cNvPr id="58" name="直線接點 55">
              <a:extLst>
                <a:ext uri="{FF2B5EF4-FFF2-40B4-BE49-F238E27FC236}">
                  <a16:creationId xmlns:a16="http://schemas.microsoft.com/office/drawing/2014/main" id="{6A86DDB4-158E-4FC6-B6C8-C9C52784A6C3}"/>
                </a:ext>
              </a:extLst>
            </p:cNvPr>
            <p:cNvCxnSpPr>
              <a:cxnSpLocks/>
            </p:cNvCxnSpPr>
            <p:nvPr/>
          </p:nvCxnSpPr>
          <p:spPr>
            <a:xfrm flipH="1">
              <a:off x="8578427" y="3587251"/>
              <a:ext cx="167410" cy="0"/>
            </a:xfrm>
            <a:prstGeom prst="line">
              <a:avLst/>
            </a:prstGeom>
            <a:noFill/>
            <a:ln w="38100" cap="flat" cmpd="sng" algn="ctr">
              <a:solidFill>
                <a:sysClr val="windowText" lastClr="000000"/>
              </a:solidFill>
              <a:prstDash val="solid"/>
              <a:miter lim="800000"/>
            </a:ln>
            <a:effectLst/>
          </p:spPr>
        </p:cxnSp>
        <mc:AlternateContent xmlns:mc="http://schemas.openxmlformats.org/markup-compatibility/2006" xmlns:a14="http://schemas.microsoft.com/office/drawing/2010/main">
          <mc:Choice Requires="a14">
            <p:sp>
              <p:nvSpPr>
                <p:cNvPr id="60" name="文字方塊 87">
                  <a:extLst>
                    <a:ext uri="{FF2B5EF4-FFF2-40B4-BE49-F238E27FC236}">
                      <a16:creationId xmlns:a16="http://schemas.microsoft.com/office/drawing/2014/main" id="{FB03E487-207D-44E7-9C4B-EC547D5B1A83}"/>
                    </a:ext>
                  </a:extLst>
                </p:cNvPr>
                <p:cNvSpPr txBox="1"/>
                <p:nvPr/>
              </p:nvSpPr>
              <p:spPr>
                <a:xfrm>
                  <a:off x="8768009" y="3736998"/>
                  <a:ext cx="1182888" cy="492443"/>
                </a:xfrm>
                <a:prstGeom prst="rect">
                  <a:avLst/>
                </a:prstGeom>
                <a:noFill/>
              </p:spPr>
              <p:txBody>
                <a:bodyPr wrap="none" lIns="0" tIns="0" rIns="0" bIns="0" rtlCol="0">
                  <a:spAutoFit/>
                </a:bodyPr>
                <a:lstStyle/>
                <a:p>
                  <a:pPr algn="ctr" defTabSz="914476"/>
                  <a14:m>
                    <m:oMathPara xmlns:m="http://schemas.openxmlformats.org/officeDocument/2006/math">
                      <m:oMathParaPr>
                        <m:jc m:val="centerGroup"/>
                      </m:oMathParaPr>
                      <m:oMath xmlns:m="http://schemas.openxmlformats.org/officeDocument/2006/math">
                        <m:sSub>
                          <m:sSubPr>
                            <m:ctrlPr>
                              <a:rPr kumimoji="1" lang="en-US" altLang="zh-TW" sz="3200" i="1">
                                <a:solidFill>
                                  <a:prstClr val="black"/>
                                </a:solidFill>
                                <a:latin typeface="Cambria Math" panose="02040503050406030204" pitchFamily="18" charset="0"/>
                              </a:rPr>
                            </m:ctrlPr>
                          </m:sSubPr>
                          <m:e>
                            <m:r>
                              <a:rPr kumimoji="1" lang="en-US" altLang="zh-TW" sz="3200" i="1">
                                <a:solidFill>
                                  <a:prstClr val="black"/>
                                </a:solidFill>
                                <a:latin typeface="Cambria Math" panose="02040503050406030204" pitchFamily="18" charset="0"/>
                              </a:rPr>
                              <m:t>2</m:t>
                            </m:r>
                            <m:r>
                              <a:rPr kumimoji="1" lang="en-US" altLang="zh-TW" sz="3200" i="1">
                                <a:solidFill>
                                  <a:prstClr val="black"/>
                                </a:solidFill>
                                <a:latin typeface="Cambria Math" panose="02040503050406030204" pitchFamily="18" charset="0"/>
                              </a:rPr>
                              <m:t>𝜙</m:t>
                            </m:r>
                          </m:e>
                          <m:sub>
                            <m:r>
                              <a:rPr kumimoji="1" lang="en-US" altLang="zh-TW" sz="3200" i="1">
                                <a:solidFill>
                                  <a:prstClr val="black"/>
                                </a:solidFill>
                                <a:latin typeface="Cambria Math" panose="02040503050406030204" pitchFamily="18" charset="0"/>
                              </a:rPr>
                              <m:t>𝐶𝑇𝐸</m:t>
                            </m:r>
                          </m:sub>
                        </m:sSub>
                      </m:oMath>
                    </m:oMathPara>
                  </a14:m>
                  <a:endParaRPr kumimoji="1" lang="en-US" altLang="zh-TW" sz="3200" i="1" dirty="0">
                    <a:solidFill>
                      <a:prstClr val="black"/>
                    </a:solidFill>
                    <a:latin typeface="Cambria Math" panose="02040503050406030204" pitchFamily="18" charset="0"/>
                    <a:ea typeface="Cambria Math" panose="02040503050406030204" pitchFamily="18" charset="0"/>
                  </a:endParaRPr>
                </a:p>
              </p:txBody>
            </p:sp>
          </mc:Choice>
          <mc:Fallback xmlns="">
            <p:sp>
              <p:nvSpPr>
                <p:cNvPr id="60" name="文字方塊 87">
                  <a:extLst>
                    <a:ext uri="{FF2B5EF4-FFF2-40B4-BE49-F238E27FC236}">
                      <a16:creationId xmlns:a16="http://schemas.microsoft.com/office/drawing/2014/main" id="{FB03E487-207D-44E7-9C4B-EC547D5B1A83}"/>
                    </a:ext>
                  </a:extLst>
                </p:cNvPr>
                <p:cNvSpPr txBox="1">
                  <a:spLocks noRot="1" noChangeAspect="1" noMove="1" noResize="1" noEditPoints="1" noAdjustHandles="1" noChangeArrowheads="1" noChangeShapeType="1" noTextEdit="1"/>
                </p:cNvSpPr>
                <p:nvPr/>
              </p:nvSpPr>
              <p:spPr>
                <a:xfrm>
                  <a:off x="8768009" y="3736998"/>
                  <a:ext cx="1182888" cy="492443"/>
                </a:xfrm>
                <a:prstGeom prst="rect">
                  <a:avLst/>
                </a:prstGeom>
                <a:blipFill>
                  <a:blip r:embed="rId6"/>
                  <a:stretch>
                    <a:fillRect/>
                  </a:stretch>
                </a:blipFill>
              </p:spPr>
              <p:txBody>
                <a:bodyPr/>
                <a:lstStyle/>
                <a:p>
                  <a:r>
                    <a:rPr lang="zh-CN" altLang="en-US">
                      <a:noFill/>
                    </a:rPr>
                    <a:t> </a:t>
                  </a:r>
                </a:p>
              </p:txBody>
            </p:sp>
          </mc:Fallback>
        </mc:AlternateContent>
        <p:cxnSp>
          <p:nvCxnSpPr>
            <p:cNvPr id="63" name="直接箭头连接符 62">
              <a:extLst>
                <a:ext uri="{FF2B5EF4-FFF2-40B4-BE49-F238E27FC236}">
                  <a16:creationId xmlns:a16="http://schemas.microsoft.com/office/drawing/2014/main" id="{43D1A56A-6E52-420E-89AB-3C395613AFF9}"/>
                </a:ext>
              </a:extLst>
            </p:cNvPr>
            <p:cNvCxnSpPr>
              <a:cxnSpLocks/>
            </p:cNvCxnSpPr>
            <p:nvPr/>
          </p:nvCxnSpPr>
          <p:spPr>
            <a:xfrm>
              <a:off x="8664559" y="3594940"/>
              <a:ext cx="5920" cy="803943"/>
            </a:xfrm>
            <a:prstGeom prst="straightConnector1">
              <a:avLst/>
            </a:prstGeom>
            <a:noFill/>
            <a:ln w="38100" cap="flat" cmpd="sng" algn="ctr">
              <a:solidFill>
                <a:sysClr val="windowText" lastClr="000000"/>
              </a:solidFill>
              <a:prstDash val="solid"/>
              <a:miter lim="800000"/>
              <a:headEnd type="triangle"/>
              <a:tailEnd type="triangle"/>
            </a:ln>
            <a:effectLst/>
          </p:spPr>
        </p:cxnSp>
      </p:grpSp>
      <p:grpSp>
        <p:nvGrpSpPr>
          <p:cNvPr id="101" name="组合 100">
            <a:extLst>
              <a:ext uri="{FF2B5EF4-FFF2-40B4-BE49-F238E27FC236}">
                <a16:creationId xmlns:a16="http://schemas.microsoft.com/office/drawing/2014/main" id="{319C0958-C9CD-4060-A726-6D1C22132392}"/>
              </a:ext>
            </a:extLst>
          </p:cNvPr>
          <p:cNvGrpSpPr/>
          <p:nvPr/>
        </p:nvGrpSpPr>
        <p:grpSpPr>
          <a:xfrm>
            <a:off x="636083" y="2596628"/>
            <a:ext cx="4137952" cy="2824981"/>
            <a:chOff x="636083" y="2596628"/>
            <a:chExt cx="4137952" cy="2824981"/>
          </a:xfrm>
        </p:grpSpPr>
        <p:cxnSp>
          <p:nvCxnSpPr>
            <p:cNvPr id="8" name="直線接點 55">
              <a:extLst>
                <a:ext uri="{FF2B5EF4-FFF2-40B4-BE49-F238E27FC236}">
                  <a16:creationId xmlns:a16="http://schemas.microsoft.com/office/drawing/2014/main" id="{B6480B25-4BA2-4980-96B5-E8AABE6068B4}"/>
                </a:ext>
              </a:extLst>
            </p:cNvPr>
            <p:cNvCxnSpPr>
              <a:cxnSpLocks/>
            </p:cNvCxnSpPr>
            <p:nvPr/>
          </p:nvCxnSpPr>
          <p:spPr>
            <a:xfrm flipH="1">
              <a:off x="3230185" y="3299143"/>
              <a:ext cx="196396" cy="0"/>
            </a:xfrm>
            <a:prstGeom prst="line">
              <a:avLst/>
            </a:prstGeom>
            <a:noFill/>
            <a:ln w="38100" cap="flat" cmpd="sng" algn="ctr">
              <a:solidFill>
                <a:sysClr val="windowText" lastClr="000000"/>
              </a:solidFill>
              <a:prstDash val="sysDot"/>
              <a:miter lim="800000"/>
            </a:ln>
            <a:effectLst/>
          </p:spPr>
        </p:cxnSp>
        <p:cxnSp>
          <p:nvCxnSpPr>
            <p:cNvPr id="38" name="直線接點 55">
              <a:extLst>
                <a:ext uri="{FF2B5EF4-FFF2-40B4-BE49-F238E27FC236}">
                  <a16:creationId xmlns:a16="http://schemas.microsoft.com/office/drawing/2014/main" id="{B97BC0D6-99C8-495F-BBD7-B5296A5C1F9A}"/>
                </a:ext>
              </a:extLst>
            </p:cNvPr>
            <p:cNvCxnSpPr>
              <a:cxnSpLocks/>
            </p:cNvCxnSpPr>
            <p:nvPr/>
          </p:nvCxnSpPr>
          <p:spPr>
            <a:xfrm flipH="1">
              <a:off x="3453524" y="3063786"/>
              <a:ext cx="167410" cy="0"/>
            </a:xfrm>
            <a:prstGeom prst="line">
              <a:avLst/>
            </a:prstGeom>
            <a:noFill/>
            <a:ln w="38100" cap="flat" cmpd="sng" algn="ctr">
              <a:solidFill>
                <a:sysClr val="windowText" lastClr="000000"/>
              </a:solidFill>
              <a:prstDash val="solid"/>
              <a:miter lim="800000"/>
            </a:ln>
            <a:effectLst/>
          </p:spPr>
        </p:cxnSp>
        <p:cxnSp>
          <p:nvCxnSpPr>
            <p:cNvPr id="39" name="直接箭头连接符 38">
              <a:extLst>
                <a:ext uri="{FF2B5EF4-FFF2-40B4-BE49-F238E27FC236}">
                  <a16:creationId xmlns:a16="http://schemas.microsoft.com/office/drawing/2014/main" id="{BD3E9808-6CC6-4DAD-B066-A582592E0713}"/>
                </a:ext>
              </a:extLst>
            </p:cNvPr>
            <p:cNvCxnSpPr>
              <a:cxnSpLocks/>
            </p:cNvCxnSpPr>
            <p:nvPr/>
          </p:nvCxnSpPr>
          <p:spPr>
            <a:xfrm>
              <a:off x="3534873" y="3041635"/>
              <a:ext cx="0" cy="257508"/>
            </a:xfrm>
            <a:prstGeom prst="straightConnector1">
              <a:avLst/>
            </a:prstGeom>
            <a:noFill/>
            <a:ln w="38100" cap="flat" cmpd="sng" algn="ctr">
              <a:solidFill>
                <a:sysClr val="windowText" lastClr="000000"/>
              </a:solidFill>
              <a:prstDash val="solid"/>
              <a:miter lim="800000"/>
              <a:headEnd type="triangle"/>
              <a:tailEnd type="triangle"/>
            </a:ln>
            <a:effectLst/>
          </p:spPr>
        </p:cxnSp>
        <p:cxnSp>
          <p:nvCxnSpPr>
            <p:cNvPr id="40" name="直線接點 55">
              <a:extLst>
                <a:ext uri="{FF2B5EF4-FFF2-40B4-BE49-F238E27FC236}">
                  <a16:creationId xmlns:a16="http://schemas.microsoft.com/office/drawing/2014/main" id="{7F3E7606-A23B-4D86-B88A-A4612189B3E1}"/>
                </a:ext>
              </a:extLst>
            </p:cNvPr>
            <p:cNvCxnSpPr>
              <a:cxnSpLocks/>
            </p:cNvCxnSpPr>
            <p:nvPr/>
          </p:nvCxnSpPr>
          <p:spPr>
            <a:xfrm flipH="1">
              <a:off x="3459015" y="3299143"/>
              <a:ext cx="167410" cy="0"/>
            </a:xfrm>
            <a:prstGeom prst="line">
              <a:avLst/>
            </a:prstGeom>
            <a:noFill/>
            <a:ln w="38100" cap="flat" cmpd="sng" algn="ctr">
              <a:solidFill>
                <a:sysClr val="windowText" lastClr="000000"/>
              </a:solidFill>
              <a:prstDash val="solid"/>
              <a:miter lim="800000"/>
            </a:ln>
            <a:effectLst/>
          </p:spPr>
        </p:cxnSp>
        <mc:AlternateContent xmlns:mc="http://schemas.openxmlformats.org/markup-compatibility/2006" xmlns:a14="http://schemas.microsoft.com/office/drawing/2010/main">
          <mc:Choice Requires="a14">
            <p:sp>
              <p:nvSpPr>
                <p:cNvPr id="41" name="文字方塊 87">
                  <a:extLst>
                    <a:ext uri="{FF2B5EF4-FFF2-40B4-BE49-F238E27FC236}">
                      <a16:creationId xmlns:a16="http://schemas.microsoft.com/office/drawing/2014/main" id="{80781978-680D-4CD3-B30D-B0DBEA3D9D31}"/>
                    </a:ext>
                  </a:extLst>
                </p:cNvPr>
                <p:cNvSpPr txBox="1"/>
                <p:nvPr/>
              </p:nvSpPr>
              <p:spPr>
                <a:xfrm>
                  <a:off x="3712526" y="2596628"/>
                  <a:ext cx="1061509" cy="1477328"/>
                </a:xfrm>
                <a:prstGeom prst="rect">
                  <a:avLst/>
                </a:prstGeom>
                <a:noFill/>
              </p:spPr>
              <p:txBody>
                <a:bodyPr wrap="none" lIns="0" tIns="0" rIns="0" bIns="0" rtlCol="0">
                  <a:spAutoFit/>
                </a:bodyPr>
                <a:lstStyle/>
                <a:p>
                  <a:pPr algn="ctr" defTabSz="914476"/>
                  <a14:m>
                    <m:oMathPara xmlns:m="http://schemas.openxmlformats.org/officeDocument/2006/math">
                      <m:oMathParaPr>
                        <m:jc m:val="centerGroup"/>
                      </m:oMathParaPr>
                      <m:oMath xmlns:m="http://schemas.openxmlformats.org/officeDocument/2006/math">
                        <m:sSub>
                          <m:sSubPr>
                            <m:ctrlPr>
                              <a:rPr kumimoji="1" lang="en-US" altLang="zh-TW" sz="3200" i="1">
                                <a:solidFill>
                                  <a:prstClr val="black"/>
                                </a:solidFill>
                                <a:latin typeface="Cambria Math" panose="02040503050406030204" pitchFamily="18" charset="0"/>
                              </a:rPr>
                            </m:ctrlPr>
                          </m:sSubPr>
                          <m:e>
                            <m:r>
                              <a:rPr kumimoji="1" lang="en-US" altLang="zh-TW" sz="3200" i="1">
                                <a:solidFill>
                                  <a:prstClr val="black"/>
                                </a:solidFill>
                                <a:latin typeface="Cambria Math" panose="02040503050406030204" pitchFamily="18" charset="0"/>
                              </a:rPr>
                              <m:t>𝜙</m:t>
                            </m:r>
                          </m:e>
                          <m:sub>
                            <m:r>
                              <a:rPr kumimoji="1" lang="en-US" altLang="zh-TW" sz="3200" i="1">
                                <a:solidFill>
                                  <a:prstClr val="black"/>
                                </a:solidFill>
                                <a:latin typeface="Cambria Math" panose="02040503050406030204" pitchFamily="18" charset="0"/>
                              </a:rPr>
                              <m:t>𝐶𝑇𝐸</m:t>
                            </m:r>
                          </m:sub>
                        </m:sSub>
                      </m:oMath>
                    </m:oMathPara>
                  </a14:m>
                  <a:endParaRPr kumimoji="1" lang="en-US" altLang="zh-TW" sz="3200" i="1" dirty="0">
                    <a:solidFill>
                      <a:prstClr val="black"/>
                    </a:solidFill>
                    <a:latin typeface="Cambria Math" panose="02040503050406030204" pitchFamily="18" charset="0"/>
                    <a:ea typeface="Cambria Math" panose="02040503050406030204" pitchFamily="18" charset="0"/>
                  </a:endParaRPr>
                </a:p>
                <a:p>
                  <a:pPr algn="ctr" defTabSz="914476"/>
                  <a14:m>
                    <m:oMathPara xmlns:m="http://schemas.openxmlformats.org/officeDocument/2006/math">
                      <m:oMathParaPr>
                        <m:jc m:val="centerGroup"/>
                      </m:oMathParaPr>
                      <m:oMath xmlns:m="http://schemas.openxmlformats.org/officeDocument/2006/math">
                        <m:r>
                          <a:rPr kumimoji="1" lang="en-US" altLang="zh-TW" sz="3200" i="1">
                            <a:solidFill>
                              <a:prstClr val="black"/>
                            </a:solidFill>
                            <a:latin typeface="Cambria Math" panose="02040503050406030204" pitchFamily="18" charset="0"/>
                            <a:ea typeface="Cambria Math" panose="02040503050406030204" pitchFamily="18" charset="0"/>
                          </a:rPr>
                          <m:t>+</m:t>
                        </m:r>
                      </m:oMath>
                    </m:oMathPara>
                  </a14:m>
                  <a:endParaRPr kumimoji="1" lang="en-US" altLang="zh-TW" sz="3200" i="1" dirty="0">
                    <a:solidFill>
                      <a:prstClr val="black"/>
                    </a:solidFill>
                    <a:latin typeface="Cambria Math" panose="02040503050406030204" pitchFamily="18" charset="0"/>
                    <a:ea typeface="Cambria Math" panose="02040503050406030204" pitchFamily="18" charset="0"/>
                  </a:endParaRPr>
                </a:p>
                <a:p>
                  <a:pPr algn="ctr" defTabSz="914476"/>
                  <a14:m>
                    <m:oMathPara xmlns:m="http://schemas.openxmlformats.org/officeDocument/2006/math">
                      <m:oMathParaPr>
                        <m:jc m:val="centerGroup"/>
                      </m:oMathParaPr>
                      <m:oMath xmlns:m="http://schemas.openxmlformats.org/officeDocument/2006/math">
                        <m:sSub>
                          <m:sSubPr>
                            <m:ctrlPr>
                              <a:rPr kumimoji="1" lang="en-US" altLang="zh-TW" sz="3200" i="1">
                                <a:solidFill>
                                  <a:prstClr val="black"/>
                                </a:solidFill>
                                <a:latin typeface="Cambria Math" panose="02040503050406030204" pitchFamily="18" charset="0"/>
                              </a:rPr>
                            </m:ctrlPr>
                          </m:sSubPr>
                          <m:e>
                            <m:r>
                              <a:rPr kumimoji="1" lang="en-US" altLang="zh-TW" sz="3200" i="1">
                                <a:solidFill>
                                  <a:prstClr val="black"/>
                                </a:solidFill>
                                <a:latin typeface="Cambria Math" panose="02040503050406030204" pitchFamily="18" charset="0"/>
                              </a:rPr>
                              <m:t>𝜙</m:t>
                            </m:r>
                          </m:e>
                          <m:sub>
                            <m:r>
                              <a:rPr kumimoji="1" lang="en-US" altLang="zh-TW" sz="3200" i="1">
                                <a:solidFill>
                                  <a:prstClr val="black"/>
                                </a:solidFill>
                                <a:latin typeface="Cambria Math" panose="02040503050406030204" pitchFamily="18" charset="0"/>
                              </a:rPr>
                              <m:t>𝐶𝐹𝑂</m:t>
                            </m:r>
                          </m:sub>
                        </m:sSub>
                        <m:r>
                          <a:rPr kumimoji="1" lang="en-US" altLang="zh-TW" sz="3200" i="1">
                            <a:solidFill>
                              <a:prstClr val="black"/>
                            </a:solidFill>
                            <a:latin typeface="Cambria Math" panose="02040503050406030204" pitchFamily="18" charset="0"/>
                            <a:ea typeface="Cambria Math" panose="02040503050406030204" pitchFamily="18" charset="0"/>
                          </a:rPr>
                          <m:t> </m:t>
                        </m:r>
                      </m:oMath>
                    </m:oMathPara>
                  </a14:m>
                  <a:endParaRPr kumimoji="1" lang="en-US" altLang="zh-TW" sz="3200" i="1" dirty="0">
                    <a:solidFill>
                      <a:prstClr val="black"/>
                    </a:solidFill>
                    <a:latin typeface="Cambria Math" panose="02040503050406030204" pitchFamily="18" charset="0"/>
                    <a:ea typeface="Cambria Math" panose="02040503050406030204" pitchFamily="18" charset="0"/>
                  </a:endParaRPr>
                </a:p>
              </p:txBody>
            </p:sp>
          </mc:Choice>
          <mc:Fallback xmlns="">
            <p:sp>
              <p:nvSpPr>
                <p:cNvPr id="41" name="文字方塊 87">
                  <a:extLst>
                    <a:ext uri="{FF2B5EF4-FFF2-40B4-BE49-F238E27FC236}">
                      <a16:creationId xmlns:a16="http://schemas.microsoft.com/office/drawing/2014/main" id="{80781978-680D-4CD3-B30D-B0DBEA3D9D31}"/>
                    </a:ext>
                  </a:extLst>
                </p:cNvPr>
                <p:cNvSpPr txBox="1">
                  <a:spLocks noRot="1" noChangeAspect="1" noMove="1" noResize="1" noEditPoints="1" noAdjustHandles="1" noChangeArrowheads="1" noChangeShapeType="1" noTextEdit="1"/>
                </p:cNvSpPr>
                <p:nvPr/>
              </p:nvSpPr>
              <p:spPr>
                <a:xfrm>
                  <a:off x="3712526" y="2596628"/>
                  <a:ext cx="1061509" cy="1477328"/>
                </a:xfrm>
                <a:prstGeom prst="rect">
                  <a:avLst/>
                </a:prstGeom>
                <a:blipFill>
                  <a:blip r:embed="rId7"/>
                  <a:stretch>
                    <a:fillRect/>
                  </a:stretch>
                </a:blipFill>
              </p:spPr>
              <p:txBody>
                <a:bodyPr/>
                <a:lstStyle/>
                <a:p>
                  <a:r>
                    <a:rPr lang="zh-CN" altLang="en-US">
                      <a:noFill/>
                    </a:rPr>
                    <a:t> </a:t>
                  </a:r>
                </a:p>
              </p:txBody>
            </p:sp>
          </mc:Fallback>
        </mc:AlternateContent>
        <p:cxnSp>
          <p:nvCxnSpPr>
            <p:cNvPr id="64" name="直線接點 55">
              <a:extLst>
                <a:ext uri="{FF2B5EF4-FFF2-40B4-BE49-F238E27FC236}">
                  <a16:creationId xmlns:a16="http://schemas.microsoft.com/office/drawing/2014/main" id="{A5552815-6C34-4940-BFF1-7FC767D589DC}"/>
                </a:ext>
              </a:extLst>
            </p:cNvPr>
            <p:cNvCxnSpPr>
              <a:cxnSpLocks/>
            </p:cNvCxnSpPr>
            <p:nvPr/>
          </p:nvCxnSpPr>
          <p:spPr>
            <a:xfrm flipV="1">
              <a:off x="636083" y="2870654"/>
              <a:ext cx="2988800" cy="2550955"/>
            </a:xfrm>
            <a:prstGeom prst="line">
              <a:avLst/>
            </a:prstGeom>
            <a:noFill/>
            <a:ln w="38100" cap="flat" cmpd="sng" algn="ctr">
              <a:solidFill>
                <a:sysClr val="windowText" lastClr="000000"/>
              </a:solidFill>
              <a:prstDash val="sysDot"/>
              <a:miter lim="800000"/>
            </a:ln>
            <a:effectLst/>
          </p:spPr>
        </p:cxnSp>
      </p:grpSp>
      <p:sp>
        <p:nvSpPr>
          <p:cNvPr id="65" name="橢圓 34">
            <a:extLst>
              <a:ext uri="{FF2B5EF4-FFF2-40B4-BE49-F238E27FC236}">
                <a16:creationId xmlns:a16="http://schemas.microsoft.com/office/drawing/2014/main" id="{F0CFDD3D-AA2B-4047-939D-2474267D45E3}"/>
              </a:ext>
            </a:extLst>
          </p:cNvPr>
          <p:cNvSpPr/>
          <p:nvPr/>
        </p:nvSpPr>
        <p:spPr>
          <a:xfrm rot="20681793">
            <a:off x="1005053" y="4905477"/>
            <a:ext cx="228600" cy="228600"/>
          </a:xfrm>
          <a:prstGeom prst="ellipse">
            <a:avLst/>
          </a:prstGeom>
          <a:solidFill>
            <a:srgbClr val="9F2936"/>
          </a:solidFill>
          <a:ln w="6350" cap="flat" cmpd="sng" algn="ctr">
            <a:noFill/>
            <a:prstDash val="solid"/>
            <a:miter lim="800000"/>
          </a:ln>
          <a:effectLst/>
        </p:spPr>
        <p:txBody>
          <a:bodyPr rtlCol="0" anchor="ctr"/>
          <a:lstStyle/>
          <a:p>
            <a:pPr algn="ctr" defTabSz="914476">
              <a:defRPr/>
            </a:pPr>
            <a:endParaRPr kumimoji="1" lang="zh-TW" altLang="en-US" sz="2000" kern="0">
              <a:solidFill>
                <a:prstClr val="white"/>
              </a:solidFill>
              <a:ea typeface="微軟正黑體" panose="020B0604030504040204" pitchFamily="34" charset="-120"/>
            </a:endParaRPr>
          </a:p>
        </p:txBody>
      </p:sp>
      <p:sp>
        <p:nvSpPr>
          <p:cNvPr id="66" name="橢圓 34">
            <a:extLst>
              <a:ext uri="{FF2B5EF4-FFF2-40B4-BE49-F238E27FC236}">
                <a16:creationId xmlns:a16="http://schemas.microsoft.com/office/drawing/2014/main" id="{6433407B-920A-4CFD-AD8C-FE1CCED47B8A}"/>
              </a:ext>
            </a:extLst>
          </p:cNvPr>
          <p:cNvSpPr/>
          <p:nvPr/>
        </p:nvSpPr>
        <p:spPr>
          <a:xfrm rot="20681793">
            <a:off x="1829919" y="4216978"/>
            <a:ext cx="228600" cy="228600"/>
          </a:xfrm>
          <a:prstGeom prst="ellipse">
            <a:avLst/>
          </a:prstGeom>
          <a:solidFill>
            <a:srgbClr val="9F2936"/>
          </a:solidFill>
          <a:ln w="6350" cap="flat" cmpd="sng" algn="ctr">
            <a:noFill/>
            <a:prstDash val="solid"/>
            <a:miter lim="800000"/>
          </a:ln>
          <a:effectLst/>
        </p:spPr>
        <p:txBody>
          <a:bodyPr rtlCol="0" anchor="ctr"/>
          <a:lstStyle/>
          <a:p>
            <a:pPr algn="ctr" defTabSz="914476">
              <a:defRPr/>
            </a:pPr>
            <a:endParaRPr kumimoji="1" lang="zh-TW" altLang="en-US" sz="2000" kern="0">
              <a:solidFill>
                <a:prstClr val="white"/>
              </a:solidFill>
              <a:ea typeface="微軟正黑體" panose="020B0604030504040204" pitchFamily="34" charset="-120"/>
            </a:endParaRPr>
          </a:p>
        </p:txBody>
      </p:sp>
      <p:sp>
        <p:nvSpPr>
          <p:cNvPr id="67" name="橢圓 34">
            <a:extLst>
              <a:ext uri="{FF2B5EF4-FFF2-40B4-BE49-F238E27FC236}">
                <a16:creationId xmlns:a16="http://schemas.microsoft.com/office/drawing/2014/main" id="{D8BCC2FE-32CD-40C2-8808-0714DDCF5591}"/>
              </a:ext>
            </a:extLst>
          </p:cNvPr>
          <p:cNvSpPr/>
          <p:nvPr/>
        </p:nvSpPr>
        <p:spPr>
          <a:xfrm rot="20681793">
            <a:off x="2607812" y="3536193"/>
            <a:ext cx="228600" cy="228600"/>
          </a:xfrm>
          <a:prstGeom prst="ellipse">
            <a:avLst/>
          </a:prstGeom>
          <a:solidFill>
            <a:srgbClr val="9F2936"/>
          </a:solidFill>
          <a:ln w="6350" cap="flat" cmpd="sng" algn="ctr">
            <a:noFill/>
            <a:prstDash val="solid"/>
            <a:miter lim="800000"/>
          </a:ln>
          <a:effectLst/>
        </p:spPr>
        <p:txBody>
          <a:bodyPr rtlCol="0" anchor="ctr"/>
          <a:lstStyle/>
          <a:p>
            <a:pPr algn="ctr" defTabSz="914476">
              <a:defRPr/>
            </a:pPr>
            <a:endParaRPr kumimoji="1" lang="zh-TW" altLang="en-US" sz="2000" kern="0">
              <a:solidFill>
                <a:prstClr val="white"/>
              </a:solidFill>
              <a:ea typeface="微軟正黑體" panose="020B0604030504040204" pitchFamily="34" charset="-120"/>
            </a:endParaRPr>
          </a:p>
        </p:txBody>
      </p:sp>
      <p:sp>
        <p:nvSpPr>
          <p:cNvPr id="68" name="橢圓 34">
            <a:extLst>
              <a:ext uri="{FF2B5EF4-FFF2-40B4-BE49-F238E27FC236}">
                <a16:creationId xmlns:a16="http://schemas.microsoft.com/office/drawing/2014/main" id="{001823E9-31EF-446D-A4E7-537E7114DBA9}"/>
              </a:ext>
            </a:extLst>
          </p:cNvPr>
          <p:cNvSpPr/>
          <p:nvPr/>
        </p:nvSpPr>
        <p:spPr>
          <a:xfrm rot="20681793">
            <a:off x="3423478" y="2832782"/>
            <a:ext cx="228600" cy="228600"/>
          </a:xfrm>
          <a:prstGeom prst="ellipse">
            <a:avLst/>
          </a:prstGeom>
          <a:solidFill>
            <a:srgbClr val="9F2936"/>
          </a:solidFill>
          <a:ln w="6350" cap="flat" cmpd="sng" algn="ctr">
            <a:noFill/>
            <a:prstDash val="solid"/>
            <a:miter lim="800000"/>
          </a:ln>
          <a:effectLst/>
        </p:spPr>
        <p:txBody>
          <a:bodyPr rtlCol="0" anchor="ctr"/>
          <a:lstStyle/>
          <a:p>
            <a:pPr algn="ctr" defTabSz="914476">
              <a:defRPr/>
            </a:pPr>
            <a:endParaRPr kumimoji="1" lang="zh-TW" altLang="en-US" sz="2000" kern="0">
              <a:solidFill>
                <a:prstClr val="white"/>
              </a:solidFill>
              <a:ea typeface="微軟正黑體" panose="020B0604030504040204" pitchFamily="34" charset="-120"/>
            </a:endParaRPr>
          </a:p>
        </p:txBody>
      </p:sp>
      <p:sp>
        <p:nvSpPr>
          <p:cNvPr id="69" name="橢圓 34">
            <a:extLst>
              <a:ext uri="{FF2B5EF4-FFF2-40B4-BE49-F238E27FC236}">
                <a16:creationId xmlns:a16="http://schemas.microsoft.com/office/drawing/2014/main" id="{EE61EDAE-D970-4FA4-AD96-AB16D43F33D7}"/>
              </a:ext>
            </a:extLst>
          </p:cNvPr>
          <p:cNvSpPr/>
          <p:nvPr/>
        </p:nvSpPr>
        <p:spPr>
          <a:xfrm rot="20681793">
            <a:off x="601550" y="5254282"/>
            <a:ext cx="228600" cy="228600"/>
          </a:xfrm>
          <a:prstGeom prst="ellipse">
            <a:avLst/>
          </a:prstGeom>
          <a:solidFill>
            <a:srgbClr val="9F2936"/>
          </a:solidFill>
          <a:ln w="6350" cap="flat" cmpd="sng" algn="ctr">
            <a:noFill/>
            <a:prstDash val="solid"/>
            <a:miter lim="800000"/>
          </a:ln>
          <a:effectLst/>
        </p:spPr>
        <p:txBody>
          <a:bodyPr rtlCol="0" anchor="ctr"/>
          <a:lstStyle/>
          <a:p>
            <a:pPr algn="ctr" defTabSz="914476">
              <a:defRPr/>
            </a:pPr>
            <a:endParaRPr kumimoji="1" lang="zh-TW" altLang="en-US" sz="2000" kern="0">
              <a:solidFill>
                <a:prstClr val="white"/>
              </a:solidFill>
              <a:ea typeface="微軟正黑體" panose="020B0604030504040204" pitchFamily="34" charset="-120"/>
            </a:endParaRPr>
          </a:p>
        </p:txBody>
      </p:sp>
      <p:sp>
        <p:nvSpPr>
          <p:cNvPr id="70" name="橢圓 34">
            <a:extLst>
              <a:ext uri="{FF2B5EF4-FFF2-40B4-BE49-F238E27FC236}">
                <a16:creationId xmlns:a16="http://schemas.microsoft.com/office/drawing/2014/main" id="{B2060DA0-6321-4EC0-9585-614515960E35}"/>
              </a:ext>
            </a:extLst>
          </p:cNvPr>
          <p:cNvSpPr/>
          <p:nvPr/>
        </p:nvSpPr>
        <p:spPr>
          <a:xfrm rot="20681793">
            <a:off x="1426416" y="4565782"/>
            <a:ext cx="228600" cy="228600"/>
          </a:xfrm>
          <a:prstGeom prst="ellipse">
            <a:avLst/>
          </a:prstGeom>
          <a:solidFill>
            <a:srgbClr val="9F2936"/>
          </a:solidFill>
          <a:ln w="6350" cap="flat" cmpd="sng" algn="ctr">
            <a:noFill/>
            <a:prstDash val="solid"/>
            <a:miter lim="800000"/>
          </a:ln>
          <a:effectLst/>
        </p:spPr>
        <p:txBody>
          <a:bodyPr rtlCol="0" anchor="ctr"/>
          <a:lstStyle/>
          <a:p>
            <a:pPr algn="ctr" defTabSz="914476">
              <a:defRPr/>
            </a:pPr>
            <a:endParaRPr kumimoji="1" lang="zh-TW" altLang="en-US" sz="2000" kern="0">
              <a:solidFill>
                <a:prstClr val="white"/>
              </a:solidFill>
              <a:ea typeface="微軟正黑體" panose="020B0604030504040204" pitchFamily="34" charset="-120"/>
            </a:endParaRPr>
          </a:p>
        </p:txBody>
      </p:sp>
      <p:sp>
        <p:nvSpPr>
          <p:cNvPr id="71" name="橢圓 34">
            <a:extLst>
              <a:ext uri="{FF2B5EF4-FFF2-40B4-BE49-F238E27FC236}">
                <a16:creationId xmlns:a16="http://schemas.microsoft.com/office/drawing/2014/main" id="{D419BC06-7DD6-4FE1-BD1F-BEE27DD56D5B}"/>
              </a:ext>
            </a:extLst>
          </p:cNvPr>
          <p:cNvSpPr/>
          <p:nvPr/>
        </p:nvSpPr>
        <p:spPr>
          <a:xfrm rot="20681793">
            <a:off x="2204308" y="3884998"/>
            <a:ext cx="228600" cy="228600"/>
          </a:xfrm>
          <a:prstGeom prst="ellipse">
            <a:avLst/>
          </a:prstGeom>
          <a:solidFill>
            <a:srgbClr val="9F2936"/>
          </a:solidFill>
          <a:ln w="6350" cap="flat" cmpd="sng" algn="ctr">
            <a:noFill/>
            <a:prstDash val="solid"/>
            <a:miter lim="800000"/>
          </a:ln>
          <a:effectLst/>
        </p:spPr>
        <p:txBody>
          <a:bodyPr rtlCol="0" anchor="ctr"/>
          <a:lstStyle/>
          <a:p>
            <a:pPr algn="ctr" defTabSz="914476">
              <a:defRPr/>
            </a:pPr>
            <a:endParaRPr kumimoji="1" lang="zh-TW" altLang="en-US" sz="2000" kern="0">
              <a:solidFill>
                <a:prstClr val="white"/>
              </a:solidFill>
              <a:ea typeface="微軟正黑體" panose="020B0604030504040204" pitchFamily="34" charset="-120"/>
            </a:endParaRPr>
          </a:p>
        </p:txBody>
      </p:sp>
      <p:sp>
        <p:nvSpPr>
          <p:cNvPr id="72" name="橢圓 34">
            <a:extLst>
              <a:ext uri="{FF2B5EF4-FFF2-40B4-BE49-F238E27FC236}">
                <a16:creationId xmlns:a16="http://schemas.microsoft.com/office/drawing/2014/main" id="{C2C347FD-F00C-4709-BD57-4274145FC3BE}"/>
              </a:ext>
            </a:extLst>
          </p:cNvPr>
          <p:cNvSpPr/>
          <p:nvPr/>
        </p:nvSpPr>
        <p:spPr>
          <a:xfrm rot="20681793">
            <a:off x="3019975" y="3181588"/>
            <a:ext cx="228600" cy="228600"/>
          </a:xfrm>
          <a:prstGeom prst="ellipse">
            <a:avLst/>
          </a:prstGeom>
          <a:solidFill>
            <a:srgbClr val="9F2936"/>
          </a:solidFill>
          <a:ln w="6350" cap="flat" cmpd="sng" algn="ctr">
            <a:noFill/>
            <a:prstDash val="solid"/>
            <a:miter lim="800000"/>
          </a:ln>
          <a:effectLst/>
        </p:spPr>
        <p:txBody>
          <a:bodyPr rtlCol="0" anchor="ctr"/>
          <a:lstStyle/>
          <a:p>
            <a:pPr algn="ctr" defTabSz="914476">
              <a:defRPr/>
            </a:pPr>
            <a:endParaRPr kumimoji="1" lang="zh-TW" altLang="en-US" sz="2000" kern="0">
              <a:solidFill>
                <a:prstClr val="white"/>
              </a:solidFill>
              <a:ea typeface="微軟正黑體" panose="020B0604030504040204" pitchFamily="34" charset="-120"/>
            </a:endParaRPr>
          </a:p>
        </p:txBody>
      </p:sp>
      <p:sp>
        <p:nvSpPr>
          <p:cNvPr id="73" name="橢圓 72">
            <a:extLst>
              <a:ext uri="{FF2B5EF4-FFF2-40B4-BE49-F238E27FC236}">
                <a16:creationId xmlns:a16="http://schemas.microsoft.com/office/drawing/2014/main" id="{7586B74F-7722-4CA0-9FAE-FAB2DA2AAA21}"/>
              </a:ext>
            </a:extLst>
          </p:cNvPr>
          <p:cNvSpPr/>
          <p:nvPr/>
        </p:nvSpPr>
        <p:spPr>
          <a:xfrm>
            <a:off x="11063551" y="3396699"/>
            <a:ext cx="347734" cy="347735"/>
          </a:xfrm>
          <a:prstGeom prst="ellipse">
            <a:avLst/>
          </a:prstGeom>
          <a:solidFill>
            <a:srgbClr val="C19859"/>
          </a:solidFill>
          <a:ln w="6350" cap="flat" cmpd="sng" algn="ctr">
            <a:noFill/>
            <a:prstDash val="solid"/>
            <a:miter lim="800000"/>
          </a:ln>
          <a:effectLst/>
        </p:spPr>
        <p:txBody>
          <a:bodyPr rtlCol="0" anchor="ctr"/>
          <a:lstStyle/>
          <a:p>
            <a:pPr algn="ctr" defTabSz="914476">
              <a:defRPr/>
            </a:pPr>
            <a:endParaRPr kumimoji="1" lang="zh-TW" altLang="en-US" sz="2000" kern="0">
              <a:solidFill>
                <a:prstClr val="white"/>
              </a:solidFill>
              <a:ea typeface="微軟正黑體" panose="020B0604030504040204" pitchFamily="34" charset="-120"/>
            </a:endParaRPr>
          </a:p>
        </p:txBody>
      </p:sp>
      <p:grpSp>
        <p:nvGrpSpPr>
          <p:cNvPr id="95" name="组合 94">
            <a:extLst>
              <a:ext uri="{FF2B5EF4-FFF2-40B4-BE49-F238E27FC236}">
                <a16:creationId xmlns:a16="http://schemas.microsoft.com/office/drawing/2014/main" id="{0C8ED746-3094-401F-B738-DFBDCEA6A7B4}"/>
              </a:ext>
            </a:extLst>
          </p:cNvPr>
          <p:cNvGrpSpPr/>
          <p:nvPr/>
        </p:nvGrpSpPr>
        <p:grpSpPr>
          <a:xfrm>
            <a:off x="238479" y="1063192"/>
            <a:ext cx="11561092" cy="982956"/>
            <a:chOff x="238479" y="1063192"/>
            <a:chExt cx="11561092" cy="982956"/>
          </a:xfrm>
        </p:grpSpPr>
        <p:sp>
          <p:nvSpPr>
            <p:cNvPr id="9" name="矩形 8">
              <a:extLst>
                <a:ext uri="{FF2B5EF4-FFF2-40B4-BE49-F238E27FC236}">
                  <a16:creationId xmlns:a16="http://schemas.microsoft.com/office/drawing/2014/main" id="{2E5F9EFC-C6EB-4DAF-9948-2603225D79D6}"/>
                </a:ext>
              </a:extLst>
            </p:cNvPr>
            <p:cNvSpPr/>
            <p:nvPr/>
          </p:nvSpPr>
          <p:spPr>
            <a:xfrm>
              <a:off x="238479" y="1074193"/>
              <a:ext cx="3758964" cy="685800"/>
            </a:xfrm>
            <a:prstGeom prst="rect">
              <a:avLst/>
            </a:prstGeom>
            <a:noFill/>
            <a:ln w="38100" cap="flat" cmpd="sng" algn="ctr">
              <a:solidFill>
                <a:sysClr val="windowText" lastClr="000000"/>
              </a:solidFill>
              <a:prstDash val="solid"/>
              <a:miter lim="800000"/>
            </a:ln>
            <a:effectLst/>
          </p:spPr>
          <p:txBody>
            <a:bodyPr rtlCol="0" anchor="ctr"/>
            <a:lstStyle/>
            <a:p>
              <a:pPr algn="ctr" defTabSz="914476">
                <a:defRPr/>
              </a:pPr>
              <a:r>
                <a:rPr kumimoji="1" lang="en-US" altLang="zh-TW" sz="2800" kern="0" dirty="0">
                  <a:solidFill>
                    <a:prstClr val="black"/>
                  </a:solidFill>
                  <a:ea typeface="微軟正黑體" panose="020B0604030504040204" pitchFamily="34" charset="-120"/>
                </a:rPr>
                <a:t>Reference Period(8</a:t>
              </a:r>
              <a:r>
                <a:rPr kumimoji="1" lang="el-GR" altLang="zh-TW" sz="2800" kern="0" dirty="0">
                  <a:solidFill>
                    <a:prstClr val="black"/>
                  </a:solidFill>
                  <a:ea typeface="微軟正黑體" panose="020B0604030504040204" pitchFamily="34" charset="-120"/>
                </a:rPr>
                <a:t>μ</a:t>
              </a:r>
              <a:r>
                <a:rPr kumimoji="1" lang="en-US" altLang="zh-TW" sz="2800" kern="0" dirty="0">
                  <a:solidFill>
                    <a:prstClr val="black"/>
                  </a:solidFill>
                  <a:ea typeface="微軟正黑體" panose="020B0604030504040204" pitchFamily="34" charset="-120"/>
                </a:rPr>
                <a:t>s)</a:t>
              </a:r>
              <a:endParaRPr kumimoji="1" lang="zh-TW" altLang="en-US" sz="2800" kern="0" dirty="0">
                <a:solidFill>
                  <a:prstClr val="black"/>
                </a:solidFill>
                <a:ea typeface="微軟正黑體" panose="020B0604030504040204" pitchFamily="34" charset="-120"/>
              </a:endParaRPr>
            </a:p>
          </p:txBody>
        </p:sp>
        <p:sp>
          <p:nvSpPr>
            <p:cNvPr id="10" name="矩形 9">
              <a:extLst>
                <a:ext uri="{FF2B5EF4-FFF2-40B4-BE49-F238E27FC236}">
                  <a16:creationId xmlns:a16="http://schemas.microsoft.com/office/drawing/2014/main" id="{D4E8CFBE-3CAC-4E0E-A916-B48809BFB64A}"/>
                </a:ext>
              </a:extLst>
            </p:cNvPr>
            <p:cNvSpPr/>
            <p:nvPr/>
          </p:nvSpPr>
          <p:spPr>
            <a:xfrm>
              <a:off x="3899303" y="1074193"/>
              <a:ext cx="1017815" cy="685800"/>
            </a:xfrm>
            <a:prstGeom prst="rect">
              <a:avLst/>
            </a:prstGeom>
            <a:noFill/>
            <a:ln w="38100" cap="flat" cmpd="sng" algn="ctr">
              <a:noFill/>
              <a:prstDash val="solid"/>
              <a:miter lim="800000"/>
            </a:ln>
            <a:effectLst/>
          </p:spPr>
          <p:txBody>
            <a:bodyPr rtlCol="0" anchor="ctr"/>
            <a:lstStyle/>
            <a:p>
              <a:pPr algn="ctr" defTabSz="914476">
                <a:defRPr/>
              </a:pPr>
              <a:r>
                <a:rPr kumimoji="1" lang="en-US" altLang="zh-TW" sz="2000" kern="0" dirty="0">
                  <a:solidFill>
                    <a:prstClr val="black"/>
                  </a:solidFill>
                  <a:ea typeface="微軟正黑體" panose="020B0604030504040204" pitchFamily="34" charset="-120"/>
                </a:rPr>
                <a:t>Switch</a:t>
              </a:r>
              <a:br>
                <a:rPr kumimoji="1" lang="en-US" altLang="zh-TW" sz="2000" kern="0" dirty="0">
                  <a:solidFill>
                    <a:prstClr val="black"/>
                  </a:solidFill>
                  <a:ea typeface="微軟正黑體" panose="020B0604030504040204" pitchFamily="34" charset="-120"/>
                </a:rPr>
              </a:br>
              <a:r>
                <a:rPr kumimoji="1" lang="en-US" altLang="zh-TW" sz="2000" kern="0" dirty="0">
                  <a:solidFill>
                    <a:prstClr val="black"/>
                  </a:solidFill>
                  <a:ea typeface="微軟正黑體" panose="020B0604030504040204" pitchFamily="34" charset="-120"/>
                </a:rPr>
                <a:t>Slot</a:t>
              </a:r>
              <a:endParaRPr kumimoji="1" lang="zh-TW" altLang="en-US" sz="2000" kern="0" dirty="0">
                <a:solidFill>
                  <a:prstClr val="black"/>
                </a:solidFill>
                <a:ea typeface="微軟正黑體" panose="020B0604030504040204" pitchFamily="34" charset="-120"/>
              </a:endParaRPr>
            </a:p>
          </p:txBody>
        </p:sp>
        <p:sp>
          <p:nvSpPr>
            <p:cNvPr id="11" name="矩形 10">
              <a:extLst>
                <a:ext uri="{FF2B5EF4-FFF2-40B4-BE49-F238E27FC236}">
                  <a16:creationId xmlns:a16="http://schemas.microsoft.com/office/drawing/2014/main" id="{4B41286A-F8CC-413E-AF1A-71A61CFDD4D0}"/>
                </a:ext>
              </a:extLst>
            </p:cNvPr>
            <p:cNvSpPr/>
            <p:nvPr/>
          </p:nvSpPr>
          <p:spPr>
            <a:xfrm>
              <a:off x="4810477" y="1074193"/>
              <a:ext cx="857250" cy="685800"/>
            </a:xfrm>
            <a:prstGeom prst="rect">
              <a:avLst/>
            </a:prstGeom>
            <a:noFill/>
            <a:ln w="38100" cap="flat" cmpd="sng" algn="ctr">
              <a:solidFill>
                <a:sysClr val="windowText" lastClr="000000"/>
              </a:solidFill>
              <a:prstDash val="solid"/>
              <a:miter lim="800000"/>
            </a:ln>
            <a:effectLst/>
          </p:spPr>
          <p:txBody>
            <a:bodyPr rtlCol="0" anchor="ctr"/>
            <a:lstStyle/>
            <a:p>
              <a:pPr algn="ctr" defTabSz="914476">
                <a:defRPr/>
              </a:pPr>
              <a:r>
                <a:rPr kumimoji="1" lang="en-US" altLang="zh-TW" sz="2000" kern="0" dirty="0" err="1">
                  <a:solidFill>
                    <a:prstClr val="black"/>
                  </a:solidFill>
                  <a:ea typeface="微軟正黑體" panose="020B0604030504040204" pitchFamily="34" charset="-120"/>
                </a:rPr>
                <a:t>Smpl</a:t>
              </a:r>
              <a:br>
                <a:rPr kumimoji="1" lang="en-US" altLang="zh-TW" sz="2000" kern="0" dirty="0">
                  <a:solidFill>
                    <a:prstClr val="black"/>
                  </a:solidFill>
                  <a:ea typeface="微軟正黑體" panose="020B0604030504040204" pitchFamily="34" charset="-120"/>
                </a:rPr>
              </a:br>
              <a:r>
                <a:rPr kumimoji="1" lang="en-US" altLang="zh-TW" sz="2000" kern="0" dirty="0">
                  <a:solidFill>
                    <a:prstClr val="black"/>
                  </a:solidFill>
                  <a:ea typeface="微軟正黑體" panose="020B0604030504040204" pitchFamily="34" charset="-120"/>
                </a:rPr>
                <a:t>Slot 1</a:t>
              </a:r>
              <a:endParaRPr kumimoji="1" lang="zh-TW" altLang="en-US" sz="2000" kern="0" dirty="0">
                <a:solidFill>
                  <a:prstClr val="black"/>
                </a:solidFill>
                <a:ea typeface="微軟正黑體" panose="020B0604030504040204" pitchFamily="34" charset="-120"/>
              </a:endParaRPr>
            </a:p>
          </p:txBody>
        </p:sp>
        <p:sp>
          <p:nvSpPr>
            <p:cNvPr id="12" name="矩形 11">
              <a:extLst>
                <a:ext uri="{FF2B5EF4-FFF2-40B4-BE49-F238E27FC236}">
                  <a16:creationId xmlns:a16="http://schemas.microsoft.com/office/drawing/2014/main" id="{5C3151E3-8DA8-4818-B42C-5F335086547C}"/>
                </a:ext>
              </a:extLst>
            </p:cNvPr>
            <p:cNvSpPr/>
            <p:nvPr/>
          </p:nvSpPr>
          <p:spPr>
            <a:xfrm>
              <a:off x="5588599" y="1074193"/>
              <a:ext cx="1017815" cy="685800"/>
            </a:xfrm>
            <a:prstGeom prst="rect">
              <a:avLst/>
            </a:prstGeom>
            <a:noFill/>
            <a:ln w="38100" cap="flat" cmpd="sng" algn="ctr">
              <a:noFill/>
              <a:prstDash val="solid"/>
              <a:miter lim="800000"/>
            </a:ln>
            <a:effectLst/>
          </p:spPr>
          <p:txBody>
            <a:bodyPr rtlCol="0" anchor="ctr"/>
            <a:lstStyle/>
            <a:p>
              <a:pPr algn="ctr" defTabSz="914476">
                <a:defRPr/>
              </a:pPr>
              <a:r>
                <a:rPr kumimoji="1" lang="en-US" altLang="zh-TW" sz="2000" kern="0" dirty="0">
                  <a:solidFill>
                    <a:prstClr val="black"/>
                  </a:solidFill>
                  <a:ea typeface="微軟正黑體" panose="020B0604030504040204" pitchFamily="34" charset="-120"/>
                </a:rPr>
                <a:t>Switch</a:t>
              </a:r>
              <a:br>
                <a:rPr kumimoji="1" lang="en-US" altLang="zh-TW" sz="2000" kern="0" dirty="0">
                  <a:solidFill>
                    <a:prstClr val="black"/>
                  </a:solidFill>
                  <a:ea typeface="微軟正黑體" panose="020B0604030504040204" pitchFamily="34" charset="-120"/>
                </a:rPr>
              </a:br>
              <a:r>
                <a:rPr kumimoji="1" lang="en-US" altLang="zh-TW" sz="2000" kern="0" dirty="0">
                  <a:solidFill>
                    <a:prstClr val="black"/>
                  </a:solidFill>
                  <a:ea typeface="微軟正黑體" panose="020B0604030504040204" pitchFamily="34" charset="-120"/>
                </a:rPr>
                <a:t>Slot</a:t>
              </a:r>
              <a:endParaRPr kumimoji="1" lang="zh-TW" altLang="en-US" sz="2000" kern="0" dirty="0">
                <a:solidFill>
                  <a:prstClr val="black"/>
                </a:solidFill>
                <a:ea typeface="微軟正黑體" panose="020B0604030504040204" pitchFamily="34" charset="-120"/>
              </a:endParaRPr>
            </a:p>
          </p:txBody>
        </p:sp>
        <p:sp>
          <p:nvSpPr>
            <p:cNvPr id="13" name="矩形 12">
              <a:extLst>
                <a:ext uri="{FF2B5EF4-FFF2-40B4-BE49-F238E27FC236}">
                  <a16:creationId xmlns:a16="http://schemas.microsoft.com/office/drawing/2014/main" id="{35DB922C-DE0E-4585-A3AE-04688968FD15}"/>
                </a:ext>
              </a:extLst>
            </p:cNvPr>
            <p:cNvSpPr/>
            <p:nvPr/>
          </p:nvSpPr>
          <p:spPr>
            <a:xfrm>
              <a:off x="6524979" y="1074193"/>
              <a:ext cx="857250" cy="685800"/>
            </a:xfrm>
            <a:prstGeom prst="rect">
              <a:avLst/>
            </a:prstGeom>
            <a:noFill/>
            <a:ln w="38100" cap="flat" cmpd="sng" algn="ctr">
              <a:solidFill>
                <a:sysClr val="windowText" lastClr="000000"/>
              </a:solidFill>
              <a:prstDash val="solid"/>
              <a:miter lim="800000"/>
            </a:ln>
            <a:effectLst/>
          </p:spPr>
          <p:txBody>
            <a:bodyPr rtlCol="0" anchor="ctr"/>
            <a:lstStyle/>
            <a:p>
              <a:pPr algn="ctr" defTabSz="914476">
                <a:defRPr/>
              </a:pPr>
              <a:r>
                <a:rPr kumimoji="1" lang="en-US" altLang="zh-TW" sz="2000" kern="0" dirty="0" err="1">
                  <a:solidFill>
                    <a:prstClr val="black"/>
                  </a:solidFill>
                  <a:ea typeface="微軟正黑體" panose="020B0604030504040204" pitchFamily="34" charset="-120"/>
                </a:rPr>
                <a:t>Smpl</a:t>
              </a:r>
              <a:br>
                <a:rPr kumimoji="1" lang="en-US" altLang="zh-TW" sz="2000" kern="0" dirty="0">
                  <a:solidFill>
                    <a:prstClr val="black"/>
                  </a:solidFill>
                  <a:ea typeface="微軟正黑體" panose="020B0604030504040204" pitchFamily="34" charset="-120"/>
                </a:rPr>
              </a:br>
              <a:r>
                <a:rPr kumimoji="1" lang="en-US" altLang="zh-TW" sz="2000" kern="0" dirty="0">
                  <a:solidFill>
                    <a:prstClr val="black"/>
                  </a:solidFill>
                  <a:ea typeface="微軟正黑體" panose="020B0604030504040204" pitchFamily="34" charset="-120"/>
                </a:rPr>
                <a:t>Slot 2</a:t>
              </a:r>
              <a:endParaRPr kumimoji="1" lang="zh-TW" altLang="en-US" sz="2000" kern="0" dirty="0">
                <a:solidFill>
                  <a:prstClr val="black"/>
                </a:solidFill>
                <a:ea typeface="微軟正黑體" panose="020B0604030504040204" pitchFamily="34" charset="-120"/>
              </a:endParaRPr>
            </a:p>
          </p:txBody>
        </p:sp>
        <p:sp>
          <p:nvSpPr>
            <p:cNvPr id="14" name="矩形 13">
              <a:extLst>
                <a:ext uri="{FF2B5EF4-FFF2-40B4-BE49-F238E27FC236}">
                  <a16:creationId xmlns:a16="http://schemas.microsoft.com/office/drawing/2014/main" id="{9B2BD217-DC47-4E09-A6BC-F188780301DA}"/>
                </a:ext>
              </a:extLst>
            </p:cNvPr>
            <p:cNvSpPr/>
            <p:nvPr/>
          </p:nvSpPr>
          <p:spPr>
            <a:xfrm>
              <a:off x="7301926" y="1074193"/>
              <a:ext cx="1017815" cy="685800"/>
            </a:xfrm>
            <a:prstGeom prst="rect">
              <a:avLst/>
            </a:prstGeom>
            <a:noFill/>
            <a:ln w="38100" cap="flat" cmpd="sng" algn="ctr">
              <a:noFill/>
              <a:prstDash val="solid"/>
              <a:miter lim="800000"/>
            </a:ln>
            <a:effectLst/>
          </p:spPr>
          <p:txBody>
            <a:bodyPr rtlCol="0" anchor="ctr"/>
            <a:lstStyle/>
            <a:p>
              <a:pPr algn="ctr" defTabSz="914476">
                <a:defRPr/>
              </a:pPr>
              <a:r>
                <a:rPr kumimoji="1" lang="en-US" altLang="zh-TW" sz="2000" kern="0" dirty="0">
                  <a:solidFill>
                    <a:prstClr val="black"/>
                  </a:solidFill>
                  <a:ea typeface="微軟正黑體" panose="020B0604030504040204" pitchFamily="34" charset="-120"/>
                </a:rPr>
                <a:t>Switch</a:t>
              </a:r>
              <a:br>
                <a:rPr kumimoji="1" lang="en-US" altLang="zh-TW" sz="2000" kern="0" dirty="0">
                  <a:solidFill>
                    <a:prstClr val="black"/>
                  </a:solidFill>
                  <a:ea typeface="微軟正黑體" panose="020B0604030504040204" pitchFamily="34" charset="-120"/>
                </a:rPr>
              </a:br>
              <a:r>
                <a:rPr kumimoji="1" lang="en-US" altLang="zh-TW" sz="2000" kern="0" dirty="0">
                  <a:solidFill>
                    <a:prstClr val="black"/>
                  </a:solidFill>
                  <a:ea typeface="微軟正黑體" panose="020B0604030504040204" pitchFamily="34" charset="-120"/>
                </a:rPr>
                <a:t>Slot</a:t>
              </a:r>
              <a:endParaRPr kumimoji="1" lang="zh-TW" altLang="en-US" sz="2000" kern="0" dirty="0">
                <a:solidFill>
                  <a:prstClr val="black"/>
                </a:solidFill>
                <a:ea typeface="微軟正黑體" panose="020B0604030504040204" pitchFamily="34" charset="-120"/>
              </a:endParaRPr>
            </a:p>
          </p:txBody>
        </p:sp>
        <p:sp>
          <p:nvSpPr>
            <p:cNvPr id="15" name="矩形 14">
              <a:extLst>
                <a:ext uri="{FF2B5EF4-FFF2-40B4-BE49-F238E27FC236}">
                  <a16:creationId xmlns:a16="http://schemas.microsoft.com/office/drawing/2014/main" id="{089474AD-8CC2-4180-BFC3-D75D40834C9D}"/>
                </a:ext>
              </a:extLst>
            </p:cNvPr>
            <p:cNvSpPr/>
            <p:nvPr/>
          </p:nvSpPr>
          <p:spPr>
            <a:xfrm>
              <a:off x="8239478" y="1074193"/>
              <a:ext cx="857250" cy="685800"/>
            </a:xfrm>
            <a:prstGeom prst="rect">
              <a:avLst/>
            </a:prstGeom>
            <a:noFill/>
            <a:ln w="38100" cap="flat" cmpd="sng" algn="ctr">
              <a:solidFill>
                <a:sysClr val="windowText" lastClr="000000"/>
              </a:solidFill>
              <a:prstDash val="solid"/>
              <a:miter lim="800000"/>
            </a:ln>
            <a:effectLst/>
          </p:spPr>
          <p:txBody>
            <a:bodyPr rtlCol="0" anchor="ctr"/>
            <a:lstStyle/>
            <a:p>
              <a:pPr algn="ctr" defTabSz="914476">
                <a:defRPr/>
              </a:pPr>
              <a:r>
                <a:rPr kumimoji="1" lang="en-US" altLang="zh-TW" sz="2000" kern="0" dirty="0" err="1">
                  <a:solidFill>
                    <a:prstClr val="black"/>
                  </a:solidFill>
                  <a:ea typeface="微軟正黑體" panose="020B0604030504040204" pitchFamily="34" charset="-120"/>
                </a:rPr>
                <a:t>Smpl</a:t>
              </a:r>
              <a:br>
                <a:rPr kumimoji="1" lang="en-US" altLang="zh-TW" sz="2000" kern="0" dirty="0">
                  <a:solidFill>
                    <a:prstClr val="black"/>
                  </a:solidFill>
                  <a:ea typeface="微軟正黑體" panose="020B0604030504040204" pitchFamily="34" charset="-120"/>
                </a:rPr>
              </a:br>
              <a:r>
                <a:rPr kumimoji="1" lang="en-US" altLang="zh-TW" sz="2000" kern="0" dirty="0">
                  <a:solidFill>
                    <a:prstClr val="black"/>
                  </a:solidFill>
                  <a:ea typeface="微軟正黑體" panose="020B0604030504040204" pitchFamily="34" charset="-120"/>
                </a:rPr>
                <a:t>Slot 3</a:t>
              </a:r>
              <a:endParaRPr kumimoji="1" lang="zh-TW" altLang="en-US" sz="2000" kern="0" dirty="0">
                <a:solidFill>
                  <a:prstClr val="black"/>
                </a:solidFill>
                <a:ea typeface="微軟正黑體" panose="020B0604030504040204" pitchFamily="34" charset="-120"/>
              </a:endParaRPr>
            </a:p>
          </p:txBody>
        </p:sp>
        <p:sp>
          <p:nvSpPr>
            <p:cNvPr id="16" name="矩形 15">
              <a:extLst>
                <a:ext uri="{FF2B5EF4-FFF2-40B4-BE49-F238E27FC236}">
                  <a16:creationId xmlns:a16="http://schemas.microsoft.com/office/drawing/2014/main" id="{47D7EDC7-07C6-483E-A86A-E3A55B5171BE}"/>
                </a:ext>
              </a:extLst>
            </p:cNvPr>
            <p:cNvSpPr/>
            <p:nvPr/>
          </p:nvSpPr>
          <p:spPr>
            <a:xfrm>
              <a:off x="9873678" y="1074193"/>
              <a:ext cx="1017815" cy="685800"/>
            </a:xfrm>
            <a:prstGeom prst="rect">
              <a:avLst/>
            </a:prstGeom>
            <a:noFill/>
            <a:ln w="38100" cap="flat" cmpd="sng" algn="ctr">
              <a:noFill/>
              <a:prstDash val="solid"/>
              <a:miter lim="800000"/>
            </a:ln>
            <a:effectLst/>
          </p:spPr>
          <p:txBody>
            <a:bodyPr rtlCol="0" anchor="ctr"/>
            <a:lstStyle/>
            <a:p>
              <a:pPr algn="ctr" defTabSz="914476">
                <a:defRPr/>
              </a:pPr>
              <a:r>
                <a:rPr kumimoji="1" lang="en-US" altLang="zh-TW" sz="2000" kern="0" dirty="0">
                  <a:solidFill>
                    <a:prstClr val="black"/>
                  </a:solidFill>
                  <a:ea typeface="微軟正黑體" panose="020B0604030504040204" pitchFamily="34" charset="-120"/>
                </a:rPr>
                <a:t>Switch</a:t>
              </a:r>
              <a:br>
                <a:rPr kumimoji="1" lang="en-US" altLang="zh-TW" sz="2000" kern="0" dirty="0">
                  <a:solidFill>
                    <a:prstClr val="black"/>
                  </a:solidFill>
                  <a:ea typeface="微軟正黑體" panose="020B0604030504040204" pitchFamily="34" charset="-120"/>
                </a:rPr>
              </a:br>
              <a:r>
                <a:rPr kumimoji="1" lang="en-US" altLang="zh-TW" sz="2000" kern="0" dirty="0">
                  <a:solidFill>
                    <a:prstClr val="black"/>
                  </a:solidFill>
                  <a:ea typeface="微軟正黑體" panose="020B0604030504040204" pitchFamily="34" charset="-120"/>
                </a:rPr>
                <a:t>Slot</a:t>
              </a:r>
              <a:endParaRPr kumimoji="1" lang="zh-TW" altLang="en-US" sz="2000" kern="0" dirty="0">
                <a:solidFill>
                  <a:prstClr val="black"/>
                </a:solidFill>
                <a:ea typeface="微軟正黑體" panose="020B0604030504040204" pitchFamily="34" charset="-120"/>
              </a:endParaRPr>
            </a:p>
          </p:txBody>
        </p:sp>
        <p:sp>
          <p:nvSpPr>
            <p:cNvPr id="17" name="矩形 16">
              <a:extLst>
                <a:ext uri="{FF2B5EF4-FFF2-40B4-BE49-F238E27FC236}">
                  <a16:creationId xmlns:a16="http://schemas.microsoft.com/office/drawing/2014/main" id="{25F3B96B-A7EA-4209-9903-811AEF3E9D2F}"/>
                </a:ext>
              </a:extLst>
            </p:cNvPr>
            <p:cNvSpPr/>
            <p:nvPr/>
          </p:nvSpPr>
          <p:spPr>
            <a:xfrm>
              <a:off x="10811227" y="1074193"/>
              <a:ext cx="927958" cy="685800"/>
            </a:xfrm>
            <a:prstGeom prst="rect">
              <a:avLst/>
            </a:prstGeom>
            <a:noFill/>
            <a:ln w="38100" cap="flat" cmpd="sng" algn="ctr">
              <a:solidFill>
                <a:sysClr val="windowText" lastClr="000000"/>
              </a:solidFill>
              <a:prstDash val="solid"/>
              <a:miter lim="800000"/>
            </a:ln>
            <a:effectLst/>
          </p:spPr>
          <p:txBody>
            <a:bodyPr rtlCol="0" anchor="ctr"/>
            <a:lstStyle/>
            <a:p>
              <a:pPr algn="ctr" defTabSz="914476">
                <a:defRPr/>
              </a:pPr>
              <a:endParaRPr kumimoji="1" lang="zh-TW" altLang="en-US" sz="2000" kern="0" dirty="0">
                <a:solidFill>
                  <a:prstClr val="black"/>
                </a:solidFill>
                <a:ea typeface="微軟正黑體" panose="020B0604030504040204" pitchFamily="34" charset="-120"/>
              </a:endParaRPr>
            </a:p>
          </p:txBody>
        </p:sp>
        <p:sp>
          <p:nvSpPr>
            <p:cNvPr id="18" name="矩形 17">
              <a:extLst>
                <a:ext uri="{FF2B5EF4-FFF2-40B4-BE49-F238E27FC236}">
                  <a16:creationId xmlns:a16="http://schemas.microsoft.com/office/drawing/2014/main" id="{71B9FBC7-3205-4416-8620-56F2BDDC6143}"/>
                </a:ext>
              </a:extLst>
            </p:cNvPr>
            <p:cNvSpPr/>
            <p:nvPr/>
          </p:nvSpPr>
          <p:spPr>
            <a:xfrm>
              <a:off x="9096728" y="1074193"/>
              <a:ext cx="857250" cy="685800"/>
            </a:xfrm>
            <a:prstGeom prst="rect">
              <a:avLst/>
            </a:prstGeom>
            <a:noFill/>
            <a:ln w="38100" cap="flat" cmpd="sng" algn="ctr">
              <a:solidFill>
                <a:sysClr val="windowText" lastClr="000000"/>
              </a:solidFill>
              <a:prstDash val="solid"/>
              <a:miter lim="800000"/>
            </a:ln>
            <a:effectLst/>
          </p:spPr>
          <p:txBody>
            <a:bodyPr rtlCol="0" anchor="ctr"/>
            <a:lstStyle/>
            <a:p>
              <a:pPr algn="ctr" defTabSz="914476">
                <a:defRPr/>
              </a:pPr>
              <a:r>
                <a:rPr kumimoji="1" lang="en-US" altLang="zh-TW" sz="2000" kern="0" dirty="0">
                  <a:solidFill>
                    <a:prstClr val="black"/>
                  </a:solidFill>
                  <a:ea typeface="微軟正黑體" panose="020B0604030504040204" pitchFamily="34" charset="-120"/>
                </a:rPr>
                <a:t>…</a:t>
              </a:r>
              <a:endParaRPr kumimoji="1" lang="zh-TW" altLang="en-US" sz="2000" kern="0" dirty="0">
                <a:solidFill>
                  <a:prstClr val="black"/>
                </a:solidFill>
                <a:ea typeface="微軟正黑體" panose="020B0604030504040204" pitchFamily="34" charset="-120"/>
              </a:endParaRPr>
            </a:p>
          </p:txBody>
        </p:sp>
        <p:grpSp>
          <p:nvGrpSpPr>
            <p:cNvPr id="19" name="群組 27">
              <a:extLst>
                <a:ext uri="{FF2B5EF4-FFF2-40B4-BE49-F238E27FC236}">
                  <a16:creationId xmlns:a16="http://schemas.microsoft.com/office/drawing/2014/main" id="{5389D565-3C11-49ED-A9B6-062534BE8520}"/>
                </a:ext>
              </a:extLst>
            </p:cNvPr>
            <p:cNvGrpSpPr/>
            <p:nvPr/>
          </p:nvGrpSpPr>
          <p:grpSpPr>
            <a:xfrm>
              <a:off x="448031" y="1817548"/>
              <a:ext cx="3232265" cy="228600"/>
              <a:chOff x="609600" y="3810000"/>
              <a:chExt cx="3232265" cy="228600"/>
            </a:xfrm>
          </p:grpSpPr>
          <p:sp>
            <p:nvSpPr>
              <p:cNvPr id="20" name="橢圓 29">
                <a:extLst>
                  <a:ext uri="{FF2B5EF4-FFF2-40B4-BE49-F238E27FC236}">
                    <a16:creationId xmlns:a16="http://schemas.microsoft.com/office/drawing/2014/main" id="{9F68A761-BD9E-4427-9838-646DD70D024D}"/>
                  </a:ext>
                </a:extLst>
              </p:cNvPr>
              <p:cNvSpPr/>
              <p:nvPr/>
            </p:nvSpPr>
            <p:spPr>
              <a:xfrm>
                <a:off x="609600" y="3810000"/>
                <a:ext cx="228600" cy="228600"/>
              </a:xfrm>
              <a:prstGeom prst="ellipse">
                <a:avLst/>
              </a:prstGeom>
              <a:solidFill>
                <a:srgbClr val="9F2936"/>
              </a:solidFill>
              <a:ln w="6350" cap="flat" cmpd="sng" algn="ctr">
                <a:noFill/>
                <a:prstDash val="solid"/>
                <a:miter lim="800000"/>
              </a:ln>
              <a:effectLst/>
            </p:spPr>
            <p:txBody>
              <a:bodyPr rtlCol="0" anchor="ctr"/>
              <a:lstStyle/>
              <a:p>
                <a:pPr algn="ctr" defTabSz="914476">
                  <a:defRPr/>
                </a:pPr>
                <a:endParaRPr kumimoji="1" lang="zh-TW" altLang="en-US" sz="2000" kern="0">
                  <a:solidFill>
                    <a:prstClr val="white"/>
                  </a:solidFill>
                  <a:ea typeface="微軟正黑體" panose="020B0604030504040204" pitchFamily="34" charset="-120"/>
                </a:endParaRPr>
              </a:p>
            </p:txBody>
          </p:sp>
          <p:sp>
            <p:nvSpPr>
              <p:cNvPr id="21" name="橢圓 30">
                <a:extLst>
                  <a:ext uri="{FF2B5EF4-FFF2-40B4-BE49-F238E27FC236}">
                    <a16:creationId xmlns:a16="http://schemas.microsoft.com/office/drawing/2014/main" id="{F12970D1-E8E8-45CF-AFAF-D7F8426D2F04}"/>
                  </a:ext>
                </a:extLst>
              </p:cNvPr>
              <p:cNvSpPr/>
              <p:nvPr/>
            </p:nvSpPr>
            <p:spPr>
              <a:xfrm>
                <a:off x="1038695" y="3810000"/>
                <a:ext cx="228600" cy="228600"/>
              </a:xfrm>
              <a:prstGeom prst="ellipse">
                <a:avLst/>
              </a:prstGeom>
              <a:solidFill>
                <a:srgbClr val="9F2936"/>
              </a:solidFill>
              <a:ln w="6350" cap="flat" cmpd="sng" algn="ctr">
                <a:noFill/>
                <a:prstDash val="solid"/>
                <a:miter lim="800000"/>
              </a:ln>
              <a:effectLst/>
            </p:spPr>
            <p:txBody>
              <a:bodyPr rtlCol="0" anchor="ctr"/>
              <a:lstStyle/>
              <a:p>
                <a:pPr algn="ctr" defTabSz="914476">
                  <a:defRPr/>
                </a:pPr>
                <a:endParaRPr kumimoji="1" lang="zh-TW" altLang="en-US" sz="2000" kern="0">
                  <a:solidFill>
                    <a:prstClr val="white"/>
                  </a:solidFill>
                  <a:ea typeface="微軟正黑體" panose="020B0604030504040204" pitchFamily="34" charset="-120"/>
                </a:endParaRPr>
              </a:p>
            </p:txBody>
          </p:sp>
          <p:sp>
            <p:nvSpPr>
              <p:cNvPr id="22" name="橢圓 31">
                <a:extLst>
                  <a:ext uri="{FF2B5EF4-FFF2-40B4-BE49-F238E27FC236}">
                    <a16:creationId xmlns:a16="http://schemas.microsoft.com/office/drawing/2014/main" id="{6D14237E-BE4B-4FD0-ABA9-5603F4DDD147}"/>
                  </a:ext>
                </a:extLst>
              </p:cNvPr>
              <p:cNvSpPr/>
              <p:nvPr/>
            </p:nvSpPr>
            <p:spPr>
              <a:xfrm>
                <a:off x="1467790" y="3810000"/>
                <a:ext cx="228600" cy="228600"/>
              </a:xfrm>
              <a:prstGeom prst="ellipse">
                <a:avLst/>
              </a:prstGeom>
              <a:solidFill>
                <a:srgbClr val="9F2936"/>
              </a:solidFill>
              <a:ln w="6350" cap="flat" cmpd="sng" algn="ctr">
                <a:noFill/>
                <a:prstDash val="solid"/>
                <a:miter lim="800000"/>
              </a:ln>
              <a:effectLst/>
            </p:spPr>
            <p:txBody>
              <a:bodyPr rtlCol="0" anchor="ctr"/>
              <a:lstStyle/>
              <a:p>
                <a:pPr algn="ctr" defTabSz="914476">
                  <a:defRPr/>
                </a:pPr>
                <a:endParaRPr kumimoji="1" lang="zh-TW" altLang="en-US" sz="2000" kern="0">
                  <a:solidFill>
                    <a:prstClr val="white"/>
                  </a:solidFill>
                  <a:ea typeface="微軟正黑體" panose="020B0604030504040204" pitchFamily="34" charset="-120"/>
                </a:endParaRPr>
              </a:p>
            </p:txBody>
          </p:sp>
          <p:sp>
            <p:nvSpPr>
              <p:cNvPr id="23" name="橢圓 32">
                <a:extLst>
                  <a:ext uri="{FF2B5EF4-FFF2-40B4-BE49-F238E27FC236}">
                    <a16:creationId xmlns:a16="http://schemas.microsoft.com/office/drawing/2014/main" id="{7A63430F-675A-4EBB-B7C1-A5F6D53C480B}"/>
                  </a:ext>
                </a:extLst>
              </p:cNvPr>
              <p:cNvSpPr/>
              <p:nvPr/>
            </p:nvSpPr>
            <p:spPr>
              <a:xfrm>
                <a:off x="1896885" y="3810000"/>
                <a:ext cx="228600" cy="228600"/>
              </a:xfrm>
              <a:prstGeom prst="ellipse">
                <a:avLst/>
              </a:prstGeom>
              <a:solidFill>
                <a:srgbClr val="9F2936"/>
              </a:solidFill>
              <a:ln w="6350" cap="flat" cmpd="sng" algn="ctr">
                <a:noFill/>
                <a:prstDash val="solid"/>
                <a:miter lim="800000"/>
              </a:ln>
              <a:effectLst/>
            </p:spPr>
            <p:txBody>
              <a:bodyPr rtlCol="0" anchor="ctr"/>
              <a:lstStyle/>
              <a:p>
                <a:pPr algn="ctr" defTabSz="914476">
                  <a:defRPr/>
                </a:pPr>
                <a:endParaRPr kumimoji="1" lang="zh-TW" altLang="en-US" sz="2000" kern="0">
                  <a:solidFill>
                    <a:prstClr val="white"/>
                  </a:solidFill>
                  <a:ea typeface="微軟正黑體" panose="020B0604030504040204" pitchFamily="34" charset="-120"/>
                </a:endParaRPr>
              </a:p>
            </p:txBody>
          </p:sp>
          <p:sp>
            <p:nvSpPr>
              <p:cNvPr id="24" name="橢圓 33">
                <a:extLst>
                  <a:ext uri="{FF2B5EF4-FFF2-40B4-BE49-F238E27FC236}">
                    <a16:creationId xmlns:a16="http://schemas.microsoft.com/office/drawing/2014/main" id="{FC7D1725-9237-4A1F-A08D-9E082D950879}"/>
                  </a:ext>
                </a:extLst>
              </p:cNvPr>
              <p:cNvSpPr/>
              <p:nvPr/>
            </p:nvSpPr>
            <p:spPr>
              <a:xfrm>
                <a:off x="2325980" y="3810000"/>
                <a:ext cx="228600" cy="228600"/>
              </a:xfrm>
              <a:prstGeom prst="ellipse">
                <a:avLst/>
              </a:prstGeom>
              <a:solidFill>
                <a:srgbClr val="9F2936"/>
              </a:solidFill>
              <a:ln w="6350" cap="flat" cmpd="sng" algn="ctr">
                <a:noFill/>
                <a:prstDash val="solid"/>
                <a:miter lim="800000"/>
              </a:ln>
              <a:effectLst/>
            </p:spPr>
            <p:txBody>
              <a:bodyPr rtlCol="0" anchor="ctr"/>
              <a:lstStyle/>
              <a:p>
                <a:pPr algn="ctr" defTabSz="914476">
                  <a:defRPr/>
                </a:pPr>
                <a:endParaRPr kumimoji="1" lang="zh-TW" altLang="en-US" sz="2000" kern="0">
                  <a:solidFill>
                    <a:prstClr val="white"/>
                  </a:solidFill>
                  <a:ea typeface="微軟正黑體" panose="020B0604030504040204" pitchFamily="34" charset="-120"/>
                </a:endParaRPr>
              </a:p>
            </p:txBody>
          </p:sp>
          <p:sp>
            <p:nvSpPr>
              <p:cNvPr id="25" name="橢圓 34">
                <a:extLst>
                  <a:ext uri="{FF2B5EF4-FFF2-40B4-BE49-F238E27FC236}">
                    <a16:creationId xmlns:a16="http://schemas.microsoft.com/office/drawing/2014/main" id="{282D9714-F6B5-4CBC-BB21-623F67319722}"/>
                  </a:ext>
                </a:extLst>
              </p:cNvPr>
              <p:cNvSpPr/>
              <p:nvPr/>
            </p:nvSpPr>
            <p:spPr>
              <a:xfrm>
                <a:off x="2755075" y="3810000"/>
                <a:ext cx="228600" cy="228600"/>
              </a:xfrm>
              <a:prstGeom prst="ellipse">
                <a:avLst/>
              </a:prstGeom>
              <a:solidFill>
                <a:srgbClr val="9F2936"/>
              </a:solidFill>
              <a:ln w="6350" cap="flat" cmpd="sng" algn="ctr">
                <a:noFill/>
                <a:prstDash val="solid"/>
                <a:miter lim="800000"/>
              </a:ln>
              <a:effectLst/>
            </p:spPr>
            <p:txBody>
              <a:bodyPr rtlCol="0" anchor="ctr"/>
              <a:lstStyle/>
              <a:p>
                <a:pPr algn="ctr" defTabSz="914476">
                  <a:defRPr/>
                </a:pPr>
                <a:endParaRPr kumimoji="1" lang="zh-TW" altLang="en-US" sz="2000" kern="0">
                  <a:solidFill>
                    <a:prstClr val="white"/>
                  </a:solidFill>
                  <a:ea typeface="微軟正黑體" panose="020B0604030504040204" pitchFamily="34" charset="-120"/>
                </a:endParaRPr>
              </a:p>
            </p:txBody>
          </p:sp>
          <p:sp>
            <p:nvSpPr>
              <p:cNvPr id="26" name="橢圓 35">
                <a:extLst>
                  <a:ext uri="{FF2B5EF4-FFF2-40B4-BE49-F238E27FC236}">
                    <a16:creationId xmlns:a16="http://schemas.microsoft.com/office/drawing/2014/main" id="{03D4DD64-2C02-4FF0-8879-A50BC3888131}"/>
                  </a:ext>
                </a:extLst>
              </p:cNvPr>
              <p:cNvSpPr/>
              <p:nvPr/>
            </p:nvSpPr>
            <p:spPr>
              <a:xfrm>
                <a:off x="3184170" y="3810000"/>
                <a:ext cx="228600" cy="228600"/>
              </a:xfrm>
              <a:prstGeom prst="ellipse">
                <a:avLst/>
              </a:prstGeom>
              <a:solidFill>
                <a:srgbClr val="9F2936"/>
              </a:solidFill>
              <a:ln w="6350" cap="flat" cmpd="sng" algn="ctr">
                <a:noFill/>
                <a:prstDash val="solid"/>
                <a:miter lim="800000"/>
              </a:ln>
              <a:effectLst/>
            </p:spPr>
            <p:txBody>
              <a:bodyPr rtlCol="0" anchor="ctr"/>
              <a:lstStyle/>
              <a:p>
                <a:pPr algn="ctr" defTabSz="914476">
                  <a:defRPr/>
                </a:pPr>
                <a:endParaRPr kumimoji="1" lang="zh-TW" altLang="en-US" sz="2000" kern="0">
                  <a:solidFill>
                    <a:prstClr val="white"/>
                  </a:solidFill>
                  <a:ea typeface="微軟正黑體" panose="020B0604030504040204" pitchFamily="34" charset="-120"/>
                </a:endParaRPr>
              </a:p>
            </p:txBody>
          </p:sp>
          <p:sp>
            <p:nvSpPr>
              <p:cNvPr id="27" name="橢圓 37">
                <a:extLst>
                  <a:ext uri="{FF2B5EF4-FFF2-40B4-BE49-F238E27FC236}">
                    <a16:creationId xmlns:a16="http://schemas.microsoft.com/office/drawing/2014/main" id="{6E8E3ACE-2C76-4876-B540-944C54D72CE2}"/>
                  </a:ext>
                </a:extLst>
              </p:cNvPr>
              <p:cNvSpPr/>
              <p:nvPr/>
            </p:nvSpPr>
            <p:spPr>
              <a:xfrm>
                <a:off x="3613265" y="3810000"/>
                <a:ext cx="228600" cy="228600"/>
              </a:xfrm>
              <a:prstGeom prst="ellipse">
                <a:avLst/>
              </a:prstGeom>
              <a:solidFill>
                <a:srgbClr val="9F2936"/>
              </a:solidFill>
              <a:ln w="6350" cap="flat" cmpd="sng" algn="ctr">
                <a:noFill/>
                <a:prstDash val="solid"/>
                <a:miter lim="800000"/>
              </a:ln>
              <a:effectLst/>
            </p:spPr>
            <p:txBody>
              <a:bodyPr rtlCol="0" anchor="ctr"/>
              <a:lstStyle/>
              <a:p>
                <a:pPr algn="ctr" defTabSz="914476">
                  <a:defRPr/>
                </a:pPr>
                <a:endParaRPr kumimoji="1" lang="zh-TW" altLang="en-US" sz="2000" kern="0">
                  <a:solidFill>
                    <a:prstClr val="white"/>
                  </a:solidFill>
                  <a:ea typeface="微軟正黑體" panose="020B0604030504040204" pitchFamily="34" charset="-120"/>
                </a:endParaRPr>
              </a:p>
            </p:txBody>
          </p:sp>
        </p:grpSp>
        <p:grpSp>
          <p:nvGrpSpPr>
            <p:cNvPr id="28" name="群組 39">
              <a:extLst>
                <a:ext uri="{FF2B5EF4-FFF2-40B4-BE49-F238E27FC236}">
                  <a16:creationId xmlns:a16="http://schemas.microsoft.com/office/drawing/2014/main" id="{92727821-8E14-4422-A0C4-FDEDB86ED158}"/>
                </a:ext>
              </a:extLst>
            </p:cNvPr>
            <p:cNvGrpSpPr/>
            <p:nvPr/>
          </p:nvGrpSpPr>
          <p:grpSpPr>
            <a:xfrm>
              <a:off x="5122923" y="1817548"/>
              <a:ext cx="6231230" cy="228600"/>
              <a:chOff x="585495" y="3810000"/>
              <a:chExt cx="6231230" cy="228600"/>
            </a:xfrm>
          </p:grpSpPr>
          <p:sp>
            <p:nvSpPr>
              <p:cNvPr id="29" name="橢圓 40">
                <a:extLst>
                  <a:ext uri="{FF2B5EF4-FFF2-40B4-BE49-F238E27FC236}">
                    <a16:creationId xmlns:a16="http://schemas.microsoft.com/office/drawing/2014/main" id="{00DF0794-E187-4150-B859-F0A5D1DD6FDD}"/>
                  </a:ext>
                </a:extLst>
              </p:cNvPr>
              <p:cNvSpPr/>
              <p:nvPr/>
            </p:nvSpPr>
            <p:spPr>
              <a:xfrm>
                <a:off x="585495" y="3810000"/>
                <a:ext cx="228600" cy="228600"/>
              </a:xfrm>
              <a:prstGeom prst="ellipse">
                <a:avLst/>
              </a:prstGeom>
              <a:solidFill>
                <a:srgbClr val="F07F09"/>
              </a:solidFill>
              <a:ln w="6350" cap="flat" cmpd="sng" algn="ctr">
                <a:noFill/>
                <a:prstDash val="solid"/>
                <a:miter lim="800000"/>
              </a:ln>
              <a:effectLst/>
            </p:spPr>
            <p:txBody>
              <a:bodyPr rtlCol="0" anchor="ctr"/>
              <a:lstStyle/>
              <a:p>
                <a:pPr algn="ctr" defTabSz="914476">
                  <a:defRPr/>
                </a:pPr>
                <a:endParaRPr kumimoji="1" lang="zh-TW" altLang="en-US" sz="2000" kern="0">
                  <a:solidFill>
                    <a:prstClr val="white"/>
                  </a:solidFill>
                  <a:ea typeface="微軟正黑體" panose="020B0604030504040204" pitchFamily="34" charset="-120"/>
                </a:endParaRPr>
              </a:p>
            </p:txBody>
          </p:sp>
          <p:sp>
            <p:nvSpPr>
              <p:cNvPr id="30" name="橢圓 42">
                <a:extLst>
                  <a:ext uri="{FF2B5EF4-FFF2-40B4-BE49-F238E27FC236}">
                    <a16:creationId xmlns:a16="http://schemas.microsoft.com/office/drawing/2014/main" id="{86E93D3A-5DCE-489B-9C6D-A4B79CCF8F5E}"/>
                  </a:ext>
                </a:extLst>
              </p:cNvPr>
              <p:cNvSpPr/>
              <p:nvPr/>
            </p:nvSpPr>
            <p:spPr>
              <a:xfrm>
                <a:off x="2301875" y="3810000"/>
                <a:ext cx="228600" cy="228600"/>
              </a:xfrm>
              <a:prstGeom prst="ellipse">
                <a:avLst/>
              </a:prstGeom>
              <a:solidFill>
                <a:srgbClr val="4E8542"/>
              </a:solidFill>
              <a:ln w="6350" cap="flat" cmpd="sng" algn="ctr">
                <a:noFill/>
                <a:prstDash val="solid"/>
                <a:miter lim="800000"/>
              </a:ln>
              <a:effectLst/>
            </p:spPr>
            <p:txBody>
              <a:bodyPr rtlCol="0" anchor="ctr"/>
              <a:lstStyle/>
              <a:p>
                <a:pPr algn="ctr" defTabSz="914476">
                  <a:defRPr/>
                </a:pPr>
                <a:endParaRPr kumimoji="1" lang="zh-TW" altLang="en-US" sz="2000" kern="0">
                  <a:solidFill>
                    <a:prstClr val="white"/>
                  </a:solidFill>
                  <a:ea typeface="微軟正黑體" panose="020B0604030504040204" pitchFamily="34" charset="-120"/>
                </a:endParaRPr>
              </a:p>
            </p:txBody>
          </p:sp>
          <p:sp>
            <p:nvSpPr>
              <p:cNvPr id="31" name="橢圓 45">
                <a:extLst>
                  <a:ext uri="{FF2B5EF4-FFF2-40B4-BE49-F238E27FC236}">
                    <a16:creationId xmlns:a16="http://schemas.microsoft.com/office/drawing/2014/main" id="{F9D49D18-86A3-4444-B40E-6A39BDF547F4}"/>
                  </a:ext>
                </a:extLst>
              </p:cNvPr>
              <p:cNvSpPr/>
              <p:nvPr/>
            </p:nvSpPr>
            <p:spPr>
              <a:xfrm>
                <a:off x="4016375" y="3810000"/>
                <a:ext cx="228600" cy="228600"/>
              </a:xfrm>
              <a:prstGeom prst="ellipse">
                <a:avLst/>
              </a:prstGeom>
              <a:solidFill>
                <a:srgbClr val="7030A0"/>
              </a:solidFill>
              <a:ln w="6350" cap="flat" cmpd="sng" algn="ctr">
                <a:noFill/>
                <a:prstDash val="solid"/>
                <a:miter lim="800000"/>
              </a:ln>
              <a:effectLst/>
            </p:spPr>
            <p:txBody>
              <a:bodyPr rtlCol="0" anchor="ctr"/>
              <a:lstStyle/>
              <a:p>
                <a:pPr algn="ctr" defTabSz="914476">
                  <a:defRPr/>
                </a:pPr>
                <a:endParaRPr kumimoji="1" lang="zh-TW" altLang="en-US" sz="2000" kern="0">
                  <a:solidFill>
                    <a:prstClr val="white"/>
                  </a:solidFill>
                  <a:ea typeface="微軟正黑體" panose="020B0604030504040204" pitchFamily="34" charset="-120"/>
                </a:endParaRPr>
              </a:p>
            </p:txBody>
          </p:sp>
          <p:sp>
            <p:nvSpPr>
              <p:cNvPr id="32" name="橢圓 46">
                <a:extLst>
                  <a:ext uri="{FF2B5EF4-FFF2-40B4-BE49-F238E27FC236}">
                    <a16:creationId xmlns:a16="http://schemas.microsoft.com/office/drawing/2014/main" id="{869DCE4A-4CCC-480F-A201-C427A92CFDF5}"/>
                  </a:ext>
                </a:extLst>
              </p:cNvPr>
              <p:cNvSpPr/>
              <p:nvPr/>
            </p:nvSpPr>
            <p:spPr>
              <a:xfrm>
                <a:off x="6588125" y="3810000"/>
                <a:ext cx="228600" cy="228600"/>
              </a:xfrm>
              <a:prstGeom prst="ellipse">
                <a:avLst/>
              </a:prstGeom>
              <a:solidFill>
                <a:srgbClr val="C19859"/>
              </a:solidFill>
              <a:ln w="6350" cap="flat" cmpd="sng" algn="ctr">
                <a:noFill/>
                <a:prstDash val="solid"/>
                <a:miter lim="800000"/>
              </a:ln>
              <a:effectLst/>
            </p:spPr>
            <p:txBody>
              <a:bodyPr rtlCol="0" anchor="ctr"/>
              <a:lstStyle/>
              <a:p>
                <a:pPr algn="ctr" defTabSz="914476">
                  <a:defRPr/>
                </a:pPr>
                <a:endParaRPr kumimoji="1" lang="zh-TW" altLang="en-US" sz="2000" kern="0">
                  <a:solidFill>
                    <a:prstClr val="white"/>
                  </a:solidFill>
                  <a:ea typeface="微軟正黑體" panose="020B0604030504040204" pitchFamily="34" charset="-120"/>
                </a:endParaRPr>
              </a:p>
            </p:txBody>
          </p:sp>
        </p:grpSp>
        <p:sp>
          <p:nvSpPr>
            <p:cNvPr id="74" name="矩形 73">
              <a:extLst>
                <a:ext uri="{FF2B5EF4-FFF2-40B4-BE49-F238E27FC236}">
                  <a16:creationId xmlns:a16="http://schemas.microsoft.com/office/drawing/2014/main" id="{E17A6DF4-FFA0-48C3-AC83-5C9528C7D41F}"/>
                </a:ext>
              </a:extLst>
            </p:cNvPr>
            <p:cNvSpPr/>
            <p:nvPr/>
          </p:nvSpPr>
          <p:spPr>
            <a:xfrm>
              <a:off x="10753152" y="1063192"/>
              <a:ext cx="1046419" cy="707886"/>
            </a:xfrm>
            <a:prstGeom prst="rect">
              <a:avLst/>
            </a:prstGeom>
          </p:spPr>
          <p:txBody>
            <a:bodyPr wrap="square">
              <a:spAutoFit/>
            </a:bodyPr>
            <a:lstStyle/>
            <a:p>
              <a:pPr algn="ctr" defTabSz="914476">
                <a:defRPr/>
              </a:pPr>
              <a:r>
                <a:rPr kumimoji="1" lang="en-US" altLang="zh-TW" sz="2000" kern="0" dirty="0" err="1">
                  <a:solidFill>
                    <a:prstClr val="black"/>
                  </a:solidFill>
                  <a:ea typeface="微軟正黑體" panose="020B0604030504040204" pitchFamily="34" charset="-120"/>
                </a:rPr>
                <a:t>Smpl</a:t>
              </a:r>
              <a:br>
                <a:rPr kumimoji="1" lang="en-US" altLang="zh-TW" sz="2000" kern="0" dirty="0">
                  <a:solidFill>
                    <a:prstClr val="black"/>
                  </a:solidFill>
                  <a:ea typeface="微軟正黑體" panose="020B0604030504040204" pitchFamily="34" charset="-120"/>
                </a:rPr>
              </a:br>
              <a:r>
                <a:rPr kumimoji="1" lang="en-US" altLang="zh-TW" sz="2000" kern="0" dirty="0">
                  <a:solidFill>
                    <a:prstClr val="black"/>
                  </a:solidFill>
                  <a:ea typeface="微軟正黑體" panose="020B0604030504040204" pitchFamily="34" charset="-120"/>
                </a:rPr>
                <a:t>Slot 74</a:t>
              </a:r>
              <a:endParaRPr kumimoji="1" lang="zh-TW" altLang="en-US" sz="2000" kern="0" dirty="0">
                <a:solidFill>
                  <a:prstClr val="black"/>
                </a:solidFill>
                <a:ea typeface="微軟正黑體" panose="020B0604030504040204" pitchFamily="34" charset="-120"/>
              </a:endParaRPr>
            </a:p>
          </p:txBody>
        </p:sp>
        <p:sp>
          <p:nvSpPr>
            <p:cNvPr id="75" name="矩形 74">
              <a:extLst>
                <a:ext uri="{FF2B5EF4-FFF2-40B4-BE49-F238E27FC236}">
                  <a16:creationId xmlns:a16="http://schemas.microsoft.com/office/drawing/2014/main" id="{5B7630DE-C6FA-4390-9360-F5664C81248F}"/>
                </a:ext>
              </a:extLst>
            </p:cNvPr>
            <p:cNvSpPr/>
            <p:nvPr/>
          </p:nvSpPr>
          <p:spPr>
            <a:xfrm>
              <a:off x="4006235" y="1073917"/>
              <a:ext cx="806549" cy="685800"/>
            </a:xfrm>
            <a:prstGeom prst="rect">
              <a:avLst/>
            </a:prstGeom>
            <a:noFill/>
            <a:ln w="38100" cap="flat" cmpd="sng" algn="ctr">
              <a:solidFill>
                <a:sysClr val="windowText" lastClr="000000"/>
              </a:solidFill>
              <a:prstDash val="solid"/>
              <a:miter lim="800000"/>
            </a:ln>
            <a:effectLst/>
          </p:spPr>
          <p:txBody>
            <a:bodyPr rtlCol="0" anchor="ctr"/>
            <a:lstStyle/>
            <a:p>
              <a:pPr algn="ctr" defTabSz="914476">
                <a:defRPr/>
              </a:pPr>
              <a:endParaRPr kumimoji="1" lang="zh-TW" altLang="en-US" sz="2000" kern="0" dirty="0">
                <a:solidFill>
                  <a:prstClr val="black"/>
                </a:solidFill>
                <a:ea typeface="微軟正黑體" panose="020B0604030504040204" pitchFamily="34" charset="-120"/>
              </a:endParaRPr>
            </a:p>
          </p:txBody>
        </p:sp>
        <p:sp>
          <p:nvSpPr>
            <p:cNvPr id="76" name="矩形 75">
              <a:extLst>
                <a:ext uri="{FF2B5EF4-FFF2-40B4-BE49-F238E27FC236}">
                  <a16:creationId xmlns:a16="http://schemas.microsoft.com/office/drawing/2014/main" id="{A1A41842-1365-4B12-B77D-C020CC3D2771}"/>
                </a:ext>
              </a:extLst>
            </p:cNvPr>
            <p:cNvSpPr/>
            <p:nvPr/>
          </p:nvSpPr>
          <p:spPr>
            <a:xfrm>
              <a:off x="5662659" y="1074263"/>
              <a:ext cx="857250" cy="685800"/>
            </a:xfrm>
            <a:prstGeom prst="rect">
              <a:avLst/>
            </a:prstGeom>
            <a:noFill/>
            <a:ln w="38100" cap="flat" cmpd="sng" algn="ctr">
              <a:solidFill>
                <a:sysClr val="windowText" lastClr="000000"/>
              </a:solidFill>
              <a:prstDash val="solid"/>
              <a:miter lim="800000"/>
            </a:ln>
            <a:effectLst/>
          </p:spPr>
          <p:txBody>
            <a:bodyPr rtlCol="0" anchor="ctr"/>
            <a:lstStyle/>
            <a:p>
              <a:pPr algn="ctr" defTabSz="914476">
                <a:defRPr/>
              </a:pPr>
              <a:endParaRPr kumimoji="1" lang="zh-TW" altLang="en-US" sz="2000" kern="0" dirty="0">
                <a:solidFill>
                  <a:prstClr val="black"/>
                </a:solidFill>
                <a:ea typeface="微軟正黑體" panose="020B0604030504040204" pitchFamily="34" charset="-120"/>
              </a:endParaRPr>
            </a:p>
          </p:txBody>
        </p:sp>
        <p:sp>
          <p:nvSpPr>
            <p:cNvPr id="77" name="矩形 76">
              <a:extLst>
                <a:ext uri="{FF2B5EF4-FFF2-40B4-BE49-F238E27FC236}">
                  <a16:creationId xmlns:a16="http://schemas.microsoft.com/office/drawing/2014/main" id="{646A8C89-08AC-461A-8704-227123A9D246}"/>
                </a:ext>
              </a:extLst>
            </p:cNvPr>
            <p:cNvSpPr/>
            <p:nvPr/>
          </p:nvSpPr>
          <p:spPr>
            <a:xfrm>
              <a:off x="7384114" y="1074085"/>
              <a:ext cx="857250" cy="685800"/>
            </a:xfrm>
            <a:prstGeom prst="rect">
              <a:avLst/>
            </a:prstGeom>
            <a:noFill/>
            <a:ln w="38100" cap="flat" cmpd="sng" algn="ctr">
              <a:solidFill>
                <a:sysClr val="windowText" lastClr="000000"/>
              </a:solidFill>
              <a:prstDash val="solid"/>
              <a:miter lim="800000"/>
            </a:ln>
            <a:effectLst/>
          </p:spPr>
          <p:txBody>
            <a:bodyPr rtlCol="0" anchor="ctr"/>
            <a:lstStyle/>
            <a:p>
              <a:pPr algn="ctr" defTabSz="914476">
                <a:defRPr/>
              </a:pPr>
              <a:endParaRPr kumimoji="1" lang="zh-TW" altLang="en-US" sz="2000" kern="0" dirty="0">
                <a:solidFill>
                  <a:prstClr val="black"/>
                </a:solidFill>
                <a:ea typeface="微軟正黑體" panose="020B0604030504040204" pitchFamily="34" charset="-120"/>
              </a:endParaRPr>
            </a:p>
          </p:txBody>
        </p:sp>
        <p:sp>
          <p:nvSpPr>
            <p:cNvPr id="78" name="矩形 77">
              <a:extLst>
                <a:ext uri="{FF2B5EF4-FFF2-40B4-BE49-F238E27FC236}">
                  <a16:creationId xmlns:a16="http://schemas.microsoft.com/office/drawing/2014/main" id="{F10C9BCC-D116-48A9-BDFB-A8A0793A5649}"/>
                </a:ext>
              </a:extLst>
            </p:cNvPr>
            <p:cNvSpPr/>
            <p:nvPr/>
          </p:nvSpPr>
          <p:spPr>
            <a:xfrm>
              <a:off x="9948921" y="1073502"/>
              <a:ext cx="857250" cy="685800"/>
            </a:xfrm>
            <a:prstGeom prst="rect">
              <a:avLst/>
            </a:prstGeom>
            <a:noFill/>
            <a:ln w="38100" cap="flat" cmpd="sng" algn="ctr">
              <a:solidFill>
                <a:sysClr val="windowText" lastClr="000000"/>
              </a:solidFill>
              <a:prstDash val="solid"/>
              <a:miter lim="800000"/>
            </a:ln>
            <a:effectLst/>
          </p:spPr>
          <p:txBody>
            <a:bodyPr rtlCol="0" anchor="ctr"/>
            <a:lstStyle/>
            <a:p>
              <a:pPr algn="ctr" defTabSz="914476">
                <a:defRPr/>
              </a:pPr>
              <a:endParaRPr kumimoji="1" lang="zh-TW" altLang="en-US" sz="2000" kern="0" dirty="0">
                <a:solidFill>
                  <a:prstClr val="black"/>
                </a:solidFill>
                <a:ea typeface="微軟正黑體" panose="020B0604030504040204" pitchFamily="34" charset="-120"/>
              </a:endParaRPr>
            </a:p>
          </p:txBody>
        </p:sp>
      </p:grpSp>
      <p:grpSp>
        <p:nvGrpSpPr>
          <p:cNvPr id="100" name="组合 99">
            <a:extLst>
              <a:ext uri="{FF2B5EF4-FFF2-40B4-BE49-F238E27FC236}">
                <a16:creationId xmlns:a16="http://schemas.microsoft.com/office/drawing/2014/main" id="{A523BE85-905F-4E12-8D00-F49C85309131}"/>
              </a:ext>
            </a:extLst>
          </p:cNvPr>
          <p:cNvGrpSpPr/>
          <p:nvPr/>
        </p:nvGrpSpPr>
        <p:grpSpPr>
          <a:xfrm>
            <a:off x="7496720" y="5673960"/>
            <a:ext cx="3010759" cy="523220"/>
            <a:chOff x="7496720" y="5673960"/>
            <a:chExt cx="3010759" cy="523220"/>
          </a:xfrm>
        </p:grpSpPr>
        <p:sp>
          <p:nvSpPr>
            <p:cNvPr id="86" name="文字方塊 77">
              <a:extLst>
                <a:ext uri="{FF2B5EF4-FFF2-40B4-BE49-F238E27FC236}">
                  <a16:creationId xmlns:a16="http://schemas.microsoft.com/office/drawing/2014/main" id="{B5A67C2D-BA06-413B-8C3A-0221F7538BB3}"/>
                </a:ext>
              </a:extLst>
            </p:cNvPr>
            <p:cNvSpPr txBox="1"/>
            <p:nvPr/>
          </p:nvSpPr>
          <p:spPr>
            <a:xfrm>
              <a:off x="7496720" y="5673960"/>
              <a:ext cx="2617383" cy="523220"/>
            </a:xfrm>
            <a:prstGeom prst="rect">
              <a:avLst/>
            </a:prstGeom>
            <a:noFill/>
          </p:spPr>
          <p:txBody>
            <a:bodyPr wrap="none" rtlCol="0">
              <a:spAutoFit/>
            </a:bodyPr>
            <a:lstStyle/>
            <a:p>
              <a:pPr defTabSz="914476"/>
              <a:r>
                <a:rPr kumimoji="1" lang="en-US" altLang="zh-TW" sz="2800" dirty="0">
                  <a:solidFill>
                    <a:prstClr val="black"/>
                  </a:solidFill>
                  <a:ea typeface="微軟正黑體" panose="020B0604030504040204" pitchFamily="34" charset="-120"/>
                </a:rPr>
                <a:t>Virtual Antenna</a:t>
              </a:r>
              <a:endParaRPr kumimoji="1" lang="zh-TW" altLang="en-US" sz="2800" dirty="0">
                <a:solidFill>
                  <a:prstClr val="black"/>
                </a:solidFill>
                <a:ea typeface="微軟正黑體" panose="020B0604030504040204" pitchFamily="34" charset="-120"/>
              </a:endParaRPr>
            </a:p>
          </p:txBody>
        </p:sp>
        <p:sp>
          <p:nvSpPr>
            <p:cNvPr id="88" name="橢圓 58">
              <a:extLst>
                <a:ext uri="{FF2B5EF4-FFF2-40B4-BE49-F238E27FC236}">
                  <a16:creationId xmlns:a16="http://schemas.microsoft.com/office/drawing/2014/main" id="{CE75F6CF-0E1D-4B00-849E-D27787DA3913}"/>
                </a:ext>
              </a:extLst>
            </p:cNvPr>
            <p:cNvSpPr/>
            <p:nvPr/>
          </p:nvSpPr>
          <p:spPr>
            <a:xfrm>
              <a:off x="10159745" y="5749823"/>
              <a:ext cx="347734" cy="347735"/>
            </a:xfrm>
            <a:prstGeom prst="ellipse">
              <a:avLst/>
            </a:prstGeom>
            <a:noFill/>
            <a:ln w="38100" cap="flat" cmpd="sng" algn="ctr">
              <a:solidFill>
                <a:srgbClr val="F07F09"/>
              </a:solidFill>
              <a:prstDash val="sysDot"/>
              <a:miter lim="800000"/>
            </a:ln>
            <a:effectLst/>
          </p:spPr>
          <p:txBody>
            <a:bodyPr rtlCol="0" anchor="ctr"/>
            <a:lstStyle/>
            <a:p>
              <a:pPr algn="ctr" defTabSz="914476">
                <a:defRPr/>
              </a:pPr>
              <a:endParaRPr kumimoji="1" lang="zh-TW" altLang="en-US" sz="2000" kern="0">
                <a:solidFill>
                  <a:prstClr val="white"/>
                </a:solidFill>
                <a:ea typeface="微軟正黑體" panose="020B0604030504040204" pitchFamily="34" charset="-120"/>
              </a:endParaRPr>
            </a:p>
          </p:txBody>
        </p:sp>
      </p:grpSp>
      <p:grpSp>
        <p:nvGrpSpPr>
          <p:cNvPr id="99" name="组合 98">
            <a:extLst>
              <a:ext uri="{FF2B5EF4-FFF2-40B4-BE49-F238E27FC236}">
                <a16:creationId xmlns:a16="http://schemas.microsoft.com/office/drawing/2014/main" id="{C3583209-CCF4-4143-9A3F-8B2F64D7FEA8}"/>
              </a:ext>
            </a:extLst>
          </p:cNvPr>
          <p:cNvGrpSpPr/>
          <p:nvPr/>
        </p:nvGrpSpPr>
        <p:grpSpPr>
          <a:xfrm>
            <a:off x="1860544" y="5676335"/>
            <a:ext cx="4765837" cy="523220"/>
            <a:chOff x="1860544" y="5676335"/>
            <a:chExt cx="4765837" cy="523220"/>
          </a:xfrm>
        </p:grpSpPr>
        <p:sp>
          <p:nvSpPr>
            <p:cNvPr id="85" name="文字方塊 77">
              <a:extLst>
                <a:ext uri="{FF2B5EF4-FFF2-40B4-BE49-F238E27FC236}">
                  <a16:creationId xmlns:a16="http://schemas.microsoft.com/office/drawing/2014/main" id="{EF4CF3D3-6227-4219-B89E-ADF492EA72AA}"/>
                </a:ext>
              </a:extLst>
            </p:cNvPr>
            <p:cNvSpPr txBox="1"/>
            <p:nvPr/>
          </p:nvSpPr>
          <p:spPr>
            <a:xfrm>
              <a:off x="1860544" y="5676335"/>
              <a:ext cx="2344937" cy="523220"/>
            </a:xfrm>
            <a:prstGeom prst="rect">
              <a:avLst/>
            </a:prstGeom>
            <a:noFill/>
          </p:spPr>
          <p:txBody>
            <a:bodyPr wrap="none" rtlCol="0">
              <a:spAutoFit/>
            </a:bodyPr>
            <a:lstStyle/>
            <a:p>
              <a:pPr defTabSz="914476"/>
              <a:r>
                <a:rPr kumimoji="1" lang="en-US" altLang="zh-TW" sz="2800" dirty="0">
                  <a:solidFill>
                    <a:prstClr val="black"/>
                  </a:solidFill>
                  <a:ea typeface="微軟正黑體" panose="020B0604030504040204" pitchFamily="34" charset="-120"/>
                </a:rPr>
                <a:t>Real Antenna</a:t>
              </a:r>
              <a:endParaRPr kumimoji="1" lang="zh-TW" altLang="en-US" sz="2800" dirty="0">
                <a:solidFill>
                  <a:prstClr val="black"/>
                </a:solidFill>
                <a:ea typeface="微軟正黑體" panose="020B0604030504040204" pitchFamily="34" charset="-120"/>
              </a:endParaRPr>
            </a:p>
          </p:txBody>
        </p:sp>
        <p:sp>
          <p:nvSpPr>
            <p:cNvPr id="87" name="橢圓 57">
              <a:extLst>
                <a:ext uri="{FF2B5EF4-FFF2-40B4-BE49-F238E27FC236}">
                  <a16:creationId xmlns:a16="http://schemas.microsoft.com/office/drawing/2014/main" id="{5D35CA6E-2A92-4B24-9CE2-2C83109C0C6D}"/>
                </a:ext>
              </a:extLst>
            </p:cNvPr>
            <p:cNvSpPr/>
            <p:nvPr/>
          </p:nvSpPr>
          <p:spPr>
            <a:xfrm>
              <a:off x="4687504" y="5755764"/>
              <a:ext cx="347734" cy="347735"/>
            </a:xfrm>
            <a:prstGeom prst="ellipse">
              <a:avLst/>
            </a:prstGeom>
            <a:solidFill>
              <a:srgbClr val="F07F09"/>
            </a:solidFill>
            <a:ln w="6350" cap="flat" cmpd="sng" algn="ctr">
              <a:noFill/>
              <a:prstDash val="solid"/>
              <a:miter lim="800000"/>
            </a:ln>
            <a:effectLst/>
          </p:spPr>
          <p:txBody>
            <a:bodyPr rtlCol="0" anchor="ctr"/>
            <a:lstStyle/>
            <a:p>
              <a:pPr algn="ctr" defTabSz="914476">
                <a:defRPr/>
              </a:pPr>
              <a:endParaRPr kumimoji="1" lang="zh-TW" altLang="en-US" sz="2000" kern="0">
                <a:solidFill>
                  <a:prstClr val="white"/>
                </a:solidFill>
                <a:ea typeface="微軟正黑體" panose="020B0604030504040204" pitchFamily="34" charset="-120"/>
              </a:endParaRPr>
            </a:p>
          </p:txBody>
        </p:sp>
        <p:sp>
          <p:nvSpPr>
            <p:cNvPr id="89" name="橢圓 34">
              <a:extLst>
                <a:ext uri="{FF2B5EF4-FFF2-40B4-BE49-F238E27FC236}">
                  <a16:creationId xmlns:a16="http://schemas.microsoft.com/office/drawing/2014/main" id="{83A3B919-8747-422E-A45C-24869FEE843D}"/>
                </a:ext>
              </a:extLst>
            </p:cNvPr>
            <p:cNvSpPr/>
            <p:nvPr/>
          </p:nvSpPr>
          <p:spPr>
            <a:xfrm>
              <a:off x="4275082" y="5815332"/>
              <a:ext cx="228600" cy="228600"/>
            </a:xfrm>
            <a:prstGeom prst="ellipse">
              <a:avLst/>
            </a:prstGeom>
            <a:solidFill>
              <a:srgbClr val="9F2936"/>
            </a:solidFill>
            <a:ln w="6350" cap="flat" cmpd="sng" algn="ctr">
              <a:noFill/>
              <a:prstDash val="solid"/>
              <a:miter lim="800000"/>
            </a:ln>
            <a:effectLst/>
          </p:spPr>
          <p:txBody>
            <a:bodyPr rtlCol="0" anchor="ctr"/>
            <a:lstStyle/>
            <a:p>
              <a:pPr algn="ctr" defTabSz="914476">
                <a:defRPr/>
              </a:pPr>
              <a:endParaRPr kumimoji="1" lang="zh-TW" altLang="en-US" sz="2000" kern="0">
                <a:solidFill>
                  <a:prstClr val="white"/>
                </a:solidFill>
                <a:ea typeface="微軟正黑體" panose="020B0604030504040204" pitchFamily="34" charset="-120"/>
              </a:endParaRPr>
            </a:p>
          </p:txBody>
        </p:sp>
        <p:sp>
          <p:nvSpPr>
            <p:cNvPr id="90" name="橢圓 66">
              <a:extLst>
                <a:ext uri="{FF2B5EF4-FFF2-40B4-BE49-F238E27FC236}">
                  <a16:creationId xmlns:a16="http://schemas.microsoft.com/office/drawing/2014/main" id="{72D010DA-8EDC-4437-BA14-23825B0014E7}"/>
                </a:ext>
              </a:extLst>
            </p:cNvPr>
            <p:cNvSpPr/>
            <p:nvPr/>
          </p:nvSpPr>
          <p:spPr>
            <a:xfrm>
              <a:off x="5217885" y="5755413"/>
              <a:ext cx="347734" cy="347735"/>
            </a:xfrm>
            <a:prstGeom prst="ellipse">
              <a:avLst/>
            </a:prstGeom>
            <a:solidFill>
              <a:srgbClr val="4E8542"/>
            </a:solidFill>
            <a:ln w="6350" cap="flat" cmpd="sng" algn="ctr">
              <a:noFill/>
              <a:prstDash val="solid"/>
              <a:miter lim="800000"/>
            </a:ln>
            <a:effectLst/>
          </p:spPr>
          <p:txBody>
            <a:bodyPr rtlCol="0" anchor="ctr"/>
            <a:lstStyle/>
            <a:p>
              <a:pPr algn="ctr" defTabSz="914476">
                <a:defRPr/>
              </a:pPr>
              <a:endParaRPr kumimoji="1" lang="zh-TW" altLang="en-US" sz="2000" kern="0">
                <a:solidFill>
                  <a:prstClr val="white"/>
                </a:solidFill>
                <a:ea typeface="微軟正黑體" panose="020B0604030504040204" pitchFamily="34" charset="-120"/>
              </a:endParaRPr>
            </a:p>
          </p:txBody>
        </p:sp>
        <p:sp>
          <p:nvSpPr>
            <p:cNvPr id="91" name="橢圓 72">
              <a:extLst>
                <a:ext uri="{FF2B5EF4-FFF2-40B4-BE49-F238E27FC236}">
                  <a16:creationId xmlns:a16="http://schemas.microsoft.com/office/drawing/2014/main" id="{E2D3A77C-1E0A-4896-A91F-BE9D1DA400FF}"/>
                </a:ext>
              </a:extLst>
            </p:cNvPr>
            <p:cNvSpPr/>
            <p:nvPr/>
          </p:nvSpPr>
          <p:spPr>
            <a:xfrm>
              <a:off x="5748266" y="5755413"/>
              <a:ext cx="347734" cy="347735"/>
            </a:xfrm>
            <a:prstGeom prst="ellipse">
              <a:avLst/>
            </a:prstGeom>
            <a:solidFill>
              <a:srgbClr val="7030A0"/>
            </a:solidFill>
            <a:ln w="6350" cap="flat" cmpd="sng" algn="ctr">
              <a:noFill/>
              <a:prstDash val="solid"/>
              <a:miter lim="800000"/>
            </a:ln>
            <a:effectLst/>
          </p:spPr>
          <p:txBody>
            <a:bodyPr rtlCol="0" anchor="ctr"/>
            <a:lstStyle/>
            <a:p>
              <a:pPr algn="ctr" defTabSz="914476">
                <a:defRPr/>
              </a:pPr>
              <a:endParaRPr kumimoji="1" lang="zh-TW" altLang="en-US" sz="2000" kern="0">
                <a:solidFill>
                  <a:prstClr val="white"/>
                </a:solidFill>
                <a:ea typeface="微軟正黑體" panose="020B0604030504040204" pitchFamily="34" charset="-120"/>
              </a:endParaRPr>
            </a:p>
          </p:txBody>
        </p:sp>
        <p:sp>
          <p:nvSpPr>
            <p:cNvPr id="92" name="橢圓 72">
              <a:extLst>
                <a:ext uri="{FF2B5EF4-FFF2-40B4-BE49-F238E27FC236}">
                  <a16:creationId xmlns:a16="http://schemas.microsoft.com/office/drawing/2014/main" id="{729F8AB1-2833-4858-8AC7-81A3EBFC086B}"/>
                </a:ext>
              </a:extLst>
            </p:cNvPr>
            <p:cNvSpPr/>
            <p:nvPr/>
          </p:nvSpPr>
          <p:spPr>
            <a:xfrm>
              <a:off x="6278647" y="5755413"/>
              <a:ext cx="347734" cy="347735"/>
            </a:xfrm>
            <a:prstGeom prst="ellipse">
              <a:avLst/>
            </a:prstGeom>
            <a:solidFill>
              <a:srgbClr val="C19859"/>
            </a:solidFill>
            <a:ln w="6350" cap="flat" cmpd="sng" algn="ctr">
              <a:noFill/>
              <a:prstDash val="solid"/>
              <a:miter lim="800000"/>
            </a:ln>
            <a:effectLst/>
          </p:spPr>
          <p:txBody>
            <a:bodyPr rtlCol="0" anchor="ctr"/>
            <a:lstStyle/>
            <a:p>
              <a:pPr algn="ctr" defTabSz="914476">
                <a:defRPr/>
              </a:pPr>
              <a:endParaRPr kumimoji="1" lang="zh-TW" altLang="en-US" sz="2000" kern="0">
                <a:solidFill>
                  <a:prstClr val="white"/>
                </a:solidFill>
                <a:ea typeface="微軟正黑體" panose="020B0604030504040204" pitchFamily="34" charset="-120"/>
              </a:endParaRPr>
            </a:p>
          </p:txBody>
        </p:sp>
      </p:grpSp>
      <p:sp>
        <p:nvSpPr>
          <p:cNvPr id="94" name="文字方塊 43">
            <a:extLst>
              <a:ext uri="{FF2B5EF4-FFF2-40B4-BE49-F238E27FC236}">
                <a16:creationId xmlns:a16="http://schemas.microsoft.com/office/drawing/2014/main" id="{C90CDAF5-3C49-46BB-8B45-F21A277A6EC5}"/>
              </a:ext>
            </a:extLst>
          </p:cNvPr>
          <p:cNvSpPr txBox="1"/>
          <p:nvPr/>
        </p:nvSpPr>
        <p:spPr>
          <a:xfrm>
            <a:off x="9953611" y="3267753"/>
            <a:ext cx="984620" cy="468019"/>
          </a:xfrm>
          <a:prstGeom prst="rect">
            <a:avLst/>
          </a:prstGeom>
          <a:noFill/>
        </p:spPr>
        <p:txBody>
          <a:bodyPr wrap="square" rtlCol="0">
            <a:spAutoFit/>
          </a:bodyPr>
          <a:lstStyle/>
          <a:p>
            <a:r>
              <a:rPr kumimoji="1" lang="en-US" altLang="zh-TW" sz="2400" dirty="0">
                <a:solidFill>
                  <a:prstClr val="black"/>
                </a:solidFill>
                <a:ea typeface="微軟正黑體" panose="020B0604030504040204" pitchFamily="34" charset="-120"/>
              </a:rPr>
              <a:t>……</a:t>
            </a:r>
            <a:endParaRPr kumimoji="1" lang="zh-TW" altLang="en-US" sz="2400" dirty="0">
              <a:solidFill>
                <a:prstClr val="black"/>
              </a:solidFill>
              <a:ea typeface="微軟正黑體" panose="020B0604030504040204" pitchFamily="34" charset="-120"/>
            </a:endParaRPr>
          </a:p>
        </p:txBody>
      </p:sp>
      <p:sp>
        <p:nvSpPr>
          <p:cNvPr id="3" name="灯片编号占位符 2">
            <a:extLst>
              <a:ext uri="{FF2B5EF4-FFF2-40B4-BE49-F238E27FC236}">
                <a16:creationId xmlns:a16="http://schemas.microsoft.com/office/drawing/2014/main" id="{45110068-BDC9-4971-AD78-D0370CE413BF}"/>
              </a:ext>
            </a:extLst>
          </p:cNvPr>
          <p:cNvSpPr>
            <a:spLocks noGrp="1"/>
          </p:cNvSpPr>
          <p:nvPr>
            <p:ph type="sldNum" sz="quarter" idx="10"/>
          </p:nvPr>
        </p:nvSpPr>
        <p:spPr/>
        <p:txBody>
          <a:bodyPr/>
          <a:lstStyle/>
          <a:p>
            <a:fld id="{6C53781C-E1F6-4315-A39D-61273F2E0596}" type="slidenum">
              <a:rPr lang="zh-CN" altLang="en-US" smtClean="0"/>
              <a:pPr/>
              <a:t>15</a:t>
            </a:fld>
            <a:endParaRPr lang="zh-CN" altLang="en-US" dirty="0"/>
          </a:p>
        </p:txBody>
      </p:sp>
      <p:sp>
        <p:nvSpPr>
          <p:cNvPr id="5" name="文本占位符 4">
            <a:extLst>
              <a:ext uri="{FF2B5EF4-FFF2-40B4-BE49-F238E27FC236}">
                <a16:creationId xmlns:a16="http://schemas.microsoft.com/office/drawing/2014/main" id="{1919E999-D29A-453D-AFFC-5C6CA660EB4D}"/>
              </a:ext>
            </a:extLst>
          </p:cNvPr>
          <p:cNvSpPr>
            <a:spLocks noGrp="1"/>
          </p:cNvSpPr>
          <p:nvPr>
            <p:ph type="body" sz="quarter" idx="12"/>
          </p:nvPr>
        </p:nvSpPr>
        <p:spPr/>
        <p:txBody>
          <a:bodyPr/>
          <a:lstStyle/>
          <a:p>
            <a:endParaRPr lang="zh-CN" altLang="en-US"/>
          </a:p>
        </p:txBody>
      </p:sp>
    </p:spTree>
    <p:extLst>
      <p:ext uri="{BB962C8B-B14F-4D97-AF65-F5344CB8AC3E}">
        <p14:creationId xmlns:p14="http://schemas.microsoft.com/office/powerpoint/2010/main" val="1219603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500"/>
                                        <p:tgtEl>
                                          <p:spTgt spid="9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6"/>
                                        </p:tgtEl>
                                        <p:attrNameLst>
                                          <p:attrName>style.visibility</p:attrName>
                                        </p:attrNameLst>
                                      </p:cBhvr>
                                      <p:to>
                                        <p:strVal val="visible"/>
                                      </p:to>
                                    </p:set>
                                    <p:animEffect transition="in" filter="fade">
                                      <p:cBhvr>
                                        <p:cTn id="12" dur="500"/>
                                        <p:tgtEl>
                                          <p:spTgt spid="96"/>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69"/>
                                        </p:tgtEl>
                                        <p:attrNameLst>
                                          <p:attrName>style.visibility</p:attrName>
                                        </p:attrNameLst>
                                      </p:cBhvr>
                                      <p:to>
                                        <p:strVal val="visible"/>
                                      </p:to>
                                    </p:set>
                                    <p:animEffect transition="in" filter="fade">
                                      <p:cBhvr>
                                        <p:cTn id="16" dur="250"/>
                                        <p:tgtEl>
                                          <p:spTgt spid="69"/>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65"/>
                                        </p:tgtEl>
                                        <p:attrNameLst>
                                          <p:attrName>style.visibility</p:attrName>
                                        </p:attrNameLst>
                                      </p:cBhvr>
                                      <p:to>
                                        <p:strVal val="visible"/>
                                      </p:to>
                                    </p:set>
                                    <p:animEffect transition="in" filter="fade">
                                      <p:cBhvr>
                                        <p:cTn id="20" dur="250"/>
                                        <p:tgtEl>
                                          <p:spTgt spid="65"/>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70"/>
                                        </p:tgtEl>
                                        <p:attrNameLst>
                                          <p:attrName>style.visibility</p:attrName>
                                        </p:attrNameLst>
                                      </p:cBhvr>
                                      <p:to>
                                        <p:strVal val="visible"/>
                                      </p:to>
                                    </p:set>
                                    <p:animEffect transition="in" filter="fade">
                                      <p:cBhvr>
                                        <p:cTn id="24" dur="250"/>
                                        <p:tgtEl>
                                          <p:spTgt spid="70"/>
                                        </p:tgtEl>
                                      </p:cBhvr>
                                    </p:animEffect>
                                  </p:childTnLst>
                                </p:cTn>
                              </p:par>
                            </p:childTnLst>
                          </p:cTn>
                        </p:par>
                        <p:par>
                          <p:cTn id="25" fill="hold">
                            <p:stCondLst>
                              <p:cond delay="1250"/>
                            </p:stCondLst>
                            <p:childTnLst>
                              <p:par>
                                <p:cTn id="26" presetID="10" presetClass="entr" presetSubtype="0" fill="hold" grpId="0" nodeType="afterEffect">
                                  <p:stCondLst>
                                    <p:cond delay="0"/>
                                  </p:stCondLst>
                                  <p:childTnLst>
                                    <p:set>
                                      <p:cBhvr>
                                        <p:cTn id="27" dur="1" fill="hold">
                                          <p:stCondLst>
                                            <p:cond delay="0"/>
                                          </p:stCondLst>
                                        </p:cTn>
                                        <p:tgtEl>
                                          <p:spTgt spid="66"/>
                                        </p:tgtEl>
                                        <p:attrNameLst>
                                          <p:attrName>style.visibility</p:attrName>
                                        </p:attrNameLst>
                                      </p:cBhvr>
                                      <p:to>
                                        <p:strVal val="visible"/>
                                      </p:to>
                                    </p:set>
                                    <p:animEffect transition="in" filter="fade">
                                      <p:cBhvr>
                                        <p:cTn id="28" dur="250"/>
                                        <p:tgtEl>
                                          <p:spTgt spid="66"/>
                                        </p:tgtEl>
                                      </p:cBhvr>
                                    </p:animEffect>
                                  </p:childTnLst>
                                </p:cTn>
                              </p:par>
                            </p:childTnLst>
                          </p:cTn>
                        </p:par>
                        <p:par>
                          <p:cTn id="29" fill="hold">
                            <p:stCondLst>
                              <p:cond delay="1500"/>
                            </p:stCondLst>
                            <p:childTnLst>
                              <p:par>
                                <p:cTn id="30" presetID="10" presetClass="entr" presetSubtype="0" fill="hold" grpId="0" nodeType="afterEffect">
                                  <p:stCondLst>
                                    <p:cond delay="0"/>
                                  </p:stCondLst>
                                  <p:childTnLst>
                                    <p:set>
                                      <p:cBhvr>
                                        <p:cTn id="31" dur="1" fill="hold">
                                          <p:stCondLst>
                                            <p:cond delay="0"/>
                                          </p:stCondLst>
                                        </p:cTn>
                                        <p:tgtEl>
                                          <p:spTgt spid="71"/>
                                        </p:tgtEl>
                                        <p:attrNameLst>
                                          <p:attrName>style.visibility</p:attrName>
                                        </p:attrNameLst>
                                      </p:cBhvr>
                                      <p:to>
                                        <p:strVal val="visible"/>
                                      </p:to>
                                    </p:set>
                                    <p:animEffect transition="in" filter="fade">
                                      <p:cBhvr>
                                        <p:cTn id="32" dur="250"/>
                                        <p:tgtEl>
                                          <p:spTgt spid="71"/>
                                        </p:tgtEl>
                                      </p:cBhvr>
                                    </p:animEffect>
                                  </p:childTnLst>
                                </p:cTn>
                              </p:par>
                            </p:childTnLst>
                          </p:cTn>
                        </p:par>
                        <p:par>
                          <p:cTn id="33" fill="hold">
                            <p:stCondLst>
                              <p:cond delay="1750"/>
                            </p:stCondLst>
                            <p:childTnLst>
                              <p:par>
                                <p:cTn id="34" presetID="10" presetClass="entr" presetSubtype="0" fill="hold" grpId="0" nodeType="afterEffect">
                                  <p:stCondLst>
                                    <p:cond delay="0"/>
                                  </p:stCondLst>
                                  <p:childTnLst>
                                    <p:set>
                                      <p:cBhvr>
                                        <p:cTn id="35" dur="1" fill="hold">
                                          <p:stCondLst>
                                            <p:cond delay="0"/>
                                          </p:stCondLst>
                                        </p:cTn>
                                        <p:tgtEl>
                                          <p:spTgt spid="67"/>
                                        </p:tgtEl>
                                        <p:attrNameLst>
                                          <p:attrName>style.visibility</p:attrName>
                                        </p:attrNameLst>
                                      </p:cBhvr>
                                      <p:to>
                                        <p:strVal val="visible"/>
                                      </p:to>
                                    </p:set>
                                    <p:animEffect transition="in" filter="fade">
                                      <p:cBhvr>
                                        <p:cTn id="36" dur="250"/>
                                        <p:tgtEl>
                                          <p:spTgt spid="67"/>
                                        </p:tgtEl>
                                      </p:cBhvr>
                                    </p:animEffect>
                                  </p:childTnLst>
                                </p:cTn>
                              </p:par>
                            </p:childTnLst>
                          </p:cTn>
                        </p:par>
                        <p:par>
                          <p:cTn id="37" fill="hold">
                            <p:stCondLst>
                              <p:cond delay="2000"/>
                            </p:stCondLst>
                            <p:childTnLst>
                              <p:par>
                                <p:cTn id="38" presetID="10" presetClass="entr" presetSubtype="0" fill="hold" grpId="0" nodeType="afterEffect">
                                  <p:stCondLst>
                                    <p:cond delay="0"/>
                                  </p:stCondLst>
                                  <p:childTnLst>
                                    <p:set>
                                      <p:cBhvr>
                                        <p:cTn id="39" dur="1" fill="hold">
                                          <p:stCondLst>
                                            <p:cond delay="0"/>
                                          </p:stCondLst>
                                        </p:cTn>
                                        <p:tgtEl>
                                          <p:spTgt spid="72"/>
                                        </p:tgtEl>
                                        <p:attrNameLst>
                                          <p:attrName>style.visibility</p:attrName>
                                        </p:attrNameLst>
                                      </p:cBhvr>
                                      <p:to>
                                        <p:strVal val="visible"/>
                                      </p:to>
                                    </p:set>
                                    <p:animEffect transition="in" filter="fade">
                                      <p:cBhvr>
                                        <p:cTn id="40" dur="250"/>
                                        <p:tgtEl>
                                          <p:spTgt spid="72"/>
                                        </p:tgtEl>
                                      </p:cBhvr>
                                    </p:animEffect>
                                  </p:childTnLst>
                                </p:cTn>
                              </p:par>
                            </p:childTnLst>
                          </p:cTn>
                        </p:par>
                        <p:par>
                          <p:cTn id="41" fill="hold">
                            <p:stCondLst>
                              <p:cond delay="2250"/>
                            </p:stCondLst>
                            <p:childTnLst>
                              <p:par>
                                <p:cTn id="42" presetID="10" presetClass="entr" presetSubtype="0" fill="hold" grpId="0" nodeType="afterEffect">
                                  <p:stCondLst>
                                    <p:cond delay="0"/>
                                  </p:stCondLst>
                                  <p:childTnLst>
                                    <p:set>
                                      <p:cBhvr>
                                        <p:cTn id="43" dur="1" fill="hold">
                                          <p:stCondLst>
                                            <p:cond delay="0"/>
                                          </p:stCondLst>
                                        </p:cTn>
                                        <p:tgtEl>
                                          <p:spTgt spid="68"/>
                                        </p:tgtEl>
                                        <p:attrNameLst>
                                          <p:attrName>style.visibility</p:attrName>
                                        </p:attrNameLst>
                                      </p:cBhvr>
                                      <p:to>
                                        <p:strVal val="visible"/>
                                      </p:to>
                                    </p:set>
                                    <p:animEffect transition="in" filter="fade">
                                      <p:cBhvr>
                                        <p:cTn id="44" dur="250"/>
                                        <p:tgtEl>
                                          <p:spTgt spid="68"/>
                                        </p:tgtEl>
                                      </p:cBhvr>
                                    </p:animEffect>
                                  </p:childTnLst>
                                </p:cTn>
                              </p:par>
                            </p:childTnLst>
                          </p:cTn>
                        </p:par>
                        <p:par>
                          <p:cTn id="45" fill="hold">
                            <p:stCondLst>
                              <p:cond delay="2500"/>
                            </p:stCondLst>
                            <p:childTnLst>
                              <p:par>
                                <p:cTn id="46" presetID="10" presetClass="entr" presetSubtype="0" fill="hold" grpId="0" nodeType="after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fade">
                                      <p:cBhvr>
                                        <p:cTn id="48" dur="250"/>
                                        <p:tgtEl>
                                          <p:spTgt spid="42"/>
                                        </p:tgtEl>
                                      </p:cBhvr>
                                    </p:animEffect>
                                  </p:childTnLst>
                                </p:cTn>
                              </p:par>
                            </p:childTnLst>
                          </p:cTn>
                        </p:par>
                        <p:par>
                          <p:cTn id="49" fill="hold">
                            <p:stCondLst>
                              <p:cond delay="2750"/>
                            </p:stCondLst>
                            <p:childTnLst>
                              <p:par>
                                <p:cTn id="50" presetID="10" presetClass="entr" presetSubtype="0" fill="hold" grpId="0" nodeType="after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fade">
                                      <p:cBhvr>
                                        <p:cTn id="52" dur="250"/>
                                        <p:tgtEl>
                                          <p:spTgt spid="47"/>
                                        </p:tgtEl>
                                      </p:cBhvr>
                                    </p:animEffect>
                                  </p:childTnLst>
                                </p:cTn>
                              </p:par>
                            </p:childTnLst>
                          </p:cTn>
                        </p:par>
                        <p:par>
                          <p:cTn id="53" fill="hold">
                            <p:stCondLst>
                              <p:cond delay="3000"/>
                            </p:stCondLst>
                            <p:childTnLst>
                              <p:par>
                                <p:cTn id="54" presetID="10" presetClass="entr" presetSubtype="0" fill="hold" grpId="0" nodeType="afterEffect">
                                  <p:stCondLst>
                                    <p:cond delay="0"/>
                                  </p:stCondLst>
                                  <p:childTnLst>
                                    <p:set>
                                      <p:cBhvr>
                                        <p:cTn id="55" dur="1" fill="hold">
                                          <p:stCondLst>
                                            <p:cond delay="0"/>
                                          </p:stCondLst>
                                        </p:cTn>
                                        <p:tgtEl>
                                          <p:spTgt spid="48"/>
                                        </p:tgtEl>
                                        <p:attrNameLst>
                                          <p:attrName>style.visibility</p:attrName>
                                        </p:attrNameLst>
                                      </p:cBhvr>
                                      <p:to>
                                        <p:strVal val="visible"/>
                                      </p:to>
                                    </p:set>
                                    <p:animEffect transition="in" filter="fade">
                                      <p:cBhvr>
                                        <p:cTn id="56" dur="250"/>
                                        <p:tgtEl>
                                          <p:spTgt spid="48"/>
                                        </p:tgtEl>
                                      </p:cBhvr>
                                    </p:animEffect>
                                  </p:childTnLst>
                                </p:cTn>
                              </p:par>
                            </p:childTnLst>
                          </p:cTn>
                        </p:par>
                        <p:par>
                          <p:cTn id="57" fill="hold">
                            <p:stCondLst>
                              <p:cond delay="3250"/>
                            </p:stCondLst>
                            <p:childTnLst>
                              <p:par>
                                <p:cTn id="58" presetID="10" presetClass="entr" presetSubtype="0" fill="hold" grpId="0" nodeType="afterEffect">
                                  <p:stCondLst>
                                    <p:cond delay="0"/>
                                  </p:stCondLst>
                                  <p:childTnLst>
                                    <p:set>
                                      <p:cBhvr>
                                        <p:cTn id="59" dur="1" fill="hold">
                                          <p:stCondLst>
                                            <p:cond delay="0"/>
                                          </p:stCondLst>
                                        </p:cTn>
                                        <p:tgtEl>
                                          <p:spTgt spid="94"/>
                                        </p:tgtEl>
                                        <p:attrNameLst>
                                          <p:attrName>style.visibility</p:attrName>
                                        </p:attrNameLst>
                                      </p:cBhvr>
                                      <p:to>
                                        <p:strVal val="visible"/>
                                      </p:to>
                                    </p:set>
                                    <p:animEffect transition="in" filter="fade">
                                      <p:cBhvr>
                                        <p:cTn id="60" dur="250"/>
                                        <p:tgtEl>
                                          <p:spTgt spid="94"/>
                                        </p:tgtEl>
                                      </p:cBhvr>
                                    </p:animEffect>
                                  </p:childTnLst>
                                </p:cTn>
                              </p:par>
                            </p:childTnLst>
                          </p:cTn>
                        </p:par>
                        <p:par>
                          <p:cTn id="61" fill="hold">
                            <p:stCondLst>
                              <p:cond delay="3500"/>
                            </p:stCondLst>
                            <p:childTnLst>
                              <p:par>
                                <p:cTn id="62" presetID="10" presetClass="entr" presetSubtype="0" fill="hold" grpId="0" nodeType="afterEffect">
                                  <p:stCondLst>
                                    <p:cond delay="0"/>
                                  </p:stCondLst>
                                  <p:childTnLst>
                                    <p:set>
                                      <p:cBhvr>
                                        <p:cTn id="63" dur="1" fill="hold">
                                          <p:stCondLst>
                                            <p:cond delay="0"/>
                                          </p:stCondLst>
                                        </p:cTn>
                                        <p:tgtEl>
                                          <p:spTgt spid="73"/>
                                        </p:tgtEl>
                                        <p:attrNameLst>
                                          <p:attrName>style.visibility</p:attrName>
                                        </p:attrNameLst>
                                      </p:cBhvr>
                                      <p:to>
                                        <p:strVal val="visible"/>
                                      </p:to>
                                    </p:set>
                                    <p:animEffect transition="in" filter="fade">
                                      <p:cBhvr>
                                        <p:cTn id="64" dur="250"/>
                                        <p:tgtEl>
                                          <p:spTgt spid="73"/>
                                        </p:tgtEl>
                                      </p:cBhvr>
                                    </p:animEffect>
                                  </p:childTnLst>
                                </p:cTn>
                              </p:par>
                            </p:childTnLst>
                          </p:cTn>
                        </p:par>
                        <p:par>
                          <p:cTn id="65" fill="hold">
                            <p:stCondLst>
                              <p:cond delay="3750"/>
                            </p:stCondLst>
                            <p:childTnLst>
                              <p:par>
                                <p:cTn id="66" presetID="10" presetClass="entr" presetSubtype="0" fill="hold" nodeType="afterEffect">
                                  <p:stCondLst>
                                    <p:cond delay="0"/>
                                  </p:stCondLst>
                                  <p:childTnLst>
                                    <p:set>
                                      <p:cBhvr>
                                        <p:cTn id="67" dur="1" fill="hold">
                                          <p:stCondLst>
                                            <p:cond delay="0"/>
                                          </p:stCondLst>
                                        </p:cTn>
                                        <p:tgtEl>
                                          <p:spTgt spid="99"/>
                                        </p:tgtEl>
                                        <p:attrNameLst>
                                          <p:attrName>style.visibility</p:attrName>
                                        </p:attrNameLst>
                                      </p:cBhvr>
                                      <p:to>
                                        <p:strVal val="visible"/>
                                      </p:to>
                                    </p:set>
                                    <p:animEffect transition="in" filter="fade">
                                      <p:cBhvr>
                                        <p:cTn id="68" dur="250"/>
                                        <p:tgtEl>
                                          <p:spTgt spid="99"/>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101"/>
                                        </p:tgtEl>
                                        <p:attrNameLst>
                                          <p:attrName>style.visibility</p:attrName>
                                        </p:attrNameLst>
                                      </p:cBhvr>
                                      <p:to>
                                        <p:strVal val="visible"/>
                                      </p:to>
                                    </p:set>
                                    <p:animEffect transition="in" filter="fade">
                                      <p:cBhvr>
                                        <p:cTn id="73" dur="500"/>
                                        <p:tgtEl>
                                          <p:spTgt spid="101"/>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02"/>
                                        </p:tgtEl>
                                        <p:attrNameLst>
                                          <p:attrName>style.visibility</p:attrName>
                                        </p:attrNameLst>
                                      </p:cBhvr>
                                      <p:to>
                                        <p:strVal val="visible"/>
                                      </p:to>
                                    </p:set>
                                    <p:animEffect transition="in" filter="fade">
                                      <p:cBhvr>
                                        <p:cTn id="78" dur="500"/>
                                        <p:tgtEl>
                                          <p:spTgt spid="102"/>
                                        </p:tgtEl>
                                      </p:cBhvr>
                                    </p:animEffect>
                                  </p:childTnLst>
                                </p:cTn>
                              </p:par>
                            </p:childTnLst>
                          </p:cTn>
                        </p:par>
                        <p:par>
                          <p:cTn id="79" fill="hold">
                            <p:stCondLst>
                              <p:cond delay="500"/>
                            </p:stCondLst>
                            <p:childTnLst>
                              <p:par>
                                <p:cTn id="80" presetID="10" presetClass="entr" presetSubtype="0" fill="hold" nodeType="afterEffect">
                                  <p:stCondLst>
                                    <p:cond delay="0"/>
                                  </p:stCondLst>
                                  <p:childTnLst>
                                    <p:set>
                                      <p:cBhvr>
                                        <p:cTn id="81" dur="1" fill="hold">
                                          <p:stCondLst>
                                            <p:cond delay="0"/>
                                          </p:stCondLst>
                                        </p:cTn>
                                        <p:tgtEl>
                                          <p:spTgt spid="105"/>
                                        </p:tgtEl>
                                        <p:attrNameLst>
                                          <p:attrName>style.visibility</p:attrName>
                                        </p:attrNameLst>
                                      </p:cBhvr>
                                      <p:to>
                                        <p:strVal val="visible"/>
                                      </p:to>
                                    </p:set>
                                    <p:animEffect transition="in" filter="fade">
                                      <p:cBhvr>
                                        <p:cTn id="82" dur="500"/>
                                        <p:tgtEl>
                                          <p:spTgt spid="105"/>
                                        </p:tgtEl>
                                      </p:cBhvr>
                                    </p:animEffect>
                                  </p:childTnLst>
                                </p:cTn>
                              </p:par>
                            </p:childTnLst>
                          </p:cTn>
                        </p:par>
                        <p:par>
                          <p:cTn id="83" fill="hold">
                            <p:stCondLst>
                              <p:cond delay="1000"/>
                            </p:stCondLst>
                            <p:childTnLst>
                              <p:par>
                                <p:cTn id="84" presetID="10" presetClass="entr" presetSubtype="0" fill="hold" nodeType="afterEffect">
                                  <p:stCondLst>
                                    <p:cond delay="0"/>
                                  </p:stCondLst>
                                  <p:childTnLst>
                                    <p:set>
                                      <p:cBhvr>
                                        <p:cTn id="85" dur="1" fill="hold">
                                          <p:stCondLst>
                                            <p:cond delay="0"/>
                                          </p:stCondLst>
                                        </p:cTn>
                                        <p:tgtEl>
                                          <p:spTgt spid="100"/>
                                        </p:tgtEl>
                                        <p:attrNameLst>
                                          <p:attrName>style.visibility</p:attrName>
                                        </p:attrNameLst>
                                      </p:cBhvr>
                                      <p:to>
                                        <p:strVal val="visible"/>
                                      </p:to>
                                    </p:set>
                                    <p:animEffect transition="in" filter="fade">
                                      <p:cBhvr>
                                        <p:cTn id="86" dur="500"/>
                                        <p:tgtEl>
                                          <p:spTgt spid="100"/>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106"/>
                                        </p:tgtEl>
                                        <p:attrNameLst>
                                          <p:attrName>style.visibility</p:attrName>
                                        </p:attrNameLst>
                                      </p:cBhvr>
                                      <p:to>
                                        <p:strVal val="visible"/>
                                      </p:to>
                                    </p:set>
                                    <p:animEffect transition="in" filter="fade">
                                      <p:cBhvr>
                                        <p:cTn id="91" dur="500"/>
                                        <p:tgtEl>
                                          <p:spTgt spid="106"/>
                                        </p:tgtEl>
                                      </p:cBhvr>
                                    </p:animEffect>
                                  </p:childTnLst>
                                </p:cTn>
                              </p:par>
                            </p:childTnLst>
                          </p:cTn>
                        </p:par>
                        <p:par>
                          <p:cTn id="92" fill="hold">
                            <p:stCondLst>
                              <p:cond delay="500"/>
                            </p:stCondLst>
                            <p:childTnLst>
                              <p:par>
                                <p:cTn id="93" presetID="10" presetClass="entr" presetSubtype="0" fill="hold" nodeType="afterEffect">
                                  <p:stCondLst>
                                    <p:cond delay="0"/>
                                  </p:stCondLst>
                                  <p:childTnLst>
                                    <p:set>
                                      <p:cBhvr>
                                        <p:cTn id="94" dur="1" fill="hold">
                                          <p:stCondLst>
                                            <p:cond delay="0"/>
                                          </p:stCondLst>
                                        </p:cTn>
                                        <p:tgtEl>
                                          <p:spTgt spid="107"/>
                                        </p:tgtEl>
                                        <p:attrNameLst>
                                          <p:attrName>style.visibility</p:attrName>
                                        </p:attrNameLst>
                                      </p:cBhvr>
                                      <p:to>
                                        <p:strVal val="visible"/>
                                      </p:to>
                                    </p:set>
                                    <p:animEffect transition="in" filter="fade">
                                      <p:cBhvr>
                                        <p:cTn id="95" dur="500"/>
                                        <p:tgtEl>
                                          <p:spTgt spid="107"/>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xit" presetSubtype="0" fill="hold" nodeType="clickEffect">
                                  <p:stCondLst>
                                    <p:cond delay="0"/>
                                  </p:stCondLst>
                                  <p:childTnLst>
                                    <p:animEffect transition="out" filter="fade">
                                      <p:cBhvr>
                                        <p:cTn id="99" dur="500"/>
                                        <p:tgtEl>
                                          <p:spTgt spid="96"/>
                                        </p:tgtEl>
                                      </p:cBhvr>
                                    </p:animEffect>
                                    <p:set>
                                      <p:cBhvr>
                                        <p:cTn id="100" dur="1" fill="hold">
                                          <p:stCondLst>
                                            <p:cond delay="499"/>
                                          </p:stCondLst>
                                        </p:cTn>
                                        <p:tgtEl>
                                          <p:spTgt spid="96"/>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500"/>
                                        <p:tgtEl>
                                          <p:spTgt spid="69"/>
                                        </p:tgtEl>
                                      </p:cBhvr>
                                    </p:animEffect>
                                    <p:set>
                                      <p:cBhvr>
                                        <p:cTn id="103" dur="1" fill="hold">
                                          <p:stCondLst>
                                            <p:cond delay="499"/>
                                          </p:stCondLst>
                                        </p:cTn>
                                        <p:tgtEl>
                                          <p:spTgt spid="69"/>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500"/>
                                        <p:tgtEl>
                                          <p:spTgt spid="65"/>
                                        </p:tgtEl>
                                      </p:cBhvr>
                                    </p:animEffect>
                                    <p:set>
                                      <p:cBhvr>
                                        <p:cTn id="106" dur="1" fill="hold">
                                          <p:stCondLst>
                                            <p:cond delay="499"/>
                                          </p:stCondLst>
                                        </p:cTn>
                                        <p:tgtEl>
                                          <p:spTgt spid="65"/>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500"/>
                                        <p:tgtEl>
                                          <p:spTgt spid="70"/>
                                        </p:tgtEl>
                                      </p:cBhvr>
                                    </p:animEffect>
                                    <p:set>
                                      <p:cBhvr>
                                        <p:cTn id="109" dur="1" fill="hold">
                                          <p:stCondLst>
                                            <p:cond delay="499"/>
                                          </p:stCondLst>
                                        </p:cTn>
                                        <p:tgtEl>
                                          <p:spTgt spid="70"/>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66"/>
                                        </p:tgtEl>
                                      </p:cBhvr>
                                    </p:animEffect>
                                    <p:set>
                                      <p:cBhvr>
                                        <p:cTn id="112" dur="1" fill="hold">
                                          <p:stCondLst>
                                            <p:cond delay="499"/>
                                          </p:stCondLst>
                                        </p:cTn>
                                        <p:tgtEl>
                                          <p:spTgt spid="66"/>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71"/>
                                        </p:tgtEl>
                                      </p:cBhvr>
                                    </p:animEffect>
                                    <p:set>
                                      <p:cBhvr>
                                        <p:cTn id="115" dur="1" fill="hold">
                                          <p:stCondLst>
                                            <p:cond delay="499"/>
                                          </p:stCondLst>
                                        </p:cTn>
                                        <p:tgtEl>
                                          <p:spTgt spid="71"/>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500"/>
                                        <p:tgtEl>
                                          <p:spTgt spid="67"/>
                                        </p:tgtEl>
                                      </p:cBhvr>
                                    </p:animEffect>
                                    <p:set>
                                      <p:cBhvr>
                                        <p:cTn id="118" dur="1" fill="hold">
                                          <p:stCondLst>
                                            <p:cond delay="499"/>
                                          </p:stCondLst>
                                        </p:cTn>
                                        <p:tgtEl>
                                          <p:spTgt spid="67"/>
                                        </p:tgtEl>
                                        <p:attrNameLst>
                                          <p:attrName>style.visibility</p:attrName>
                                        </p:attrNameLst>
                                      </p:cBhvr>
                                      <p:to>
                                        <p:strVal val="hidden"/>
                                      </p:to>
                                    </p:set>
                                  </p:childTnLst>
                                </p:cTn>
                              </p:par>
                              <p:par>
                                <p:cTn id="119" presetID="10" presetClass="exit" presetSubtype="0" fill="hold" grpId="1" nodeType="withEffect">
                                  <p:stCondLst>
                                    <p:cond delay="0"/>
                                  </p:stCondLst>
                                  <p:childTnLst>
                                    <p:animEffect transition="out" filter="fade">
                                      <p:cBhvr>
                                        <p:cTn id="120" dur="500"/>
                                        <p:tgtEl>
                                          <p:spTgt spid="72"/>
                                        </p:tgtEl>
                                      </p:cBhvr>
                                    </p:animEffect>
                                    <p:set>
                                      <p:cBhvr>
                                        <p:cTn id="121" dur="1" fill="hold">
                                          <p:stCondLst>
                                            <p:cond delay="499"/>
                                          </p:stCondLst>
                                        </p:cTn>
                                        <p:tgtEl>
                                          <p:spTgt spid="72"/>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500"/>
                                        <p:tgtEl>
                                          <p:spTgt spid="68"/>
                                        </p:tgtEl>
                                      </p:cBhvr>
                                    </p:animEffect>
                                    <p:set>
                                      <p:cBhvr>
                                        <p:cTn id="124" dur="1" fill="hold">
                                          <p:stCondLst>
                                            <p:cond delay="499"/>
                                          </p:stCondLst>
                                        </p:cTn>
                                        <p:tgtEl>
                                          <p:spTgt spid="68"/>
                                        </p:tgtEl>
                                        <p:attrNameLst>
                                          <p:attrName>style.visibility</p:attrName>
                                        </p:attrNameLst>
                                      </p:cBhvr>
                                      <p:to>
                                        <p:strVal val="hidden"/>
                                      </p:to>
                                    </p:set>
                                  </p:childTnLst>
                                </p:cTn>
                              </p:par>
                              <p:par>
                                <p:cTn id="125" presetID="10" presetClass="exit" presetSubtype="0" fill="hold" grpId="1" nodeType="withEffect">
                                  <p:stCondLst>
                                    <p:cond delay="0"/>
                                  </p:stCondLst>
                                  <p:childTnLst>
                                    <p:animEffect transition="out" filter="fade">
                                      <p:cBhvr>
                                        <p:cTn id="126" dur="500"/>
                                        <p:tgtEl>
                                          <p:spTgt spid="42"/>
                                        </p:tgtEl>
                                      </p:cBhvr>
                                    </p:animEffect>
                                    <p:set>
                                      <p:cBhvr>
                                        <p:cTn id="127" dur="1" fill="hold">
                                          <p:stCondLst>
                                            <p:cond delay="499"/>
                                          </p:stCondLst>
                                        </p:cTn>
                                        <p:tgtEl>
                                          <p:spTgt spid="42"/>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500"/>
                                        <p:tgtEl>
                                          <p:spTgt spid="47"/>
                                        </p:tgtEl>
                                      </p:cBhvr>
                                    </p:animEffect>
                                    <p:set>
                                      <p:cBhvr>
                                        <p:cTn id="130" dur="1" fill="hold">
                                          <p:stCondLst>
                                            <p:cond delay="499"/>
                                          </p:stCondLst>
                                        </p:cTn>
                                        <p:tgtEl>
                                          <p:spTgt spid="47"/>
                                        </p:tgtEl>
                                        <p:attrNameLst>
                                          <p:attrName>style.visibility</p:attrName>
                                        </p:attrNameLst>
                                      </p:cBhvr>
                                      <p:to>
                                        <p:strVal val="hidden"/>
                                      </p:to>
                                    </p:set>
                                  </p:childTnLst>
                                </p:cTn>
                              </p:par>
                              <p:par>
                                <p:cTn id="131" presetID="10" presetClass="exit" presetSubtype="0" fill="hold" grpId="1" nodeType="withEffect">
                                  <p:stCondLst>
                                    <p:cond delay="0"/>
                                  </p:stCondLst>
                                  <p:childTnLst>
                                    <p:animEffect transition="out" filter="fade">
                                      <p:cBhvr>
                                        <p:cTn id="132" dur="500"/>
                                        <p:tgtEl>
                                          <p:spTgt spid="48"/>
                                        </p:tgtEl>
                                      </p:cBhvr>
                                    </p:animEffect>
                                    <p:set>
                                      <p:cBhvr>
                                        <p:cTn id="133" dur="1" fill="hold">
                                          <p:stCondLst>
                                            <p:cond delay="499"/>
                                          </p:stCondLst>
                                        </p:cTn>
                                        <p:tgtEl>
                                          <p:spTgt spid="48"/>
                                        </p:tgtEl>
                                        <p:attrNameLst>
                                          <p:attrName>style.visibility</p:attrName>
                                        </p:attrNameLst>
                                      </p:cBhvr>
                                      <p:to>
                                        <p:strVal val="hidden"/>
                                      </p:to>
                                    </p:set>
                                  </p:childTnLst>
                                </p:cTn>
                              </p:par>
                              <p:par>
                                <p:cTn id="134" presetID="10" presetClass="exit" presetSubtype="0" fill="hold" grpId="1" nodeType="withEffect">
                                  <p:stCondLst>
                                    <p:cond delay="0"/>
                                  </p:stCondLst>
                                  <p:childTnLst>
                                    <p:animEffect transition="out" filter="fade">
                                      <p:cBhvr>
                                        <p:cTn id="135" dur="500"/>
                                        <p:tgtEl>
                                          <p:spTgt spid="94"/>
                                        </p:tgtEl>
                                      </p:cBhvr>
                                    </p:animEffect>
                                    <p:set>
                                      <p:cBhvr>
                                        <p:cTn id="136" dur="1" fill="hold">
                                          <p:stCondLst>
                                            <p:cond delay="499"/>
                                          </p:stCondLst>
                                        </p:cTn>
                                        <p:tgtEl>
                                          <p:spTgt spid="94"/>
                                        </p:tgtEl>
                                        <p:attrNameLst>
                                          <p:attrName>style.visibility</p:attrName>
                                        </p:attrNameLst>
                                      </p:cBhvr>
                                      <p:to>
                                        <p:strVal val="hidden"/>
                                      </p:to>
                                    </p:set>
                                  </p:childTnLst>
                                </p:cTn>
                              </p:par>
                              <p:par>
                                <p:cTn id="137" presetID="10" presetClass="exit" presetSubtype="0" fill="hold" grpId="1" nodeType="withEffect">
                                  <p:stCondLst>
                                    <p:cond delay="0"/>
                                  </p:stCondLst>
                                  <p:childTnLst>
                                    <p:animEffect transition="out" filter="fade">
                                      <p:cBhvr>
                                        <p:cTn id="138" dur="500"/>
                                        <p:tgtEl>
                                          <p:spTgt spid="73"/>
                                        </p:tgtEl>
                                      </p:cBhvr>
                                    </p:animEffect>
                                    <p:set>
                                      <p:cBhvr>
                                        <p:cTn id="139" dur="1" fill="hold">
                                          <p:stCondLst>
                                            <p:cond delay="499"/>
                                          </p:stCondLst>
                                        </p:cTn>
                                        <p:tgtEl>
                                          <p:spTgt spid="73"/>
                                        </p:tgtEl>
                                        <p:attrNameLst>
                                          <p:attrName>style.visibility</p:attrName>
                                        </p:attrNameLst>
                                      </p:cBhvr>
                                      <p:to>
                                        <p:strVal val="hidden"/>
                                      </p:to>
                                    </p:set>
                                  </p:childTnLst>
                                </p:cTn>
                              </p:par>
                              <p:par>
                                <p:cTn id="140" presetID="10" presetClass="exit" presetSubtype="0" fill="hold" nodeType="withEffect">
                                  <p:stCondLst>
                                    <p:cond delay="0"/>
                                  </p:stCondLst>
                                  <p:childTnLst>
                                    <p:animEffect transition="out" filter="fade">
                                      <p:cBhvr>
                                        <p:cTn id="141" dur="500"/>
                                        <p:tgtEl>
                                          <p:spTgt spid="99"/>
                                        </p:tgtEl>
                                      </p:cBhvr>
                                    </p:animEffect>
                                    <p:set>
                                      <p:cBhvr>
                                        <p:cTn id="142" dur="1" fill="hold">
                                          <p:stCondLst>
                                            <p:cond delay="499"/>
                                          </p:stCondLst>
                                        </p:cTn>
                                        <p:tgtEl>
                                          <p:spTgt spid="99"/>
                                        </p:tgtEl>
                                        <p:attrNameLst>
                                          <p:attrName>style.visibility</p:attrName>
                                        </p:attrNameLst>
                                      </p:cBhvr>
                                      <p:to>
                                        <p:strVal val="hidden"/>
                                      </p:to>
                                    </p:set>
                                  </p:childTnLst>
                                </p:cTn>
                              </p:par>
                              <p:par>
                                <p:cTn id="143" presetID="10" presetClass="exit" presetSubtype="0" fill="hold" nodeType="withEffect">
                                  <p:stCondLst>
                                    <p:cond delay="0"/>
                                  </p:stCondLst>
                                  <p:childTnLst>
                                    <p:animEffect transition="out" filter="fade">
                                      <p:cBhvr>
                                        <p:cTn id="144" dur="500"/>
                                        <p:tgtEl>
                                          <p:spTgt spid="101"/>
                                        </p:tgtEl>
                                      </p:cBhvr>
                                    </p:animEffect>
                                    <p:set>
                                      <p:cBhvr>
                                        <p:cTn id="145" dur="1" fill="hold">
                                          <p:stCondLst>
                                            <p:cond delay="499"/>
                                          </p:stCondLst>
                                        </p:cTn>
                                        <p:tgtEl>
                                          <p:spTgt spid="101"/>
                                        </p:tgtEl>
                                        <p:attrNameLst>
                                          <p:attrName>style.visibility</p:attrName>
                                        </p:attrNameLst>
                                      </p:cBhvr>
                                      <p:to>
                                        <p:strVal val="hidden"/>
                                      </p:to>
                                    </p:set>
                                  </p:childTnLst>
                                </p:cTn>
                              </p:par>
                              <p:par>
                                <p:cTn id="146" presetID="10" presetClass="exit" presetSubtype="0" fill="hold" nodeType="withEffect">
                                  <p:stCondLst>
                                    <p:cond delay="0"/>
                                  </p:stCondLst>
                                  <p:childTnLst>
                                    <p:animEffect transition="out" filter="fade">
                                      <p:cBhvr>
                                        <p:cTn id="147" dur="500"/>
                                        <p:tgtEl>
                                          <p:spTgt spid="102"/>
                                        </p:tgtEl>
                                      </p:cBhvr>
                                    </p:animEffect>
                                    <p:set>
                                      <p:cBhvr>
                                        <p:cTn id="148" dur="1" fill="hold">
                                          <p:stCondLst>
                                            <p:cond delay="499"/>
                                          </p:stCondLst>
                                        </p:cTn>
                                        <p:tgtEl>
                                          <p:spTgt spid="102"/>
                                        </p:tgtEl>
                                        <p:attrNameLst>
                                          <p:attrName>style.visibility</p:attrName>
                                        </p:attrNameLst>
                                      </p:cBhvr>
                                      <p:to>
                                        <p:strVal val="hidden"/>
                                      </p:to>
                                    </p:set>
                                  </p:childTnLst>
                                </p:cTn>
                              </p:par>
                              <p:par>
                                <p:cTn id="149" presetID="10" presetClass="exit" presetSubtype="0" fill="hold" nodeType="withEffect">
                                  <p:stCondLst>
                                    <p:cond delay="0"/>
                                  </p:stCondLst>
                                  <p:childTnLst>
                                    <p:animEffect transition="out" filter="fade">
                                      <p:cBhvr>
                                        <p:cTn id="150" dur="500"/>
                                        <p:tgtEl>
                                          <p:spTgt spid="105"/>
                                        </p:tgtEl>
                                      </p:cBhvr>
                                    </p:animEffect>
                                    <p:set>
                                      <p:cBhvr>
                                        <p:cTn id="151" dur="1" fill="hold">
                                          <p:stCondLst>
                                            <p:cond delay="499"/>
                                          </p:stCondLst>
                                        </p:cTn>
                                        <p:tgtEl>
                                          <p:spTgt spid="105"/>
                                        </p:tgtEl>
                                        <p:attrNameLst>
                                          <p:attrName>style.visibility</p:attrName>
                                        </p:attrNameLst>
                                      </p:cBhvr>
                                      <p:to>
                                        <p:strVal val="hidden"/>
                                      </p:to>
                                    </p:set>
                                  </p:childTnLst>
                                </p:cTn>
                              </p:par>
                              <p:par>
                                <p:cTn id="152" presetID="10" presetClass="exit" presetSubtype="0" fill="hold" nodeType="withEffect">
                                  <p:stCondLst>
                                    <p:cond delay="0"/>
                                  </p:stCondLst>
                                  <p:childTnLst>
                                    <p:animEffect transition="out" filter="fade">
                                      <p:cBhvr>
                                        <p:cTn id="153" dur="500"/>
                                        <p:tgtEl>
                                          <p:spTgt spid="100"/>
                                        </p:tgtEl>
                                      </p:cBhvr>
                                    </p:animEffect>
                                    <p:set>
                                      <p:cBhvr>
                                        <p:cTn id="154" dur="1" fill="hold">
                                          <p:stCondLst>
                                            <p:cond delay="499"/>
                                          </p:stCondLst>
                                        </p:cTn>
                                        <p:tgtEl>
                                          <p:spTgt spid="100"/>
                                        </p:tgtEl>
                                        <p:attrNameLst>
                                          <p:attrName>style.visibility</p:attrName>
                                        </p:attrNameLst>
                                      </p:cBhvr>
                                      <p:to>
                                        <p:strVal val="hidden"/>
                                      </p:to>
                                    </p:set>
                                  </p:childTnLst>
                                </p:cTn>
                              </p:par>
                              <p:par>
                                <p:cTn id="155" presetID="10" presetClass="exit" presetSubtype="0" fill="hold" nodeType="withEffect">
                                  <p:stCondLst>
                                    <p:cond delay="0"/>
                                  </p:stCondLst>
                                  <p:childTnLst>
                                    <p:animEffect transition="out" filter="fade">
                                      <p:cBhvr>
                                        <p:cTn id="156" dur="500"/>
                                        <p:tgtEl>
                                          <p:spTgt spid="106"/>
                                        </p:tgtEl>
                                      </p:cBhvr>
                                    </p:animEffect>
                                    <p:set>
                                      <p:cBhvr>
                                        <p:cTn id="157" dur="1" fill="hold">
                                          <p:stCondLst>
                                            <p:cond delay="499"/>
                                          </p:stCondLst>
                                        </p:cTn>
                                        <p:tgtEl>
                                          <p:spTgt spid="106"/>
                                        </p:tgtEl>
                                        <p:attrNameLst>
                                          <p:attrName>style.visibility</p:attrName>
                                        </p:attrNameLst>
                                      </p:cBhvr>
                                      <p:to>
                                        <p:strVal val="hidden"/>
                                      </p:to>
                                    </p:set>
                                  </p:childTnLst>
                                </p:cTn>
                              </p:par>
                              <p:par>
                                <p:cTn id="158" presetID="10" presetClass="exit" presetSubtype="0" fill="hold" nodeType="withEffect">
                                  <p:stCondLst>
                                    <p:cond delay="0"/>
                                  </p:stCondLst>
                                  <p:childTnLst>
                                    <p:animEffect transition="out" filter="fade">
                                      <p:cBhvr>
                                        <p:cTn id="159" dur="500"/>
                                        <p:tgtEl>
                                          <p:spTgt spid="107"/>
                                        </p:tgtEl>
                                      </p:cBhvr>
                                    </p:animEffect>
                                    <p:set>
                                      <p:cBhvr>
                                        <p:cTn id="160" dur="1" fill="hold">
                                          <p:stCondLst>
                                            <p:cond delay="499"/>
                                          </p:stCondLst>
                                        </p:cTn>
                                        <p:tgtEl>
                                          <p:spTgt spid="10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2" grpId="1" animBg="1"/>
      <p:bldP spid="47" grpId="0" animBg="1"/>
      <p:bldP spid="47" grpId="1" animBg="1"/>
      <p:bldP spid="48" grpId="0" animBg="1"/>
      <p:bldP spid="48"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P spid="72" grpId="0" animBg="1"/>
      <p:bldP spid="72" grpId="1" animBg="1"/>
      <p:bldP spid="73" grpId="0" animBg="1"/>
      <p:bldP spid="73" grpId="1" animBg="1"/>
      <p:bldP spid="94" grpId="0"/>
      <p:bldP spid="94"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D879B219-94A8-4FBC-A55C-D42B2274E81B}"/>
              </a:ext>
            </a:extLst>
          </p:cNvPr>
          <p:cNvSpPr>
            <a:spLocks noGrp="1"/>
          </p:cNvSpPr>
          <p:nvPr>
            <p:ph type="body" sz="quarter" idx="11"/>
          </p:nvPr>
        </p:nvSpPr>
        <p:spPr/>
        <p:txBody>
          <a:bodyPr/>
          <a:lstStyle/>
          <a:p>
            <a:r>
              <a:rPr lang="en-US" altLang="zh-CN" dirty="0"/>
              <a:t>AoA Estimation via Overhearing</a:t>
            </a:r>
            <a:endParaRPr lang="zh-CN" altLang="en-US" dirty="0"/>
          </a:p>
        </p:txBody>
      </p:sp>
      <p:sp>
        <p:nvSpPr>
          <p:cNvPr id="6" name="矩形 5">
            <a:extLst>
              <a:ext uri="{FF2B5EF4-FFF2-40B4-BE49-F238E27FC236}">
                <a16:creationId xmlns:a16="http://schemas.microsoft.com/office/drawing/2014/main" id="{0447D0FC-B787-4922-800C-71BD33273A43}"/>
              </a:ext>
            </a:extLst>
          </p:cNvPr>
          <p:cNvSpPr/>
          <p:nvPr/>
        </p:nvSpPr>
        <p:spPr>
          <a:xfrm>
            <a:off x="238479" y="1074193"/>
            <a:ext cx="3758964" cy="685800"/>
          </a:xfrm>
          <a:prstGeom prst="rect">
            <a:avLst/>
          </a:prstGeom>
          <a:noFill/>
          <a:ln w="38100" cap="flat" cmpd="sng" algn="ctr">
            <a:solidFill>
              <a:sysClr val="windowText" lastClr="000000"/>
            </a:solidFill>
            <a:prstDash val="solid"/>
            <a:miter lim="800000"/>
          </a:ln>
          <a:effectLst/>
        </p:spPr>
        <p:txBody>
          <a:bodyPr rtlCol="0" anchor="ctr"/>
          <a:lstStyle/>
          <a:p>
            <a:pPr algn="ctr" defTabSz="914476">
              <a:defRPr/>
            </a:pPr>
            <a:r>
              <a:rPr kumimoji="1" lang="en-US" altLang="zh-TW" sz="2800" kern="0" dirty="0">
                <a:solidFill>
                  <a:prstClr val="black"/>
                </a:solidFill>
                <a:ea typeface="微軟正黑體" panose="020B0604030504040204" pitchFamily="34" charset="-120"/>
              </a:rPr>
              <a:t>Reference Period(8</a:t>
            </a:r>
            <a:r>
              <a:rPr kumimoji="1" lang="el-GR" altLang="zh-TW" sz="2800" kern="0" dirty="0">
                <a:solidFill>
                  <a:prstClr val="black"/>
                </a:solidFill>
                <a:ea typeface="微軟正黑體" panose="020B0604030504040204" pitchFamily="34" charset="-120"/>
              </a:rPr>
              <a:t>μ</a:t>
            </a:r>
            <a:r>
              <a:rPr kumimoji="1" lang="en-US" altLang="zh-TW" sz="2800" kern="0" dirty="0">
                <a:solidFill>
                  <a:prstClr val="black"/>
                </a:solidFill>
                <a:ea typeface="微軟正黑體" panose="020B0604030504040204" pitchFamily="34" charset="-120"/>
              </a:rPr>
              <a:t>s)</a:t>
            </a:r>
            <a:endParaRPr kumimoji="1" lang="zh-TW" altLang="en-US" sz="2800" kern="0" dirty="0">
              <a:solidFill>
                <a:prstClr val="black"/>
              </a:solidFill>
              <a:ea typeface="微軟正黑體" panose="020B0604030504040204" pitchFamily="34" charset="-120"/>
            </a:endParaRPr>
          </a:p>
        </p:txBody>
      </p:sp>
      <p:sp>
        <p:nvSpPr>
          <p:cNvPr id="7" name="矩形 6">
            <a:extLst>
              <a:ext uri="{FF2B5EF4-FFF2-40B4-BE49-F238E27FC236}">
                <a16:creationId xmlns:a16="http://schemas.microsoft.com/office/drawing/2014/main" id="{A17BE219-1F90-484F-9E15-183C2336A82F}"/>
              </a:ext>
            </a:extLst>
          </p:cNvPr>
          <p:cNvSpPr/>
          <p:nvPr/>
        </p:nvSpPr>
        <p:spPr>
          <a:xfrm>
            <a:off x="3899303" y="1074193"/>
            <a:ext cx="1017815" cy="685800"/>
          </a:xfrm>
          <a:prstGeom prst="rect">
            <a:avLst/>
          </a:prstGeom>
          <a:noFill/>
          <a:ln w="38100" cap="flat" cmpd="sng" algn="ctr">
            <a:noFill/>
            <a:prstDash val="solid"/>
            <a:miter lim="800000"/>
          </a:ln>
          <a:effectLst/>
        </p:spPr>
        <p:txBody>
          <a:bodyPr rtlCol="0" anchor="ctr"/>
          <a:lstStyle/>
          <a:p>
            <a:pPr algn="ctr" defTabSz="914476">
              <a:defRPr/>
            </a:pPr>
            <a:r>
              <a:rPr kumimoji="1" lang="en-US" altLang="zh-TW" sz="2000" kern="0" dirty="0">
                <a:solidFill>
                  <a:prstClr val="black"/>
                </a:solidFill>
                <a:ea typeface="微軟正黑體" panose="020B0604030504040204" pitchFamily="34" charset="-120"/>
              </a:rPr>
              <a:t>Switch</a:t>
            </a:r>
            <a:br>
              <a:rPr kumimoji="1" lang="en-US" altLang="zh-TW" sz="2000" kern="0" dirty="0">
                <a:solidFill>
                  <a:prstClr val="black"/>
                </a:solidFill>
                <a:ea typeface="微軟正黑體" panose="020B0604030504040204" pitchFamily="34" charset="-120"/>
              </a:rPr>
            </a:br>
            <a:r>
              <a:rPr kumimoji="1" lang="en-US" altLang="zh-TW" sz="2000" kern="0" dirty="0">
                <a:solidFill>
                  <a:prstClr val="black"/>
                </a:solidFill>
                <a:ea typeface="微軟正黑體" panose="020B0604030504040204" pitchFamily="34" charset="-120"/>
              </a:rPr>
              <a:t>Slot</a:t>
            </a:r>
            <a:endParaRPr kumimoji="1" lang="zh-TW" altLang="en-US" sz="2000" kern="0" dirty="0">
              <a:solidFill>
                <a:prstClr val="black"/>
              </a:solidFill>
              <a:ea typeface="微軟正黑體" panose="020B0604030504040204" pitchFamily="34" charset="-120"/>
            </a:endParaRPr>
          </a:p>
        </p:txBody>
      </p:sp>
      <p:sp>
        <p:nvSpPr>
          <p:cNvPr id="8" name="矩形 7">
            <a:extLst>
              <a:ext uri="{FF2B5EF4-FFF2-40B4-BE49-F238E27FC236}">
                <a16:creationId xmlns:a16="http://schemas.microsoft.com/office/drawing/2014/main" id="{DE9350C3-DC58-4702-B8A3-9C70C56ABD40}"/>
              </a:ext>
            </a:extLst>
          </p:cNvPr>
          <p:cNvSpPr/>
          <p:nvPr/>
        </p:nvSpPr>
        <p:spPr>
          <a:xfrm>
            <a:off x="4810477" y="1074193"/>
            <a:ext cx="857250" cy="685800"/>
          </a:xfrm>
          <a:prstGeom prst="rect">
            <a:avLst/>
          </a:prstGeom>
          <a:noFill/>
          <a:ln w="38100" cap="flat" cmpd="sng" algn="ctr">
            <a:solidFill>
              <a:sysClr val="windowText" lastClr="000000"/>
            </a:solidFill>
            <a:prstDash val="solid"/>
            <a:miter lim="800000"/>
          </a:ln>
          <a:effectLst/>
        </p:spPr>
        <p:txBody>
          <a:bodyPr rtlCol="0" anchor="ctr"/>
          <a:lstStyle/>
          <a:p>
            <a:pPr algn="ctr" defTabSz="914476">
              <a:defRPr/>
            </a:pPr>
            <a:r>
              <a:rPr kumimoji="1" lang="en-US" altLang="zh-TW" sz="2000" kern="0" dirty="0" err="1">
                <a:solidFill>
                  <a:prstClr val="black"/>
                </a:solidFill>
                <a:ea typeface="微軟正黑體" panose="020B0604030504040204" pitchFamily="34" charset="-120"/>
              </a:rPr>
              <a:t>Smpl</a:t>
            </a:r>
            <a:br>
              <a:rPr kumimoji="1" lang="en-US" altLang="zh-TW" sz="2000" kern="0" dirty="0">
                <a:solidFill>
                  <a:prstClr val="black"/>
                </a:solidFill>
                <a:ea typeface="微軟正黑體" panose="020B0604030504040204" pitchFamily="34" charset="-120"/>
              </a:rPr>
            </a:br>
            <a:r>
              <a:rPr kumimoji="1" lang="en-US" altLang="zh-TW" sz="2000" kern="0" dirty="0">
                <a:solidFill>
                  <a:prstClr val="black"/>
                </a:solidFill>
                <a:ea typeface="微軟正黑體" panose="020B0604030504040204" pitchFamily="34" charset="-120"/>
              </a:rPr>
              <a:t>Slot 1</a:t>
            </a:r>
            <a:endParaRPr kumimoji="1" lang="zh-TW" altLang="en-US" sz="2000" kern="0" dirty="0">
              <a:solidFill>
                <a:prstClr val="black"/>
              </a:solidFill>
              <a:ea typeface="微軟正黑體" panose="020B0604030504040204" pitchFamily="34" charset="-120"/>
            </a:endParaRPr>
          </a:p>
        </p:txBody>
      </p:sp>
      <p:sp>
        <p:nvSpPr>
          <p:cNvPr id="9" name="矩形 8">
            <a:extLst>
              <a:ext uri="{FF2B5EF4-FFF2-40B4-BE49-F238E27FC236}">
                <a16:creationId xmlns:a16="http://schemas.microsoft.com/office/drawing/2014/main" id="{DE34D487-2A0B-4C70-8D58-FD6DD1407EC1}"/>
              </a:ext>
            </a:extLst>
          </p:cNvPr>
          <p:cNvSpPr/>
          <p:nvPr/>
        </p:nvSpPr>
        <p:spPr>
          <a:xfrm>
            <a:off x="5588599" y="1074193"/>
            <a:ext cx="1017815" cy="685800"/>
          </a:xfrm>
          <a:prstGeom prst="rect">
            <a:avLst/>
          </a:prstGeom>
          <a:noFill/>
          <a:ln w="38100" cap="flat" cmpd="sng" algn="ctr">
            <a:noFill/>
            <a:prstDash val="solid"/>
            <a:miter lim="800000"/>
          </a:ln>
          <a:effectLst/>
        </p:spPr>
        <p:txBody>
          <a:bodyPr rtlCol="0" anchor="ctr"/>
          <a:lstStyle/>
          <a:p>
            <a:pPr algn="ctr" defTabSz="914476">
              <a:defRPr/>
            </a:pPr>
            <a:r>
              <a:rPr kumimoji="1" lang="en-US" altLang="zh-TW" sz="2000" kern="0" dirty="0">
                <a:solidFill>
                  <a:prstClr val="black"/>
                </a:solidFill>
                <a:ea typeface="微軟正黑體" panose="020B0604030504040204" pitchFamily="34" charset="-120"/>
              </a:rPr>
              <a:t>Switch</a:t>
            </a:r>
            <a:br>
              <a:rPr kumimoji="1" lang="en-US" altLang="zh-TW" sz="2000" kern="0" dirty="0">
                <a:solidFill>
                  <a:prstClr val="black"/>
                </a:solidFill>
                <a:ea typeface="微軟正黑體" panose="020B0604030504040204" pitchFamily="34" charset="-120"/>
              </a:rPr>
            </a:br>
            <a:r>
              <a:rPr kumimoji="1" lang="en-US" altLang="zh-TW" sz="2000" kern="0" dirty="0">
                <a:solidFill>
                  <a:prstClr val="black"/>
                </a:solidFill>
                <a:ea typeface="微軟正黑體" panose="020B0604030504040204" pitchFamily="34" charset="-120"/>
              </a:rPr>
              <a:t>Slot</a:t>
            </a:r>
            <a:endParaRPr kumimoji="1" lang="zh-TW" altLang="en-US" sz="2000" kern="0" dirty="0">
              <a:solidFill>
                <a:prstClr val="black"/>
              </a:solidFill>
              <a:ea typeface="微軟正黑體" panose="020B0604030504040204" pitchFamily="34" charset="-120"/>
            </a:endParaRPr>
          </a:p>
        </p:txBody>
      </p:sp>
      <p:sp>
        <p:nvSpPr>
          <p:cNvPr id="10" name="矩形 9">
            <a:extLst>
              <a:ext uri="{FF2B5EF4-FFF2-40B4-BE49-F238E27FC236}">
                <a16:creationId xmlns:a16="http://schemas.microsoft.com/office/drawing/2014/main" id="{ECC45474-0108-4887-B6A4-6E402F26798C}"/>
              </a:ext>
            </a:extLst>
          </p:cNvPr>
          <p:cNvSpPr/>
          <p:nvPr/>
        </p:nvSpPr>
        <p:spPr>
          <a:xfrm>
            <a:off x="6524979" y="1074193"/>
            <a:ext cx="857250" cy="685800"/>
          </a:xfrm>
          <a:prstGeom prst="rect">
            <a:avLst/>
          </a:prstGeom>
          <a:noFill/>
          <a:ln w="38100" cap="flat" cmpd="sng" algn="ctr">
            <a:solidFill>
              <a:sysClr val="windowText" lastClr="000000"/>
            </a:solidFill>
            <a:prstDash val="solid"/>
            <a:miter lim="800000"/>
          </a:ln>
          <a:effectLst/>
        </p:spPr>
        <p:txBody>
          <a:bodyPr rtlCol="0" anchor="ctr"/>
          <a:lstStyle/>
          <a:p>
            <a:pPr algn="ctr" defTabSz="914476">
              <a:defRPr/>
            </a:pPr>
            <a:r>
              <a:rPr kumimoji="1" lang="en-US" altLang="zh-TW" sz="2000" kern="0" dirty="0" err="1">
                <a:solidFill>
                  <a:prstClr val="black"/>
                </a:solidFill>
                <a:ea typeface="微軟正黑體" panose="020B0604030504040204" pitchFamily="34" charset="-120"/>
              </a:rPr>
              <a:t>Smpl</a:t>
            </a:r>
            <a:br>
              <a:rPr kumimoji="1" lang="en-US" altLang="zh-TW" sz="2000" kern="0" dirty="0">
                <a:solidFill>
                  <a:prstClr val="black"/>
                </a:solidFill>
                <a:ea typeface="微軟正黑體" panose="020B0604030504040204" pitchFamily="34" charset="-120"/>
              </a:rPr>
            </a:br>
            <a:r>
              <a:rPr kumimoji="1" lang="en-US" altLang="zh-TW" sz="2000" kern="0" dirty="0">
                <a:solidFill>
                  <a:prstClr val="black"/>
                </a:solidFill>
                <a:ea typeface="微軟正黑體" panose="020B0604030504040204" pitchFamily="34" charset="-120"/>
              </a:rPr>
              <a:t>Slot 2</a:t>
            </a:r>
            <a:endParaRPr kumimoji="1" lang="zh-TW" altLang="en-US" sz="2000" kern="0" dirty="0">
              <a:solidFill>
                <a:prstClr val="black"/>
              </a:solidFill>
              <a:ea typeface="微軟正黑體" panose="020B0604030504040204" pitchFamily="34" charset="-120"/>
            </a:endParaRPr>
          </a:p>
        </p:txBody>
      </p:sp>
      <p:sp>
        <p:nvSpPr>
          <p:cNvPr id="11" name="矩形 10">
            <a:extLst>
              <a:ext uri="{FF2B5EF4-FFF2-40B4-BE49-F238E27FC236}">
                <a16:creationId xmlns:a16="http://schemas.microsoft.com/office/drawing/2014/main" id="{6F173E63-6689-4CF6-A0E7-C548F2DCEE39}"/>
              </a:ext>
            </a:extLst>
          </p:cNvPr>
          <p:cNvSpPr/>
          <p:nvPr/>
        </p:nvSpPr>
        <p:spPr>
          <a:xfrm>
            <a:off x="7301926" y="1074193"/>
            <a:ext cx="1017815" cy="685800"/>
          </a:xfrm>
          <a:prstGeom prst="rect">
            <a:avLst/>
          </a:prstGeom>
          <a:noFill/>
          <a:ln w="38100" cap="flat" cmpd="sng" algn="ctr">
            <a:noFill/>
            <a:prstDash val="solid"/>
            <a:miter lim="800000"/>
          </a:ln>
          <a:effectLst/>
        </p:spPr>
        <p:txBody>
          <a:bodyPr rtlCol="0" anchor="ctr"/>
          <a:lstStyle/>
          <a:p>
            <a:pPr algn="ctr" defTabSz="914476">
              <a:defRPr/>
            </a:pPr>
            <a:r>
              <a:rPr kumimoji="1" lang="en-US" altLang="zh-TW" sz="2000" kern="0" dirty="0">
                <a:solidFill>
                  <a:prstClr val="black"/>
                </a:solidFill>
                <a:ea typeface="微軟正黑體" panose="020B0604030504040204" pitchFamily="34" charset="-120"/>
              </a:rPr>
              <a:t>Switch</a:t>
            </a:r>
            <a:br>
              <a:rPr kumimoji="1" lang="en-US" altLang="zh-TW" sz="2000" kern="0" dirty="0">
                <a:solidFill>
                  <a:prstClr val="black"/>
                </a:solidFill>
                <a:ea typeface="微軟正黑體" panose="020B0604030504040204" pitchFamily="34" charset="-120"/>
              </a:rPr>
            </a:br>
            <a:r>
              <a:rPr kumimoji="1" lang="en-US" altLang="zh-TW" sz="2000" kern="0" dirty="0">
                <a:solidFill>
                  <a:prstClr val="black"/>
                </a:solidFill>
                <a:ea typeface="微軟正黑體" panose="020B0604030504040204" pitchFamily="34" charset="-120"/>
              </a:rPr>
              <a:t>Slot</a:t>
            </a:r>
            <a:endParaRPr kumimoji="1" lang="zh-TW" altLang="en-US" sz="2000" kern="0" dirty="0">
              <a:solidFill>
                <a:prstClr val="black"/>
              </a:solidFill>
              <a:ea typeface="微軟正黑體" panose="020B0604030504040204" pitchFamily="34" charset="-120"/>
            </a:endParaRPr>
          </a:p>
        </p:txBody>
      </p:sp>
      <p:sp>
        <p:nvSpPr>
          <p:cNvPr id="12" name="矩形 11">
            <a:extLst>
              <a:ext uri="{FF2B5EF4-FFF2-40B4-BE49-F238E27FC236}">
                <a16:creationId xmlns:a16="http://schemas.microsoft.com/office/drawing/2014/main" id="{439A0708-7764-4C66-A709-82688308EE2E}"/>
              </a:ext>
            </a:extLst>
          </p:cNvPr>
          <p:cNvSpPr/>
          <p:nvPr/>
        </p:nvSpPr>
        <p:spPr>
          <a:xfrm>
            <a:off x="8239478" y="1074193"/>
            <a:ext cx="857250" cy="685800"/>
          </a:xfrm>
          <a:prstGeom prst="rect">
            <a:avLst/>
          </a:prstGeom>
          <a:noFill/>
          <a:ln w="38100" cap="flat" cmpd="sng" algn="ctr">
            <a:solidFill>
              <a:sysClr val="windowText" lastClr="000000"/>
            </a:solidFill>
            <a:prstDash val="solid"/>
            <a:miter lim="800000"/>
          </a:ln>
          <a:effectLst/>
        </p:spPr>
        <p:txBody>
          <a:bodyPr rtlCol="0" anchor="ctr"/>
          <a:lstStyle/>
          <a:p>
            <a:pPr algn="ctr" defTabSz="914476">
              <a:defRPr/>
            </a:pPr>
            <a:r>
              <a:rPr kumimoji="1" lang="en-US" altLang="zh-TW" sz="2000" kern="0" dirty="0" err="1">
                <a:solidFill>
                  <a:prstClr val="black"/>
                </a:solidFill>
                <a:ea typeface="微軟正黑體" panose="020B0604030504040204" pitchFamily="34" charset="-120"/>
              </a:rPr>
              <a:t>Smpl</a:t>
            </a:r>
            <a:br>
              <a:rPr kumimoji="1" lang="en-US" altLang="zh-TW" sz="2000" kern="0" dirty="0">
                <a:solidFill>
                  <a:prstClr val="black"/>
                </a:solidFill>
                <a:ea typeface="微軟正黑體" panose="020B0604030504040204" pitchFamily="34" charset="-120"/>
              </a:rPr>
            </a:br>
            <a:r>
              <a:rPr kumimoji="1" lang="en-US" altLang="zh-TW" sz="2000" kern="0" dirty="0">
                <a:solidFill>
                  <a:prstClr val="black"/>
                </a:solidFill>
                <a:ea typeface="微軟正黑體" panose="020B0604030504040204" pitchFamily="34" charset="-120"/>
              </a:rPr>
              <a:t>Slot 3</a:t>
            </a:r>
            <a:endParaRPr kumimoji="1" lang="zh-TW" altLang="en-US" sz="2000" kern="0" dirty="0">
              <a:solidFill>
                <a:prstClr val="black"/>
              </a:solidFill>
              <a:ea typeface="微軟正黑體" panose="020B0604030504040204" pitchFamily="34" charset="-120"/>
            </a:endParaRPr>
          </a:p>
        </p:txBody>
      </p:sp>
      <p:sp>
        <p:nvSpPr>
          <p:cNvPr id="13" name="矩形 12">
            <a:extLst>
              <a:ext uri="{FF2B5EF4-FFF2-40B4-BE49-F238E27FC236}">
                <a16:creationId xmlns:a16="http://schemas.microsoft.com/office/drawing/2014/main" id="{457370CF-19EE-4DD7-ADF0-02CA5B9010E7}"/>
              </a:ext>
            </a:extLst>
          </p:cNvPr>
          <p:cNvSpPr/>
          <p:nvPr/>
        </p:nvSpPr>
        <p:spPr>
          <a:xfrm>
            <a:off x="9873678" y="1074193"/>
            <a:ext cx="1017815" cy="685800"/>
          </a:xfrm>
          <a:prstGeom prst="rect">
            <a:avLst/>
          </a:prstGeom>
          <a:noFill/>
          <a:ln w="38100" cap="flat" cmpd="sng" algn="ctr">
            <a:noFill/>
            <a:prstDash val="solid"/>
            <a:miter lim="800000"/>
          </a:ln>
          <a:effectLst/>
        </p:spPr>
        <p:txBody>
          <a:bodyPr rtlCol="0" anchor="ctr"/>
          <a:lstStyle/>
          <a:p>
            <a:pPr algn="ctr" defTabSz="914476">
              <a:defRPr/>
            </a:pPr>
            <a:r>
              <a:rPr kumimoji="1" lang="en-US" altLang="zh-TW" sz="2000" kern="0" dirty="0">
                <a:solidFill>
                  <a:prstClr val="black"/>
                </a:solidFill>
                <a:ea typeface="微軟正黑體" panose="020B0604030504040204" pitchFamily="34" charset="-120"/>
              </a:rPr>
              <a:t>Switch</a:t>
            </a:r>
            <a:br>
              <a:rPr kumimoji="1" lang="en-US" altLang="zh-TW" sz="2000" kern="0" dirty="0">
                <a:solidFill>
                  <a:prstClr val="black"/>
                </a:solidFill>
                <a:ea typeface="微軟正黑體" panose="020B0604030504040204" pitchFamily="34" charset="-120"/>
              </a:rPr>
            </a:br>
            <a:r>
              <a:rPr kumimoji="1" lang="en-US" altLang="zh-TW" sz="2000" kern="0" dirty="0">
                <a:solidFill>
                  <a:prstClr val="black"/>
                </a:solidFill>
                <a:ea typeface="微軟正黑體" panose="020B0604030504040204" pitchFamily="34" charset="-120"/>
              </a:rPr>
              <a:t>Slot</a:t>
            </a:r>
            <a:endParaRPr kumimoji="1" lang="zh-TW" altLang="en-US" sz="2000" kern="0" dirty="0">
              <a:solidFill>
                <a:prstClr val="black"/>
              </a:solidFill>
              <a:ea typeface="微軟正黑體" panose="020B0604030504040204" pitchFamily="34" charset="-120"/>
            </a:endParaRPr>
          </a:p>
        </p:txBody>
      </p:sp>
      <p:sp>
        <p:nvSpPr>
          <p:cNvPr id="14" name="矩形 13">
            <a:extLst>
              <a:ext uri="{FF2B5EF4-FFF2-40B4-BE49-F238E27FC236}">
                <a16:creationId xmlns:a16="http://schemas.microsoft.com/office/drawing/2014/main" id="{7DB5D9C6-4DD0-40AF-9743-20A74B028566}"/>
              </a:ext>
            </a:extLst>
          </p:cNvPr>
          <p:cNvSpPr/>
          <p:nvPr/>
        </p:nvSpPr>
        <p:spPr>
          <a:xfrm>
            <a:off x="10811227" y="1074193"/>
            <a:ext cx="927958" cy="685800"/>
          </a:xfrm>
          <a:prstGeom prst="rect">
            <a:avLst/>
          </a:prstGeom>
          <a:noFill/>
          <a:ln w="38100" cap="flat" cmpd="sng" algn="ctr">
            <a:solidFill>
              <a:sysClr val="windowText" lastClr="000000"/>
            </a:solidFill>
            <a:prstDash val="solid"/>
            <a:miter lim="800000"/>
          </a:ln>
          <a:effectLst/>
        </p:spPr>
        <p:txBody>
          <a:bodyPr rtlCol="0" anchor="ctr"/>
          <a:lstStyle/>
          <a:p>
            <a:pPr algn="ctr" defTabSz="914476">
              <a:defRPr/>
            </a:pPr>
            <a:endParaRPr kumimoji="1" lang="zh-TW" altLang="en-US" sz="2000" kern="0" dirty="0">
              <a:solidFill>
                <a:prstClr val="black"/>
              </a:solidFill>
              <a:ea typeface="微軟正黑體" panose="020B0604030504040204" pitchFamily="34" charset="-120"/>
            </a:endParaRPr>
          </a:p>
        </p:txBody>
      </p:sp>
      <p:sp>
        <p:nvSpPr>
          <p:cNvPr id="15" name="矩形 14">
            <a:extLst>
              <a:ext uri="{FF2B5EF4-FFF2-40B4-BE49-F238E27FC236}">
                <a16:creationId xmlns:a16="http://schemas.microsoft.com/office/drawing/2014/main" id="{48E069E9-D998-47DC-A360-20423F53FCFD}"/>
              </a:ext>
            </a:extLst>
          </p:cNvPr>
          <p:cNvSpPr/>
          <p:nvPr/>
        </p:nvSpPr>
        <p:spPr>
          <a:xfrm>
            <a:off x="9096728" y="1074193"/>
            <a:ext cx="857250" cy="685800"/>
          </a:xfrm>
          <a:prstGeom prst="rect">
            <a:avLst/>
          </a:prstGeom>
          <a:noFill/>
          <a:ln w="38100" cap="flat" cmpd="sng" algn="ctr">
            <a:solidFill>
              <a:sysClr val="windowText" lastClr="000000"/>
            </a:solidFill>
            <a:prstDash val="solid"/>
            <a:miter lim="800000"/>
          </a:ln>
          <a:effectLst/>
        </p:spPr>
        <p:txBody>
          <a:bodyPr rtlCol="0" anchor="ctr"/>
          <a:lstStyle/>
          <a:p>
            <a:pPr algn="ctr" defTabSz="914476">
              <a:defRPr/>
            </a:pPr>
            <a:r>
              <a:rPr kumimoji="1" lang="en-US" altLang="zh-TW" sz="2000" kern="0" dirty="0">
                <a:solidFill>
                  <a:prstClr val="black"/>
                </a:solidFill>
                <a:ea typeface="微軟正黑體" panose="020B0604030504040204" pitchFamily="34" charset="-120"/>
              </a:rPr>
              <a:t>…</a:t>
            </a:r>
            <a:endParaRPr kumimoji="1" lang="zh-TW" altLang="en-US" sz="2000" kern="0" dirty="0">
              <a:solidFill>
                <a:prstClr val="black"/>
              </a:solidFill>
              <a:ea typeface="微軟正黑體" panose="020B0604030504040204" pitchFamily="34" charset="-120"/>
            </a:endParaRPr>
          </a:p>
        </p:txBody>
      </p:sp>
      <p:grpSp>
        <p:nvGrpSpPr>
          <p:cNvPr id="16" name="群組 27">
            <a:extLst>
              <a:ext uri="{FF2B5EF4-FFF2-40B4-BE49-F238E27FC236}">
                <a16:creationId xmlns:a16="http://schemas.microsoft.com/office/drawing/2014/main" id="{DC04931B-1832-4055-A58B-8CA90AE56373}"/>
              </a:ext>
            </a:extLst>
          </p:cNvPr>
          <p:cNvGrpSpPr/>
          <p:nvPr/>
        </p:nvGrpSpPr>
        <p:grpSpPr>
          <a:xfrm>
            <a:off x="448031" y="1817548"/>
            <a:ext cx="3232265" cy="228600"/>
            <a:chOff x="609600" y="3810000"/>
            <a:chExt cx="3232265" cy="228600"/>
          </a:xfrm>
        </p:grpSpPr>
        <p:sp>
          <p:nvSpPr>
            <p:cNvPr id="17" name="橢圓 29">
              <a:extLst>
                <a:ext uri="{FF2B5EF4-FFF2-40B4-BE49-F238E27FC236}">
                  <a16:creationId xmlns:a16="http://schemas.microsoft.com/office/drawing/2014/main" id="{89FEC8C5-1284-460B-B254-5A9D78163428}"/>
                </a:ext>
              </a:extLst>
            </p:cNvPr>
            <p:cNvSpPr/>
            <p:nvPr/>
          </p:nvSpPr>
          <p:spPr>
            <a:xfrm>
              <a:off x="609600" y="3810000"/>
              <a:ext cx="228600" cy="228600"/>
            </a:xfrm>
            <a:prstGeom prst="ellipse">
              <a:avLst/>
            </a:prstGeom>
            <a:solidFill>
              <a:srgbClr val="9F2936"/>
            </a:solidFill>
            <a:ln w="6350" cap="flat" cmpd="sng" algn="ctr">
              <a:noFill/>
              <a:prstDash val="solid"/>
              <a:miter lim="800000"/>
            </a:ln>
            <a:effectLst/>
          </p:spPr>
          <p:txBody>
            <a:bodyPr rtlCol="0" anchor="ctr"/>
            <a:lstStyle/>
            <a:p>
              <a:pPr algn="ctr" defTabSz="914476">
                <a:defRPr/>
              </a:pPr>
              <a:endParaRPr kumimoji="1" lang="zh-TW" altLang="en-US" sz="2000" kern="0">
                <a:solidFill>
                  <a:prstClr val="white"/>
                </a:solidFill>
                <a:ea typeface="微軟正黑體" panose="020B0604030504040204" pitchFamily="34" charset="-120"/>
              </a:endParaRPr>
            </a:p>
          </p:txBody>
        </p:sp>
        <p:sp>
          <p:nvSpPr>
            <p:cNvPr id="18" name="橢圓 30">
              <a:extLst>
                <a:ext uri="{FF2B5EF4-FFF2-40B4-BE49-F238E27FC236}">
                  <a16:creationId xmlns:a16="http://schemas.microsoft.com/office/drawing/2014/main" id="{1665833F-ED00-4507-884B-5812F138D1DA}"/>
                </a:ext>
              </a:extLst>
            </p:cNvPr>
            <p:cNvSpPr/>
            <p:nvPr/>
          </p:nvSpPr>
          <p:spPr>
            <a:xfrm>
              <a:off x="1038695" y="3810000"/>
              <a:ext cx="228600" cy="228600"/>
            </a:xfrm>
            <a:prstGeom prst="ellipse">
              <a:avLst/>
            </a:prstGeom>
            <a:solidFill>
              <a:srgbClr val="9F2936"/>
            </a:solidFill>
            <a:ln w="6350" cap="flat" cmpd="sng" algn="ctr">
              <a:noFill/>
              <a:prstDash val="solid"/>
              <a:miter lim="800000"/>
            </a:ln>
            <a:effectLst/>
          </p:spPr>
          <p:txBody>
            <a:bodyPr rtlCol="0" anchor="ctr"/>
            <a:lstStyle/>
            <a:p>
              <a:pPr algn="ctr" defTabSz="914476">
                <a:defRPr/>
              </a:pPr>
              <a:endParaRPr kumimoji="1" lang="zh-TW" altLang="en-US" sz="2000" kern="0">
                <a:solidFill>
                  <a:prstClr val="white"/>
                </a:solidFill>
                <a:ea typeface="微軟正黑體" panose="020B0604030504040204" pitchFamily="34" charset="-120"/>
              </a:endParaRPr>
            </a:p>
          </p:txBody>
        </p:sp>
        <p:sp>
          <p:nvSpPr>
            <p:cNvPr id="19" name="橢圓 31">
              <a:extLst>
                <a:ext uri="{FF2B5EF4-FFF2-40B4-BE49-F238E27FC236}">
                  <a16:creationId xmlns:a16="http://schemas.microsoft.com/office/drawing/2014/main" id="{3B6C5A60-9A21-4489-92B0-838C92BE1701}"/>
                </a:ext>
              </a:extLst>
            </p:cNvPr>
            <p:cNvSpPr/>
            <p:nvPr/>
          </p:nvSpPr>
          <p:spPr>
            <a:xfrm>
              <a:off x="1467790" y="3810000"/>
              <a:ext cx="228600" cy="228600"/>
            </a:xfrm>
            <a:prstGeom prst="ellipse">
              <a:avLst/>
            </a:prstGeom>
            <a:solidFill>
              <a:srgbClr val="9F2936"/>
            </a:solidFill>
            <a:ln w="6350" cap="flat" cmpd="sng" algn="ctr">
              <a:noFill/>
              <a:prstDash val="solid"/>
              <a:miter lim="800000"/>
            </a:ln>
            <a:effectLst/>
          </p:spPr>
          <p:txBody>
            <a:bodyPr rtlCol="0" anchor="ctr"/>
            <a:lstStyle/>
            <a:p>
              <a:pPr algn="ctr" defTabSz="914476">
                <a:defRPr/>
              </a:pPr>
              <a:endParaRPr kumimoji="1" lang="zh-TW" altLang="en-US" sz="2000" kern="0">
                <a:solidFill>
                  <a:prstClr val="white"/>
                </a:solidFill>
                <a:ea typeface="微軟正黑體" panose="020B0604030504040204" pitchFamily="34" charset="-120"/>
              </a:endParaRPr>
            </a:p>
          </p:txBody>
        </p:sp>
        <p:sp>
          <p:nvSpPr>
            <p:cNvPr id="20" name="橢圓 32">
              <a:extLst>
                <a:ext uri="{FF2B5EF4-FFF2-40B4-BE49-F238E27FC236}">
                  <a16:creationId xmlns:a16="http://schemas.microsoft.com/office/drawing/2014/main" id="{0E81BE87-FBFC-43FE-9101-21A488E2BFF6}"/>
                </a:ext>
              </a:extLst>
            </p:cNvPr>
            <p:cNvSpPr/>
            <p:nvPr/>
          </p:nvSpPr>
          <p:spPr>
            <a:xfrm>
              <a:off x="1896885" y="3810000"/>
              <a:ext cx="228600" cy="228600"/>
            </a:xfrm>
            <a:prstGeom prst="ellipse">
              <a:avLst/>
            </a:prstGeom>
            <a:solidFill>
              <a:srgbClr val="9F2936"/>
            </a:solidFill>
            <a:ln w="6350" cap="flat" cmpd="sng" algn="ctr">
              <a:noFill/>
              <a:prstDash val="solid"/>
              <a:miter lim="800000"/>
            </a:ln>
            <a:effectLst/>
          </p:spPr>
          <p:txBody>
            <a:bodyPr rtlCol="0" anchor="ctr"/>
            <a:lstStyle/>
            <a:p>
              <a:pPr algn="ctr" defTabSz="914476">
                <a:defRPr/>
              </a:pPr>
              <a:endParaRPr kumimoji="1" lang="zh-TW" altLang="en-US" sz="2000" kern="0">
                <a:solidFill>
                  <a:prstClr val="white"/>
                </a:solidFill>
                <a:ea typeface="微軟正黑體" panose="020B0604030504040204" pitchFamily="34" charset="-120"/>
              </a:endParaRPr>
            </a:p>
          </p:txBody>
        </p:sp>
        <p:sp>
          <p:nvSpPr>
            <p:cNvPr id="21" name="橢圓 33">
              <a:extLst>
                <a:ext uri="{FF2B5EF4-FFF2-40B4-BE49-F238E27FC236}">
                  <a16:creationId xmlns:a16="http://schemas.microsoft.com/office/drawing/2014/main" id="{171EEE3F-1AF3-45C9-8853-0710AD52D5A0}"/>
                </a:ext>
              </a:extLst>
            </p:cNvPr>
            <p:cNvSpPr/>
            <p:nvPr/>
          </p:nvSpPr>
          <p:spPr>
            <a:xfrm>
              <a:off x="2325980" y="3810000"/>
              <a:ext cx="228600" cy="228600"/>
            </a:xfrm>
            <a:prstGeom prst="ellipse">
              <a:avLst/>
            </a:prstGeom>
            <a:solidFill>
              <a:srgbClr val="9F2936"/>
            </a:solidFill>
            <a:ln w="6350" cap="flat" cmpd="sng" algn="ctr">
              <a:noFill/>
              <a:prstDash val="solid"/>
              <a:miter lim="800000"/>
            </a:ln>
            <a:effectLst/>
          </p:spPr>
          <p:txBody>
            <a:bodyPr rtlCol="0" anchor="ctr"/>
            <a:lstStyle/>
            <a:p>
              <a:pPr algn="ctr" defTabSz="914476">
                <a:defRPr/>
              </a:pPr>
              <a:endParaRPr kumimoji="1" lang="zh-TW" altLang="en-US" sz="2000" kern="0">
                <a:solidFill>
                  <a:prstClr val="white"/>
                </a:solidFill>
                <a:ea typeface="微軟正黑體" panose="020B0604030504040204" pitchFamily="34" charset="-120"/>
              </a:endParaRPr>
            </a:p>
          </p:txBody>
        </p:sp>
        <p:sp>
          <p:nvSpPr>
            <p:cNvPr id="22" name="橢圓 34">
              <a:extLst>
                <a:ext uri="{FF2B5EF4-FFF2-40B4-BE49-F238E27FC236}">
                  <a16:creationId xmlns:a16="http://schemas.microsoft.com/office/drawing/2014/main" id="{75EF0DA2-B167-4A1A-8742-2BEBE27E602F}"/>
                </a:ext>
              </a:extLst>
            </p:cNvPr>
            <p:cNvSpPr/>
            <p:nvPr/>
          </p:nvSpPr>
          <p:spPr>
            <a:xfrm>
              <a:off x="2755075" y="3810000"/>
              <a:ext cx="228600" cy="228600"/>
            </a:xfrm>
            <a:prstGeom prst="ellipse">
              <a:avLst/>
            </a:prstGeom>
            <a:solidFill>
              <a:srgbClr val="9F2936"/>
            </a:solidFill>
            <a:ln w="6350" cap="flat" cmpd="sng" algn="ctr">
              <a:noFill/>
              <a:prstDash val="solid"/>
              <a:miter lim="800000"/>
            </a:ln>
            <a:effectLst/>
          </p:spPr>
          <p:txBody>
            <a:bodyPr rtlCol="0" anchor="ctr"/>
            <a:lstStyle/>
            <a:p>
              <a:pPr algn="ctr" defTabSz="914476">
                <a:defRPr/>
              </a:pPr>
              <a:endParaRPr kumimoji="1" lang="zh-TW" altLang="en-US" sz="2000" kern="0">
                <a:solidFill>
                  <a:prstClr val="white"/>
                </a:solidFill>
                <a:ea typeface="微軟正黑體" panose="020B0604030504040204" pitchFamily="34" charset="-120"/>
              </a:endParaRPr>
            </a:p>
          </p:txBody>
        </p:sp>
        <p:sp>
          <p:nvSpPr>
            <p:cNvPr id="23" name="橢圓 35">
              <a:extLst>
                <a:ext uri="{FF2B5EF4-FFF2-40B4-BE49-F238E27FC236}">
                  <a16:creationId xmlns:a16="http://schemas.microsoft.com/office/drawing/2014/main" id="{E4971453-5BE0-46A8-B275-09B587A096FF}"/>
                </a:ext>
              </a:extLst>
            </p:cNvPr>
            <p:cNvSpPr/>
            <p:nvPr/>
          </p:nvSpPr>
          <p:spPr>
            <a:xfrm>
              <a:off x="3184170" y="3810000"/>
              <a:ext cx="228600" cy="228600"/>
            </a:xfrm>
            <a:prstGeom prst="ellipse">
              <a:avLst/>
            </a:prstGeom>
            <a:solidFill>
              <a:srgbClr val="9F2936"/>
            </a:solidFill>
            <a:ln w="6350" cap="flat" cmpd="sng" algn="ctr">
              <a:noFill/>
              <a:prstDash val="solid"/>
              <a:miter lim="800000"/>
            </a:ln>
            <a:effectLst/>
          </p:spPr>
          <p:txBody>
            <a:bodyPr rtlCol="0" anchor="ctr"/>
            <a:lstStyle/>
            <a:p>
              <a:pPr algn="ctr" defTabSz="914476">
                <a:defRPr/>
              </a:pPr>
              <a:endParaRPr kumimoji="1" lang="zh-TW" altLang="en-US" sz="2000" kern="0">
                <a:solidFill>
                  <a:prstClr val="white"/>
                </a:solidFill>
                <a:ea typeface="微軟正黑體" panose="020B0604030504040204" pitchFamily="34" charset="-120"/>
              </a:endParaRPr>
            </a:p>
          </p:txBody>
        </p:sp>
        <p:sp>
          <p:nvSpPr>
            <p:cNvPr id="24" name="橢圓 37">
              <a:extLst>
                <a:ext uri="{FF2B5EF4-FFF2-40B4-BE49-F238E27FC236}">
                  <a16:creationId xmlns:a16="http://schemas.microsoft.com/office/drawing/2014/main" id="{E562E5BB-5843-417C-A651-E5F5204B9E77}"/>
                </a:ext>
              </a:extLst>
            </p:cNvPr>
            <p:cNvSpPr/>
            <p:nvPr/>
          </p:nvSpPr>
          <p:spPr>
            <a:xfrm>
              <a:off x="3613265" y="3810000"/>
              <a:ext cx="228600" cy="228600"/>
            </a:xfrm>
            <a:prstGeom prst="ellipse">
              <a:avLst/>
            </a:prstGeom>
            <a:solidFill>
              <a:srgbClr val="9F2936"/>
            </a:solidFill>
            <a:ln w="6350" cap="flat" cmpd="sng" algn="ctr">
              <a:noFill/>
              <a:prstDash val="solid"/>
              <a:miter lim="800000"/>
            </a:ln>
            <a:effectLst/>
          </p:spPr>
          <p:txBody>
            <a:bodyPr rtlCol="0" anchor="ctr"/>
            <a:lstStyle/>
            <a:p>
              <a:pPr algn="ctr" defTabSz="914476">
                <a:defRPr/>
              </a:pPr>
              <a:endParaRPr kumimoji="1" lang="zh-TW" altLang="en-US" sz="2000" kern="0">
                <a:solidFill>
                  <a:prstClr val="white"/>
                </a:solidFill>
                <a:ea typeface="微軟正黑體" panose="020B0604030504040204" pitchFamily="34" charset="-120"/>
              </a:endParaRPr>
            </a:p>
          </p:txBody>
        </p:sp>
      </p:grpSp>
      <p:grpSp>
        <p:nvGrpSpPr>
          <p:cNvPr id="25" name="群組 39">
            <a:extLst>
              <a:ext uri="{FF2B5EF4-FFF2-40B4-BE49-F238E27FC236}">
                <a16:creationId xmlns:a16="http://schemas.microsoft.com/office/drawing/2014/main" id="{25829A7C-5396-41AD-9B5E-A2FC3F042E88}"/>
              </a:ext>
            </a:extLst>
          </p:cNvPr>
          <p:cNvGrpSpPr/>
          <p:nvPr/>
        </p:nvGrpSpPr>
        <p:grpSpPr>
          <a:xfrm>
            <a:off x="5122923" y="1817548"/>
            <a:ext cx="6231230" cy="228600"/>
            <a:chOff x="585495" y="3810000"/>
            <a:chExt cx="6231230" cy="228600"/>
          </a:xfrm>
        </p:grpSpPr>
        <p:sp>
          <p:nvSpPr>
            <p:cNvPr id="26" name="橢圓 40">
              <a:extLst>
                <a:ext uri="{FF2B5EF4-FFF2-40B4-BE49-F238E27FC236}">
                  <a16:creationId xmlns:a16="http://schemas.microsoft.com/office/drawing/2014/main" id="{563CBEC1-287F-40BD-8A67-5267CE30E2ED}"/>
                </a:ext>
              </a:extLst>
            </p:cNvPr>
            <p:cNvSpPr/>
            <p:nvPr/>
          </p:nvSpPr>
          <p:spPr>
            <a:xfrm>
              <a:off x="585495" y="3810000"/>
              <a:ext cx="228600" cy="228600"/>
            </a:xfrm>
            <a:prstGeom prst="ellipse">
              <a:avLst/>
            </a:prstGeom>
            <a:solidFill>
              <a:srgbClr val="F07F09"/>
            </a:solidFill>
            <a:ln w="6350" cap="flat" cmpd="sng" algn="ctr">
              <a:noFill/>
              <a:prstDash val="solid"/>
              <a:miter lim="800000"/>
            </a:ln>
            <a:effectLst/>
          </p:spPr>
          <p:txBody>
            <a:bodyPr rtlCol="0" anchor="ctr"/>
            <a:lstStyle/>
            <a:p>
              <a:pPr algn="ctr" defTabSz="914476">
                <a:defRPr/>
              </a:pPr>
              <a:endParaRPr kumimoji="1" lang="zh-TW" altLang="en-US" sz="2000" kern="0">
                <a:solidFill>
                  <a:prstClr val="white"/>
                </a:solidFill>
                <a:ea typeface="微軟正黑體" panose="020B0604030504040204" pitchFamily="34" charset="-120"/>
              </a:endParaRPr>
            </a:p>
          </p:txBody>
        </p:sp>
        <p:sp>
          <p:nvSpPr>
            <p:cNvPr id="27" name="橢圓 42">
              <a:extLst>
                <a:ext uri="{FF2B5EF4-FFF2-40B4-BE49-F238E27FC236}">
                  <a16:creationId xmlns:a16="http://schemas.microsoft.com/office/drawing/2014/main" id="{07D22D6B-E39C-4422-B578-8C5EB4BE8841}"/>
                </a:ext>
              </a:extLst>
            </p:cNvPr>
            <p:cNvSpPr/>
            <p:nvPr/>
          </p:nvSpPr>
          <p:spPr>
            <a:xfrm>
              <a:off x="2301875" y="3810000"/>
              <a:ext cx="228600" cy="228600"/>
            </a:xfrm>
            <a:prstGeom prst="ellipse">
              <a:avLst/>
            </a:prstGeom>
            <a:solidFill>
              <a:srgbClr val="4E8542"/>
            </a:solidFill>
            <a:ln w="6350" cap="flat" cmpd="sng" algn="ctr">
              <a:noFill/>
              <a:prstDash val="solid"/>
              <a:miter lim="800000"/>
            </a:ln>
            <a:effectLst/>
          </p:spPr>
          <p:txBody>
            <a:bodyPr rtlCol="0" anchor="ctr"/>
            <a:lstStyle/>
            <a:p>
              <a:pPr algn="ctr" defTabSz="914476">
                <a:defRPr/>
              </a:pPr>
              <a:endParaRPr kumimoji="1" lang="zh-TW" altLang="en-US" sz="2000" kern="0">
                <a:solidFill>
                  <a:prstClr val="white"/>
                </a:solidFill>
                <a:ea typeface="微軟正黑體" panose="020B0604030504040204" pitchFamily="34" charset="-120"/>
              </a:endParaRPr>
            </a:p>
          </p:txBody>
        </p:sp>
        <p:sp>
          <p:nvSpPr>
            <p:cNvPr id="28" name="橢圓 45">
              <a:extLst>
                <a:ext uri="{FF2B5EF4-FFF2-40B4-BE49-F238E27FC236}">
                  <a16:creationId xmlns:a16="http://schemas.microsoft.com/office/drawing/2014/main" id="{40212298-11A1-4F2A-AE8C-53E0E85B13E7}"/>
                </a:ext>
              </a:extLst>
            </p:cNvPr>
            <p:cNvSpPr/>
            <p:nvPr/>
          </p:nvSpPr>
          <p:spPr>
            <a:xfrm>
              <a:off x="4016375" y="3810000"/>
              <a:ext cx="228600" cy="228600"/>
            </a:xfrm>
            <a:prstGeom prst="ellipse">
              <a:avLst/>
            </a:prstGeom>
            <a:solidFill>
              <a:srgbClr val="7030A0"/>
            </a:solidFill>
            <a:ln w="6350" cap="flat" cmpd="sng" algn="ctr">
              <a:noFill/>
              <a:prstDash val="solid"/>
              <a:miter lim="800000"/>
            </a:ln>
            <a:effectLst/>
          </p:spPr>
          <p:txBody>
            <a:bodyPr rtlCol="0" anchor="ctr"/>
            <a:lstStyle/>
            <a:p>
              <a:pPr algn="ctr" defTabSz="914476">
                <a:defRPr/>
              </a:pPr>
              <a:endParaRPr kumimoji="1" lang="zh-TW" altLang="en-US" sz="2000" kern="0">
                <a:solidFill>
                  <a:prstClr val="white"/>
                </a:solidFill>
                <a:ea typeface="微軟正黑體" panose="020B0604030504040204" pitchFamily="34" charset="-120"/>
              </a:endParaRPr>
            </a:p>
          </p:txBody>
        </p:sp>
        <p:sp>
          <p:nvSpPr>
            <p:cNvPr id="29" name="橢圓 46">
              <a:extLst>
                <a:ext uri="{FF2B5EF4-FFF2-40B4-BE49-F238E27FC236}">
                  <a16:creationId xmlns:a16="http://schemas.microsoft.com/office/drawing/2014/main" id="{595360CE-3367-47AA-922F-CB1DF8D3FE09}"/>
                </a:ext>
              </a:extLst>
            </p:cNvPr>
            <p:cNvSpPr/>
            <p:nvPr/>
          </p:nvSpPr>
          <p:spPr>
            <a:xfrm>
              <a:off x="6588125" y="3810000"/>
              <a:ext cx="228600" cy="228600"/>
            </a:xfrm>
            <a:prstGeom prst="ellipse">
              <a:avLst/>
            </a:prstGeom>
            <a:solidFill>
              <a:srgbClr val="C19859"/>
            </a:solidFill>
            <a:ln w="6350" cap="flat" cmpd="sng" algn="ctr">
              <a:noFill/>
              <a:prstDash val="solid"/>
              <a:miter lim="800000"/>
            </a:ln>
            <a:effectLst/>
          </p:spPr>
          <p:txBody>
            <a:bodyPr rtlCol="0" anchor="ctr"/>
            <a:lstStyle/>
            <a:p>
              <a:pPr algn="ctr" defTabSz="914476">
                <a:defRPr/>
              </a:pPr>
              <a:endParaRPr kumimoji="1" lang="zh-TW" altLang="en-US" sz="2000" kern="0">
                <a:solidFill>
                  <a:prstClr val="white"/>
                </a:solidFill>
                <a:ea typeface="微軟正黑體" panose="020B0604030504040204" pitchFamily="34" charset="-120"/>
              </a:endParaRPr>
            </a:p>
          </p:txBody>
        </p:sp>
      </p:grpSp>
      <p:sp>
        <p:nvSpPr>
          <p:cNvPr id="30" name="矩形 29">
            <a:extLst>
              <a:ext uri="{FF2B5EF4-FFF2-40B4-BE49-F238E27FC236}">
                <a16:creationId xmlns:a16="http://schemas.microsoft.com/office/drawing/2014/main" id="{87940B05-3A6D-4BB0-863E-BFC62D5F6BF7}"/>
              </a:ext>
            </a:extLst>
          </p:cNvPr>
          <p:cNvSpPr/>
          <p:nvPr/>
        </p:nvSpPr>
        <p:spPr>
          <a:xfrm>
            <a:off x="10753152" y="1063192"/>
            <a:ext cx="1046419" cy="707886"/>
          </a:xfrm>
          <a:prstGeom prst="rect">
            <a:avLst/>
          </a:prstGeom>
        </p:spPr>
        <p:txBody>
          <a:bodyPr wrap="square">
            <a:spAutoFit/>
          </a:bodyPr>
          <a:lstStyle/>
          <a:p>
            <a:pPr algn="ctr" defTabSz="914476">
              <a:defRPr/>
            </a:pPr>
            <a:r>
              <a:rPr kumimoji="1" lang="en-US" altLang="zh-TW" sz="2000" kern="0" dirty="0" err="1">
                <a:solidFill>
                  <a:prstClr val="black"/>
                </a:solidFill>
                <a:ea typeface="微軟正黑體" panose="020B0604030504040204" pitchFamily="34" charset="-120"/>
              </a:rPr>
              <a:t>Smpl</a:t>
            </a:r>
            <a:br>
              <a:rPr kumimoji="1" lang="en-US" altLang="zh-TW" sz="2000" kern="0" dirty="0">
                <a:solidFill>
                  <a:prstClr val="black"/>
                </a:solidFill>
                <a:ea typeface="微軟正黑體" panose="020B0604030504040204" pitchFamily="34" charset="-120"/>
              </a:rPr>
            </a:br>
            <a:r>
              <a:rPr kumimoji="1" lang="en-US" altLang="zh-TW" sz="2000" kern="0" dirty="0">
                <a:solidFill>
                  <a:prstClr val="black"/>
                </a:solidFill>
                <a:ea typeface="微軟正黑體" panose="020B0604030504040204" pitchFamily="34" charset="-120"/>
              </a:rPr>
              <a:t>Slot 74</a:t>
            </a:r>
            <a:endParaRPr kumimoji="1" lang="zh-TW" altLang="en-US" sz="2000" kern="0" dirty="0">
              <a:solidFill>
                <a:prstClr val="black"/>
              </a:solidFill>
              <a:ea typeface="微軟正黑體" panose="020B0604030504040204" pitchFamily="34" charset="-120"/>
            </a:endParaRPr>
          </a:p>
        </p:txBody>
      </p:sp>
      <p:sp>
        <p:nvSpPr>
          <p:cNvPr id="31" name="矩形 30">
            <a:extLst>
              <a:ext uri="{FF2B5EF4-FFF2-40B4-BE49-F238E27FC236}">
                <a16:creationId xmlns:a16="http://schemas.microsoft.com/office/drawing/2014/main" id="{1F7C59A4-C9F2-4ABD-ACC9-F8857C3D960C}"/>
              </a:ext>
            </a:extLst>
          </p:cNvPr>
          <p:cNvSpPr/>
          <p:nvPr/>
        </p:nvSpPr>
        <p:spPr>
          <a:xfrm>
            <a:off x="4006235" y="1073917"/>
            <a:ext cx="806549" cy="685800"/>
          </a:xfrm>
          <a:prstGeom prst="rect">
            <a:avLst/>
          </a:prstGeom>
          <a:noFill/>
          <a:ln w="38100" cap="flat" cmpd="sng" algn="ctr">
            <a:solidFill>
              <a:sysClr val="windowText" lastClr="000000"/>
            </a:solidFill>
            <a:prstDash val="solid"/>
            <a:miter lim="800000"/>
          </a:ln>
          <a:effectLst/>
        </p:spPr>
        <p:txBody>
          <a:bodyPr rtlCol="0" anchor="ctr"/>
          <a:lstStyle/>
          <a:p>
            <a:pPr algn="ctr" defTabSz="914476">
              <a:defRPr/>
            </a:pPr>
            <a:endParaRPr kumimoji="1" lang="zh-TW" altLang="en-US" sz="2000" kern="0" dirty="0">
              <a:solidFill>
                <a:prstClr val="black"/>
              </a:solidFill>
              <a:ea typeface="微軟正黑體" panose="020B0604030504040204" pitchFamily="34" charset="-120"/>
            </a:endParaRPr>
          </a:p>
        </p:txBody>
      </p:sp>
      <p:sp>
        <p:nvSpPr>
          <p:cNvPr id="32" name="矩形 31">
            <a:extLst>
              <a:ext uri="{FF2B5EF4-FFF2-40B4-BE49-F238E27FC236}">
                <a16:creationId xmlns:a16="http://schemas.microsoft.com/office/drawing/2014/main" id="{46D99B1A-EB51-4157-A539-84EED2D2B0EC}"/>
              </a:ext>
            </a:extLst>
          </p:cNvPr>
          <p:cNvSpPr/>
          <p:nvPr/>
        </p:nvSpPr>
        <p:spPr>
          <a:xfrm>
            <a:off x="5662659" y="1074263"/>
            <a:ext cx="857250" cy="685800"/>
          </a:xfrm>
          <a:prstGeom prst="rect">
            <a:avLst/>
          </a:prstGeom>
          <a:noFill/>
          <a:ln w="38100" cap="flat" cmpd="sng" algn="ctr">
            <a:solidFill>
              <a:sysClr val="windowText" lastClr="000000"/>
            </a:solidFill>
            <a:prstDash val="solid"/>
            <a:miter lim="800000"/>
          </a:ln>
          <a:effectLst/>
        </p:spPr>
        <p:txBody>
          <a:bodyPr rtlCol="0" anchor="ctr"/>
          <a:lstStyle/>
          <a:p>
            <a:pPr algn="ctr" defTabSz="914476">
              <a:defRPr/>
            </a:pPr>
            <a:endParaRPr kumimoji="1" lang="zh-TW" altLang="en-US" sz="2000" kern="0" dirty="0">
              <a:solidFill>
                <a:prstClr val="black"/>
              </a:solidFill>
              <a:ea typeface="微軟正黑體" panose="020B0604030504040204" pitchFamily="34" charset="-120"/>
            </a:endParaRPr>
          </a:p>
        </p:txBody>
      </p:sp>
      <p:sp>
        <p:nvSpPr>
          <p:cNvPr id="33" name="矩形 32">
            <a:extLst>
              <a:ext uri="{FF2B5EF4-FFF2-40B4-BE49-F238E27FC236}">
                <a16:creationId xmlns:a16="http://schemas.microsoft.com/office/drawing/2014/main" id="{07CC8D08-B667-425C-A79C-BDBB2625F44B}"/>
              </a:ext>
            </a:extLst>
          </p:cNvPr>
          <p:cNvSpPr/>
          <p:nvPr/>
        </p:nvSpPr>
        <p:spPr>
          <a:xfrm>
            <a:off x="7384114" y="1074085"/>
            <a:ext cx="857250" cy="685800"/>
          </a:xfrm>
          <a:prstGeom prst="rect">
            <a:avLst/>
          </a:prstGeom>
          <a:noFill/>
          <a:ln w="38100" cap="flat" cmpd="sng" algn="ctr">
            <a:solidFill>
              <a:sysClr val="windowText" lastClr="000000"/>
            </a:solidFill>
            <a:prstDash val="solid"/>
            <a:miter lim="800000"/>
          </a:ln>
          <a:effectLst/>
        </p:spPr>
        <p:txBody>
          <a:bodyPr rtlCol="0" anchor="ctr"/>
          <a:lstStyle/>
          <a:p>
            <a:pPr algn="ctr" defTabSz="914476">
              <a:defRPr/>
            </a:pPr>
            <a:endParaRPr kumimoji="1" lang="zh-TW" altLang="en-US" sz="2000" kern="0" dirty="0">
              <a:solidFill>
                <a:prstClr val="black"/>
              </a:solidFill>
              <a:ea typeface="微軟正黑體" panose="020B0604030504040204" pitchFamily="34" charset="-120"/>
            </a:endParaRPr>
          </a:p>
        </p:txBody>
      </p:sp>
      <p:sp>
        <p:nvSpPr>
          <p:cNvPr id="34" name="矩形 33">
            <a:extLst>
              <a:ext uri="{FF2B5EF4-FFF2-40B4-BE49-F238E27FC236}">
                <a16:creationId xmlns:a16="http://schemas.microsoft.com/office/drawing/2014/main" id="{E023C085-76DD-4CD6-9065-0DDC4488641D}"/>
              </a:ext>
            </a:extLst>
          </p:cNvPr>
          <p:cNvSpPr/>
          <p:nvPr/>
        </p:nvSpPr>
        <p:spPr>
          <a:xfrm>
            <a:off x="9948921" y="1073502"/>
            <a:ext cx="857250" cy="685800"/>
          </a:xfrm>
          <a:prstGeom prst="rect">
            <a:avLst/>
          </a:prstGeom>
          <a:noFill/>
          <a:ln w="38100" cap="flat" cmpd="sng" algn="ctr">
            <a:solidFill>
              <a:sysClr val="windowText" lastClr="000000"/>
            </a:solidFill>
            <a:prstDash val="solid"/>
            <a:miter lim="800000"/>
          </a:ln>
          <a:effectLst/>
        </p:spPr>
        <p:txBody>
          <a:bodyPr rtlCol="0" anchor="ctr"/>
          <a:lstStyle/>
          <a:p>
            <a:pPr algn="ctr" defTabSz="914476">
              <a:defRPr/>
            </a:pPr>
            <a:endParaRPr kumimoji="1" lang="zh-TW" altLang="en-US" sz="2000" kern="0" dirty="0">
              <a:solidFill>
                <a:prstClr val="black"/>
              </a:solidFill>
              <a:ea typeface="微軟正黑體" panose="020B0604030504040204" pitchFamily="34" charset="-120"/>
            </a:endParaRPr>
          </a:p>
        </p:txBody>
      </p:sp>
      <p:sp>
        <p:nvSpPr>
          <p:cNvPr id="82" name="橢圓 57">
            <a:extLst>
              <a:ext uri="{FF2B5EF4-FFF2-40B4-BE49-F238E27FC236}">
                <a16:creationId xmlns:a16="http://schemas.microsoft.com/office/drawing/2014/main" id="{4E60DF1C-9EE8-4274-8749-8226A2BB74AD}"/>
              </a:ext>
            </a:extLst>
          </p:cNvPr>
          <p:cNvSpPr/>
          <p:nvPr/>
        </p:nvSpPr>
        <p:spPr>
          <a:xfrm>
            <a:off x="5088748" y="5260469"/>
            <a:ext cx="347734" cy="347735"/>
          </a:xfrm>
          <a:prstGeom prst="ellipse">
            <a:avLst/>
          </a:prstGeom>
          <a:solidFill>
            <a:srgbClr val="F07F09"/>
          </a:solidFill>
          <a:ln w="6350" cap="flat" cmpd="sng" algn="ctr">
            <a:noFill/>
            <a:prstDash val="solid"/>
            <a:miter lim="800000"/>
          </a:ln>
          <a:effectLst/>
        </p:spPr>
        <p:txBody>
          <a:bodyPr rtlCol="0" anchor="ctr"/>
          <a:lstStyle/>
          <a:p>
            <a:pPr algn="ctr" defTabSz="914476">
              <a:defRPr/>
            </a:pPr>
            <a:endParaRPr kumimoji="1" lang="zh-TW" altLang="en-US" sz="2000" kern="0">
              <a:solidFill>
                <a:prstClr val="white"/>
              </a:solidFill>
              <a:ea typeface="微軟正黑體" panose="020B0604030504040204" pitchFamily="34" charset="-120"/>
            </a:endParaRPr>
          </a:p>
        </p:txBody>
      </p:sp>
      <p:grpSp>
        <p:nvGrpSpPr>
          <p:cNvPr id="122" name="组合 121">
            <a:extLst>
              <a:ext uri="{FF2B5EF4-FFF2-40B4-BE49-F238E27FC236}">
                <a16:creationId xmlns:a16="http://schemas.microsoft.com/office/drawing/2014/main" id="{A3EDA230-056C-42A6-B95B-2B134FBDE6E2}"/>
              </a:ext>
            </a:extLst>
          </p:cNvPr>
          <p:cNvGrpSpPr/>
          <p:nvPr/>
        </p:nvGrpSpPr>
        <p:grpSpPr>
          <a:xfrm>
            <a:off x="330206" y="2198152"/>
            <a:ext cx="11546769" cy="3548175"/>
            <a:chOff x="330206" y="2198152"/>
            <a:chExt cx="11546769" cy="3548175"/>
          </a:xfrm>
        </p:grpSpPr>
        <p:cxnSp>
          <p:nvCxnSpPr>
            <p:cNvPr id="78" name="直線箭頭接點 48">
              <a:extLst>
                <a:ext uri="{FF2B5EF4-FFF2-40B4-BE49-F238E27FC236}">
                  <a16:creationId xmlns:a16="http://schemas.microsoft.com/office/drawing/2014/main" id="{3A284B5B-DAD1-419D-97D9-326FBBBA9321}"/>
                </a:ext>
              </a:extLst>
            </p:cNvPr>
            <p:cNvCxnSpPr>
              <a:cxnSpLocks/>
            </p:cNvCxnSpPr>
            <p:nvPr/>
          </p:nvCxnSpPr>
          <p:spPr>
            <a:xfrm>
              <a:off x="330206" y="5746327"/>
              <a:ext cx="11363669" cy="0"/>
            </a:xfrm>
            <a:prstGeom prst="straightConnector1">
              <a:avLst/>
            </a:prstGeom>
            <a:noFill/>
            <a:ln w="38100" cap="flat" cmpd="sng" algn="ctr">
              <a:solidFill>
                <a:sysClr val="windowText" lastClr="000000"/>
              </a:solidFill>
              <a:prstDash val="solid"/>
              <a:miter lim="800000"/>
              <a:tailEnd type="triangle" w="lg" len="lg"/>
            </a:ln>
            <a:effectLst/>
          </p:spPr>
        </p:cxnSp>
        <p:cxnSp>
          <p:nvCxnSpPr>
            <p:cNvPr id="79" name="直線箭頭接點 49">
              <a:extLst>
                <a:ext uri="{FF2B5EF4-FFF2-40B4-BE49-F238E27FC236}">
                  <a16:creationId xmlns:a16="http://schemas.microsoft.com/office/drawing/2014/main" id="{91A43AFA-5F43-44F2-8731-014C0F34A4C7}"/>
                </a:ext>
              </a:extLst>
            </p:cNvPr>
            <p:cNvCxnSpPr>
              <a:cxnSpLocks/>
            </p:cNvCxnSpPr>
            <p:nvPr/>
          </p:nvCxnSpPr>
          <p:spPr>
            <a:xfrm flipV="1">
              <a:off x="343649" y="2228615"/>
              <a:ext cx="0" cy="3517712"/>
            </a:xfrm>
            <a:prstGeom prst="straightConnector1">
              <a:avLst/>
            </a:prstGeom>
            <a:noFill/>
            <a:ln w="38100" cap="flat" cmpd="sng" algn="ctr">
              <a:solidFill>
                <a:sysClr val="windowText" lastClr="000000"/>
              </a:solidFill>
              <a:prstDash val="solid"/>
              <a:miter lim="800000"/>
              <a:tailEnd type="triangle" w="lg" len="lg"/>
            </a:ln>
            <a:effectLst/>
          </p:spPr>
        </p:cxnSp>
        <p:sp>
          <p:nvSpPr>
            <p:cNvPr id="80" name="文字方塊 50">
              <a:extLst>
                <a:ext uri="{FF2B5EF4-FFF2-40B4-BE49-F238E27FC236}">
                  <a16:creationId xmlns:a16="http://schemas.microsoft.com/office/drawing/2014/main" id="{32830B61-3F54-4BED-8AFA-662200C5F0B3}"/>
                </a:ext>
              </a:extLst>
            </p:cNvPr>
            <p:cNvSpPr txBox="1"/>
            <p:nvPr/>
          </p:nvSpPr>
          <p:spPr>
            <a:xfrm>
              <a:off x="10905747" y="5188758"/>
              <a:ext cx="971228" cy="523220"/>
            </a:xfrm>
            <a:prstGeom prst="rect">
              <a:avLst/>
            </a:prstGeom>
            <a:noFill/>
          </p:spPr>
          <p:txBody>
            <a:bodyPr wrap="none" rtlCol="0">
              <a:spAutoFit/>
            </a:bodyPr>
            <a:lstStyle/>
            <a:p>
              <a:pPr algn="ctr" defTabSz="914476"/>
              <a:r>
                <a:rPr kumimoji="1" lang="en-US" altLang="zh-TW" sz="2800" dirty="0">
                  <a:solidFill>
                    <a:prstClr val="black"/>
                  </a:solidFill>
                  <a:ea typeface="微軟正黑體" panose="020B0604030504040204" pitchFamily="34" charset="-120"/>
                </a:rPr>
                <a:t>Time</a:t>
              </a:r>
              <a:endParaRPr kumimoji="1" lang="zh-TW" altLang="en-US" sz="2800" dirty="0">
                <a:solidFill>
                  <a:prstClr val="black"/>
                </a:solidFill>
                <a:ea typeface="微軟正黑體" panose="020B0604030504040204" pitchFamily="34" charset="-120"/>
              </a:endParaRPr>
            </a:p>
          </p:txBody>
        </p:sp>
        <p:sp>
          <p:nvSpPr>
            <p:cNvPr id="81" name="文字方塊 51">
              <a:extLst>
                <a:ext uri="{FF2B5EF4-FFF2-40B4-BE49-F238E27FC236}">
                  <a16:creationId xmlns:a16="http://schemas.microsoft.com/office/drawing/2014/main" id="{916F5651-0EC2-4F31-A4A2-3F47D8804B15}"/>
                </a:ext>
              </a:extLst>
            </p:cNvPr>
            <p:cNvSpPr txBox="1"/>
            <p:nvPr/>
          </p:nvSpPr>
          <p:spPr>
            <a:xfrm>
              <a:off x="343959" y="2364965"/>
              <a:ext cx="1204176" cy="523220"/>
            </a:xfrm>
            <a:prstGeom prst="rect">
              <a:avLst/>
            </a:prstGeom>
            <a:noFill/>
          </p:spPr>
          <p:txBody>
            <a:bodyPr wrap="none" rtlCol="0">
              <a:spAutoFit/>
            </a:bodyPr>
            <a:lstStyle/>
            <a:p>
              <a:pPr algn="ctr" defTabSz="914476"/>
              <a:r>
                <a:rPr kumimoji="1" lang="en-US" altLang="zh-TW" sz="2800" dirty="0">
                  <a:solidFill>
                    <a:prstClr val="black"/>
                  </a:solidFill>
                  <a:ea typeface="微軟正黑體" panose="020B0604030504040204" pitchFamily="34" charset="-120"/>
                </a:rPr>
                <a:t>Phase</a:t>
              </a:r>
              <a:endParaRPr kumimoji="1" lang="zh-TW" altLang="en-US" sz="2800" dirty="0">
                <a:solidFill>
                  <a:prstClr val="black"/>
                </a:solidFill>
                <a:ea typeface="微軟正黑體" panose="020B0604030504040204" pitchFamily="34" charset="-120"/>
              </a:endParaRPr>
            </a:p>
          </p:txBody>
        </p:sp>
        <p:sp>
          <p:nvSpPr>
            <p:cNvPr id="83" name="矩形 82">
              <a:extLst>
                <a:ext uri="{FF2B5EF4-FFF2-40B4-BE49-F238E27FC236}">
                  <a16:creationId xmlns:a16="http://schemas.microsoft.com/office/drawing/2014/main" id="{531DA41A-19DE-440D-B213-86115A3E1F7E}"/>
                </a:ext>
              </a:extLst>
            </p:cNvPr>
            <p:cNvSpPr/>
            <p:nvPr/>
          </p:nvSpPr>
          <p:spPr>
            <a:xfrm>
              <a:off x="2941747" y="2198152"/>
              <a:ext cx="7330991" cy="383993"/>
            </a:xfrm>
            <a:prstGeom prst="rect">
              <a:avLst/>
            </a:prstGeom>
            <a:solidFill>
              <a:srgbClr val="0070C0"/>
            </a:solidFill>
            <a:ln w="6350" cap="flat" cmpd="sng" algn="ctr">
              <a:noFill/>
              <a:prstDash val="solid"/>
              <a:miter lim="800000"/>
            </a:ln>
            <a:effectLst/>
          </p:spPr>
          <p:txBody>
            <a:bodyPr rtlCol="0" anchor="ctr"/>
            <a:lstStyle/>
            <a:p>
              <a:pPr algn="ctr" defTabSz="914476">
                <a:defRPr/>
              </a:pPr>
              <a:r>
                <a:rPr kumimoji="1" lang="en-US" altLang="zh-TW" sz="2800" b="1" kern="0" dirty="0">
                  <a:solidFill>
                    <a:prstClr val="white"/>
                  </a:solidFill>
                  <a:ea typeface="微軟正黑體" panose="020B0604030504040204" pitchFamily="34" charset="-120"/>
                </a:rPr>
                <a:t>S </a:t>
              </a:r>
              <a:r>
                <a:rPr kumimoji="1" lang="zh-CN" altLang="en-US" sz="2800" b="1" kern="0" dirty="0">
                  <a:solidFill>
                    <a:prstClr val="white"/>
                  </a:solidFill>
                  <a:latin typeface="Calibri" panose="020F0502020204030204" pitchFamily="34" charset="0"/>
                  <a:ea typeface="微軟正黑體" panose="020B0604030504040204" pitchFamily="34" charset="-120"/>
                  <a:cs typeface="Calibri" panose="020F0502020204030204" pitchFamily="34" charset="0"/>
                </a:rPr>
                <a:t>→</a:t>
              </a:r>
              <a:r>
                <a:rPr kumimoji="1" lang="en-US" altLang="zh-TW" sz="2800" b="1" kern="0" dirty="0">
                  <a:solidFill>
                    <a:prstClr val="white"/>
                  </a:solidFill>
                  <a:ea typeface="微軟正黑體" panose="020B0604030504040204" pitchFamily="34" charset="-120"/>
                </a:rPr>
                <a:t> M Overhearing</a:t>
              </a:r>
              <a:endParaRPr kumimoji="1" lang="zh-TW" altLang="en-US" sz="2800" b="1" kern="0" dirty="0">
                <a:solidFill>
                  <a:prstClr val="white"/>
                </a:solidFill>
                <a:ea typeface="微軟正黑體" panose="020B0604030504040204" pitchFamily="34" charset="-120"/>
              </a:endParaRPr>
            </a:p>
          </p:txBody>
        </p:sp>
      </p:grpSp>
      <p:sp>
        <p:nvSpPr>
          <p:cNvPr id="84" name="橢圓 34">
            <a:extLst>
              <a:ext uri="{FF2B5EF4-FFF2-40B4-BE49-F238E27FC236}">
                <a16:creationId xmlns:a16="http://schemas.microsoft.com/office/drawing/2014/main" id="{7B982BE2-E21B-45D1-871E-05D4A0C4B35A}"/>
              </a:ext>
            </a:extLst>
          </p:cNvPr>
          <p:cNvSpPr/>
          <p:nvPr/>
        </p:nvSpPr>
        <p:spPr>
          <a:xfrm>
            <a:off x="3477085" y="3258619"/>
            <a:ext cx="228600" cy="228600"/>
          </a:xfrm>
          <a:prstGeom prst="ellipse">
            <a:avLst/>
          </a:prstGeom>
          <a:solidFill>
            <a:srgbClr val="9F2936"/>
          </a:solidFill>
          <a:ln w="6350" cap="flat" cmpd="sng" algn="ctr">
            <a:noFill/>
            <a:prstDash val="solid"/>
            <a:miter lim="800000"/>
          </a:ln>
          <a:effectLst/>
        </p:spPr>
        <p:txBody>
          <a:bodyPr rtlCol="0" anchor="ctr"/>
          <a:lstStyle/>
          <a:p>
            <a:pPr algn="ctr" defTabSz="914476">
              <a:defRPr/>
            </a:pPr>
            <a:endParaRPr kumimoji="1" lang="zh-TW" altLang="en-US" sz="2000" kern="0">
              <a:solidFill>
                <a:prstClr val="white"/>
              </a:solidFill>
              <a:ea typeface="微軟正黑體" panose="020B0604030504040204" pitchFamily="34" charset="-120"/>
            </a:endParaRPr>
          </a:p>
        </p:txBody>
      </p:sp>
      <p:sp>
        <p:nvSpPr>
          <p:cNvPr id="85" name="橢圓 34">
            <a:extLst>
              <a:ext uri="{FF2B5EF4-FFF2-40B4-BE49-F238E27FC236}">
                <a16:creationId xmlns:a16="http://schemas.microsoft.com/office/drawing/2014/main" id="{2EA58C1A-7DF7-4D7A-9580-B25FCCA74817}"/>
              </a:ext>
            </a:extLst>
          </p:cNvPr>
          <p:cNvSpPr/>
          <p:nvPr/>
        </p:nvSpPr>
        <p:spPr>
          <a:xfrm>
            <a:off x="3047990" y="5311730"/>
            <a:ext cx="228600" cy="228600"/>
          </a:xfrm>
          <a:prstGeom prst="ellipse">
            <a:avLst/>
          </a:prstGeom>
          <a:solidFill>
            <a:srgbClr val="9F2936"/>
          </a:solidFill>
          <a:ln w="6350" cap="flat" cmpd="sng" algn="ctr">
            <a:noFill/>
            <a:prstDash val="solid"/>
            <a:miter lim="800000"/>
          </a:ln>
          <a:effectLst/>
        </p:spPr>
        <p:txBody>
          <a:bodyPr rtlCol="0" anchor="ctr"/>
          <a:lstStyle/>
          <a:p>
            <a:pPr algn="ctr" defTabSz="914476">
              <a:defRPr/>
            </a:pPr>
            <a:endParaRPr kumimoji="1" lang="zh-TW" altLang="en-US" sz="2000" kern="0">
              <a:solidFill>
                <a:prstClr val="white"/>
              </a:solidFill>
              <a:ea typeface="微軟正黑體" panose="020B0604030504040204" pitchFamily="34" charset="-120"/>
            </a:endParaRPr>
          </a:p>
        </p:txBody>
      </p:sp>
      <p:grpSp>
        <p:nvGrpSpPr>
          <p:cNvPr id="126" name="组合 125">
            <a:extLst>
              <a:ext uri="{FF2B5EF4-FFF2-40B4-BE49-F238E27FC236}">
                <a16:creationId xmlns:a16="http://schemas.microsoft.com/office/drawing/2014/main" id="{1542F9A0-9D2F-4235-BEFC-1DA57A383484}"/>
              </a:ext>
            </a:extLst>
          </p:cNvPr>
          <p:cNvGrpSpPr/>
          <p:nvPr/>
        </p:nvGrpSpPr>
        <p:grpSpPr>
          <a:xfrm>
            <a:off x="7148361" y="3747444"/>
            <a:ext cx="2820414" cy="1112741"/>
            <a:chOff x="7148361" y="3747444"/>
            <a:chExt cx="2820414" cy="1112741"/>
          </a:xfrm>
        </p:grpSpPr>
        <p:sp>
          <p:nvSpPr>
            <p:cNvPr id="87" name="橢圓 58">
              <a:extLst>
                <a:ext uri="{FF2B5EF4-FFF2-40B4-BE49-F238E27FC236}">
                  <a16:creationId xmlns:a16="http://schemas.microsoft.com/office/drawing/2014/main" id="{52E9406B-A605-4261-9BF6-E312A6C9A36D}"/>
                </a:ext>
              </a:extLst>
            </p:cNvPr>
            <p:cNvSpPr/>
            <p:nvPr/>
          </p:nvSpPr>
          <p:spPr>
            <a:xfrm>
              <a:off x="8516087" y="3747444"/>
              <a:ext cx="347734" cy="347735"/>
            </a:xfrm>
            <a:prstGeom prst="ellipse">
              <a:avLst/>
            </a:prstGeom>
            <a:noFill/>
            <a:ln w="38100" cap="flat" cmpd="sng" algn="ctr">
              <a:solidFill>
                <a:srgbClr val="F07F09"/>
              </a:solidFill>
              <a:prstDash val="sysDot"/>
              <a:miter lim="800000"/>
            </a:ln>
            <a:effectLst/>
          </p:spPr>
          <p:txBody>
            <a:bodyPr rtlCol="0" anchor="ctr"/>
            <a:lstStyle/>
            <a:p>
              <a:pPr algn="ctr" defTabSz="914476">
                <a:defRPr/>
              </a:pPr>
              <a:endParaRPr kumimoji="1" lang="zh-TW" altLang="en-US" sz="2000" kern="0">
                <a:solidFill>
                  <a:prstClr val="white"/>
                </a:solidFill>
                <a:ea typeface="微軟正黑體" panose="020B0604030504040204" pitchFamily="34" charset="-120"/>
              </a:endParaRPr>
            </a:p>
          </p:txBody>
        </p:sp>
        <p:cxnSp>
          <p:nvCxnSpPr>
            <p:cNvPr id="92" name="直線接點 55">
              <a:extLst>
                <a:ext uri="{FF2B5EF4-FFF2-40B4-BE49-F238E27FC236}">
                  <a16:creationId xmlns:a16="http://schemas.microsoft.com/office/drawing/2014/main" id="{63537C35-C7ED-4E63-A90C-DD481EF5B451}"/>
                </a:ext>
              </a:extLst>
            </p:cNvPr>
            <p:cNvCxnSpPr>
              <a:cxnSpLocks/>
              <a:stCxn id="86" idx="6"/>
            </p:cNvCxnSpPr>
            <p:nvPr/>
          </p:nvCxnSpPr>
          <p:spPr>
            <a:xfrm>
              <a:off x="7148361" y="4860185"/>
              <a:ext cx="1625300" cy="0"/>
            </a:xfrm>
            <a:prstGeom prst="line">
              <a:avLst/>
            </a:prstGeom>
            <a:noFill/>
            <a:ln w="38100" cap="flat" cmpd="sng" algn="ctr">
              <a:solidFill>
                <a:sysClr val="windowText" lastClr="000000"/>
              </a:solidFill>
              <a:prstDash val="sysDot"/>
              <a:miter lim="800000"/>
            </a:ln>
            <a:effectLst/>
          </p:spPr>
        </p:cxnSp>
        <mc:AlternateContent xmlns:mc="http://schemas.openxmlformats.org/markup-compatibility/2006" xmlns:a14="http://schemas.microsoft.com/office/drawing/2010/main">
          <mc:Choice Requires="a14">
            <p:sp>
              <p:nvSpPr>
                <p:cNvPr id="94" name="文字方塊 87">
                  <a:extLst>
                    <a:ext uri="{FF2B5EF4-FFF2-40B4-BE49-F238E27FC236}">
                      <a16:creationId xmlns:a16="http://schemas.microsoft.com/office/drawing/2014/main" id="{F85D633D-772E-420F-BA0C-3B5D4BADF214}"/>
                    </a:ext>
                  </a:extLst>
                </p:cNvPr>
                <p:cNvSpPr txBox="1"/>
                <p:nvPr/>
              </p:nvSpPr>
              <p:spPr>
                <a:xfrm>
                  <a:off x="8853662" y="4168702"/>
                  <a:ext cx="1115113" cy="536429"/>
                </a:xfrm>
                <a:prstGeom prst="rect">
                  <a:avLst/>
                </a:prstGeom>
                <a:noFill/>
              </p:spPr>
              <p:txBody>
                <a:bodyPr wrap="none" lIns="0" tIns="0" rIns="0" bIns="0" rtlCol="0">
                  <a:spAutoFit/>
                </a:bodyPr>
                <a:lstStyle/>
                <a:p>
                  <a:pPr algn="ctr" defTabSz="914476"/>
                  <a14:m>
                    <m:oMathPara xmlns:m="http://schemas.openxmlformats.org/officeDocument/2006/math">
                      <m:oMathParaPr>
                        <m:jc m:val="centerGroup"/>
                      </m:oMathParaPr>
                      <m:oMath xmlns:m="http://schemas.openxmlformats.org/officeDocument/2006/math">
                        <m:sSubSup>
                          <m:sSubSupPr>
                            <m:ctrlPr>
                              <a:rPr kumimoji="1" lang="en-US" altLang="zh-TW" sz="3200" b="1" i="1">
                                <a:solidFill>
                                  <a:prstClr val="black"/>
                                </a:solidFill>
                                <a:latin typeface="Cambria Math" panose="02040503050406030204" pitchFamily="18" charset="0"/>
                              </a:rPr>
                            </m:ctrlPr>
                          </m:sSubSupPr>
                          <m:e>
                            <m:r>
                              <a:rPr kumimoji="1" lang="en-US" altLang="zh-TW" sz="3200" b="1" i="1">
                                <a:solidFill>
                                  <a:prstClr val="black"/>
                                </a:solidFill>
                                <a:latin typeface="Cambria Math" panose="02040503050406030204" pitchFamily="18" charset="0"/>
                              </a:rPr>
                              <m:t>𝝓</m:t>
                            </m:r>
                          </m:e>
                          <m:sub>
                            <m:r>
                              <a:rPr kumimoji="1" lang="en-US" altLang="zh-TW" sz="3200" b="1" i="1">
                                <a:solidFill>
                                  <a:prstClr val="black"/>
                                </a:solidFill>
                                <a:latin typeface="Cambria Math" panose="02040503050406030204" pitchFamily="18" charset="0"/>
                                <a:ea typeface="Cambria Math" panose="02040503050406030204" pitchFamily="18" charset="0"/>
                              </a:rPr>
                              <m:t>𝑺</m:t>
                            </m:r>
                            <m:r>
                              <a:rPr kumimoji="1" lang="en-US" altLang="zh-TW" sz="3200" b="1" i="1">
                                <a:solidFill>
                                  <a:prstClr val="black"/>
                                </a:solidFill>
                                <a:latin typeface="Cambria Math" panose="02040503050406030204" pitchFamily="18" charset="0"/>
                                <a:ea typeface="Cambria Math" panose="02040503050406030204" pitchFamily="18" charset="0"/>
                              </a:rPr>
                              <m:t>→</m:t>
                            </m:r>
                            <m:r>
                              <a:rPr kumimoji="1" lang="en-US" altLang="zh-TW" sz="3200" b="1" i="1">
                                <a:solidFill>
                                  <a:prstClr val="black"/>
                                </a:solidFill>
                                <a:latin typeface="Cambria Math" panose="02040503050406030204" pitchFamily="18" charset="0"/>
                                <a:ea typeface="Cambria Math" panose="02040503050406030204" pitchFamily="18" charset="0"/>
                              </a:rPr>
                              <m:t>𝑴</m:t>
                            </m:r>
                          </m:sub>
                          <m:sup>
                            <m:r>
                              <a:rPr kumimoji="1" lang="en-US" altLang="zh-TW" sz="3200" b="1" i="1">
                                <a:solidFill>
                                  <a:prstClr val="black"/>
                                </a:solidFill>
                                <a:latin typeface="Cambria Math" panose="02040503050406030204" pitchFamily="18" charset="0"/>
                                <a:ea typeface="Cambria Math" panose="02040503050406030204" pitchFamily="18" charset="0"/>
                              </a:rPr>
                              <m:t>𝒌</m:t>
                            </m:r>
                          </m:sup>
                        </m:sSubSup>
                      </m:oMath>
                    </m:oMathPara>
                  </a14:m>
                  <a:endParaRPr kumimoji="1" lang="en-US" altLang="zh-TW" sz="3200" b="1" i="1" dirty="0">
                    <a:solidFill>
                      <a:prstClr val="black"/>
                    </a:solidFill>
                    <a:latin typeface="Cambria Math" panose="02040503050406030204" pitchFamily="18" charset="0"/>
                    <a:ea typeface="Cambria Math" panose="02040503050406030204" pitchFamily="18" charset="0"/>
                  </a:endParaRPr>
                </a:p>
              </p:txBody>
            </p:sp>
          </mc:Choice>
          <mc:Fallback xmlns="">
            <p:sp>
              <p:nvSpPr>
                <p:cNvPr id="94" name="文字方塊 87">
                  <a:extLst>
                    <a:ext uri="{FF2B5EF4-FFF2-40B4-BE49-F238E27FC236}">
                      <a16:creationId xmlns:a16="http://schemas.microsoft.com/office/drawing/2014/main" id="{F85D633D-772E-420F-BA0C-3B5D4BADF214}"/>
                    </a:ext>
                  </a:extLst>
                </p:cNvPr>
                <p:cNvSpPr txBox="1">
                  <a:spLocks noRot="1" noChangeAspect="1" noMove="1" noResize="1" noEditPoints="1" noAdjustHandles="1" noChangeArrowheads="1" noChangeShapeType="1" noTextEdit="1"/>
                </p:cNvSpPr>
                <p:nvPr/>
              </p:nvSpPr>
              <p:spPr>
                <a:xfrm>
                  <a:off x="8853662" y="4168702"/>
                  <a:ext cx="1115113" cy="536429"/>
                </a:xfrm>
                <a:prstGeom prst="rect">
                  <a:avLst/>
                </a:prstGeom>
                <a:blipFill>
                  <a:blip r:embed="rId3"/>
                  <a:stretch>
                    <a:fillRect/>
                  </a:stretch>
                </a:blipFill>
              </p:spPr>
              <p:txBody>
                <a:bodyPr/>
                <a:lstStyle/>
                <a:p>
                  <a:r>
                    <a:rPr lang="zh-CN" altLang="en-US">
                      <a:noFill/>
                    </a:rPr>
                    <a:t> </a:t>
                  </a:r>
                </a:p>
              </p:txBody>
            </p:sp>
          </mc:Fallback>
        </mc:AlternateContent>
        <p:cxnSp>
          <p:nvCxnSpPr>
            <p:cNvPr id="98" name="直線接點 55">
              <a:extLst>
                <a:ext uri="{FF2B5EF4-FFF2-40B4-BE49-F238E27FC236}">
                  <a16:creationId xmlns:a16="http://schemas.microsoft.com/office/drawing/2014/main" id="{45146C06-E27B-4501-A6FA-72B22FC580F0}"/>
                </a:ext>
              </a:extLst>
            </p:cNvPr>
            <p:cNvCxnSpPr>
              <a:cxnSpLocks/>
            </p:cNvCxnSpPr>
            <p:nvPr/>
          </p:nvCxnSpPr>
          <p:spPr>
            <a:xfrm flipH="1">
              <a:off x="8606250" y="4099865"/>
              <a:ext cx="167410" cy="0"/>
            </a:xfrm>
            <a:prstGeom prst="line">
              <a:avLst/>
            </a:prstGeom>
            <a:noFill/>
            <a:ln w="38100" cap="flat" cmpd="sng" algn="ctr">
              <a:solidFill>
                <a:sysClr val="windowText" lastClr="000000"/>
              </a:solidFill>
              <a:prstDash val="solid"/>
              <a:miter lim="800000"/>
            </a:ln>
            <a:effectLst/>
          </p:spPr>
        </p:cxnSp>
        <p:cxnSp>
          <p:nvCxnSpPr>
            <p:cNvPr id="102" name="直線接點 55">
              <a:extLst>
                <a:ext uri="{FF2B5EF4-FFF2-40B4-BE49-F238E27FC236}">
                  <a16:creationId xmlns:a16="http://schemas.microsoft.com/office/drawing/2014/main" id="{5DD4C4BC-995F-48AF-8EC4-1573125FA68B}"/>
                </a:ext>
              </a:extLst>
            </p:cNvPr>
            <p:cNvCxnSpPr>
              <a:cxnSpLocks/>
            </p:cNvCxnSpPr>
            <p:nvPr/>
          </p:nvCxnSpPr>
          <p:spPr>
            <a:xfrm flipH="1">
              <a:off x="8606250" y="4860185"/>
              <a:ext cx="167410" cy="0"/>
            </a:xfrm>
            <a:prstGeom prst="line">
              <a:avLst/>
            </a:prstGeom>
            <a:noFill/>
            <a:ln w="38100" cap="flat" cmpd="sng" algn="ctr">
              <a:solidFill>
                <a:sysClr val="windowText" lastClr="000000"/>
              </a:solidFill>
              <a:prstDash val="solid"/>
              <a:miter lim="800000"/>
            </a:ln>
            <a:effectLst/>
          </p:spPr>
        </p:cxnSp>
        <p:cxnSp>
          <p:nvCxnSpPr>
            <p:cNvPr id="103" name="直接箭头连接符 102">
              <a:extLst>
                <a:ext uri="{FF2B5EF4-FFF2-40B4-BE49-F238E27FC236}">
                  <a16:creationId xmlns:a16="http://schemas.microsoft.com/office/drawing/2014/main" id="{7E883BE1-5B44-49BB-9889-8C7E2FDDD037}"/>
                </a:ext>
              </a:extLst>
            </p:cNvPr>
            <p:cNvCxnSpPr>
              <a:cxnSpLocks/>
              <a:stCxn id="87" idx="4"/>
            </p:cNvCxnSpPr>
            <p:nvPr/>
          </p:nvCxnSpPr>
          <p:spPr>
            <a:xfrm flipH="1">
              <a:off x="8687225" y="4095178"/>
              <a:ext cx="2730" cy="762939"/>
            </a:xfrm>
            <a:prstGeom prst="straightConnector1">
              <a:avLst/>
            </a:prstGeom>
            <a:noFill/>
            <a:ln w="38100" cap="flat" cmpd="sng" algn="ctr">
              <a:solidFill>
                <a:sysClr val="windowText" lastClr="000000"/>
              </a:solidFill>
              <a:prstDash val="solid"/>
              <a:miter lim="800000"/>
              <a:headEnd type="triangle"/>
              <a:tailEnd type="triangle"/>
            </a:ln>
            <a:effectLst/>
          </p:spPr>
        </p:cxnSp>
      </p:grpSp>
      <p:grpSp>
        <p:nvGrpSpPr>
          <p:cNvPr id="124" name="组合 123">
            <a:extLst>
              <a:ext uri="{FF2B5EF4-FFF2-40B4-BE49-F238E27FC236}">
                <a16:creationId xmlns:a16="http://schemas.microsoft.com/office/drawing/2014/main" id="{79577E06-C713-4666-B950-4D6313B2DD36}"/>
              </a:ext>
            </a:extLst>
          </p:cNvPr>
          <p:cNvGrpSpPr/>
          <p:nvPr/>
        </p:nvGrpSpPr>
        <p:grpSpPr>
          <a:xfrm>
            <a:off x="3276595" y="3487223"/>
            <a:ext cx="1589289" cy="1947113"/>
            <a:chOff x="3276595" y="3487223"/>
            <a:chExt cx="1589289" cy="1947113"/>
          </a:xfrm>
        </p:grpSpPr>
        <p:cxnSp>
          <p:nvCxnSpPr>
            <p:cNvPr id="88" name="直線接點 55">
              <a:extLst>
                <a:ext uri="{FF2B5EF4-FFF2-40B4-BE49-F238E27FC236}">
                  <a16:creationId xmlns:a16="http://schemas.microsoft.com/office/drawing/2014/main" id="{DDAABA3F-D7A3-4DEA-BD41-BD47CCF54BA1}"/>
                </a:ext>
              </a:extLst>
            </p:cNvPr>
            <p:cNvCxnSpPr>
              <a:cxnSpLocks/>
              <a:stCxn id="85" idx="6"/>
            </p:cNvCxnSpPr>
            <p:nvPr/>
          </p:nvCxnSpPr>
          <p:spPr>
            <a:xfrm>
              <a:off x="3276595" y="5426030"/>
              <a:ext cx="429095" cy="0"/>
            </a:xfrm>
            <a:prstGeom prst="line">
              <a:avLst/>
            </a:prstGeom>
            <a:noFill/>
            <a:ln w="38100" cap="flat" cmpd="sng" algn="ctr">
              <a:solidFill>
                <a:sysClr val="windowText" lastClr="000000"/>
              </a:solidFill>
              <a:prstDash val="sysDot"/>
              <a:miter lim="800000"/>
            </a:ln>
            <a:effectLst/>
          </p:spPr>
        </p:cxnSp>
        <mc:AlternateContent xmlns:mc="http://schemas.openxmlformats.org/markup-compatibility/2006" xmlns:a14="http://schemas.microsoft.com/office/drawing/2010/main">
          <mc:Choice Requires="a14">
            <p:sp>
              <p:nvSpPr>
                <p:cNvPr id="89" name="文字方塊 87">
                  <a:extLst>
                    <a:ext uri="{FF2B5EF4-FFF2-40B4-BE49-F238E27FC236}">
                      <a16:creationId xmlns:a16="http://schemas.microsoft.com/office/drawing/2014/main" id="{EFC445D7-2CFA-4283-BE3B-864A1ECA1842}"/>
                    </a:ext>
                  </a:extLst>
                </p:cNvPr>
                <p:cNvSpPr txBox="1"/>
                <p:nvPr/>
              </p:nvSpPr>
              <p:spPr>
                <a:xfrm>
                  <a:off x="3750771" y="3672668"/>
                  <a:ext cx="1115113" cy="1515351"/>
                </a:xfrm>
                <a:prstGeom prst="rect">
                  <a:avLst/>
                </a:prstGeom>
                <a:noFill/>
              </p:spPr>
              <p:txBody>
                <a:bodyPr wrap="none" lIns="0" tIns="0" rIns="0" bIns="0" rtlCol="0">
                  <a:spAutoFit/>
                </a:bodyPr>
                <a:lstStyle/>
                <a:p>
                  <a:pPr algn="ctr" defTabSz="914476"/>
                  <a14:m>
                    <m:oMathPara xmlns:m="http://schemas.openxmlformats.org/officeDocument/2006/math">
                      <m:oMathParaPr>
                        <m:jc m:val="centerGroup"/>
                      </m:oMathParaPr>
                      <m:oMath xmlns:m="http://schemas.openxmlformats.org/officeDocument/2006/math">
                        <m:sSubSup>
                          <m:sSubSupPr>
                            <m:ctrlPr>
                              <a:rPr kumimoji="1" lang="en-US" altLang="zh-TW" sz="3200" b="1" i="1">
                                <a:solidFill>
                                  <a:prstClr val="black"/>
                                </a:solidFill>
                                <a:latin typeface="Cambria Math" panose="02040503050406030204" pitchFamily="18" charset="0"/>
                              </a:rPr>
                            </m:ctrlPr>
                          </m:sSubSupPr>
                          <m:e>
                            <m:r>
                              <a:rPr kumimoji="1" lang="en-US" altLang="zh-TW" sz="3200" b="1" i="1">
                                <a:solidFill>
                                  <a:prstClr val="black"/>
                                </a:solidFill>
                                <a:latin typeface="Cambria Math" panose="02040503050406030204" pitchFamily="18" charset="0"/>
                              </a:rPr>
                              <m:t>𝝓</m:t>
                            </m:r>
                          </m:e>
                          <m:sub>
                            <m:r>
                              <a:rPr kumimoji="1" lang="en-US" altLang="zh-TW" sz="3200" b="1" i="1">
                                <a:solidFill>
                                  <a:prstClr val="black"/>
                                </a:solidFill>
                                <a:latin typeface="Cambria Math" panose="02040503050406030204" pitchFamily="18" charset="0"/>
                                <a:ea typeface="Cambria Math" panose="02040503050406030204" pitchFamily="18" charset="0"/>
                              </a:rPr>
                              <m:t>𝑺</m:t>
                            </m:r>
                            <m:r>
                              <a:rPr kumimoji="1" lang="en-US" altLang="zh-TW" sz="3200" b="1" i="1">
                                <a:solidFill>
                                  <a:prstClr val="black"/>
                                </a:solidFill>
                                <a:latin typeface="Cambria Math" panose="02040503050406030204" pitchFamily="18" charset="0"/>
                                <a:ea typeface="Cambria Math" panose="02040503050406030204" pitchFamily="18" charset="0"/>
                              </a:rPr>
                              <m:t>→</m:t>
                            </m:r>
                            <m:r>
                              <a:rPr kumimoji="1" lang="en-US" altLang="zh-TW" sz="3200" b="1" i="1">
                                <a:solidFill>
                                  <a:prstClr val="black"/>
                                </a:solidFill>
                                <a:latin typeface="Cambria Math" panose="02040503050406030204" pitchFamily="18" charset="0"/>
                                <a:ea typeface="Cambria Math" panose="02040503050406030204" pitchFamily="18" charset="0"/>
                              </a:rPr>
                              <m:t>𝑴</m:t>
                            </m:r>
                          </m:sub>
                          <m:sup>
                            <m:r>
                              <a:rPr kumimoji="1" lang="en-US" altLang="zh-TW" sz="3200" b="1" i="1">
                                <a:solidFill>
                                  <a:prstClr val="black"/>
                                </a:solidFill>
                                <a:latin typeface="Cambria Math" panose="02040503050406030204" pitchFamily="18" charset="0"/>
                                <a:ea typeface="Cambria Math" panose="02040503050406030204" pitchFamily="18" charset="0"/>
                              </a:rPr>
                              <m:t>𝒊</m:t>
                            </m:r>
                          </m:sup>
                        </m:sSubSup>
                      </m:oMath>
                    </m:oMathPara>
                  </a14:m>
                  <a:endParaRPr kumimoji="1" lang="en-US" altLang="zh-TW" sz="3200" b="1" i="1" dirty="0">
                    <a:solidFill>
                      <a:prstClr val="black"/>
                    </a:solidFill>
                    <a:latin typeface="Cambria Math" panose="02040503050406030204" pitchFamily="18" charset="0"/>
                    <a:ea typeface="Cambria Math" panose="02040503050406030204" pitchFamily="18" charset="0"/>
                  </a:endParaRPr>
                </a:p>
                <a:p>
                  <a:pPr algn="ctr" defTabSz="914476"/>
                  <a14:m>
                    <m:oMathPara xmlns:m="http://schemas.openxmlformats.org/officeDocument/2006/math">
                      <m:oMathParaPr>
                        <m:jc m:val="centerGroup"/>
                      </m:oMathParaPr>
                      <m:oMath xmlns:m="http://schemas.openxmlformats.org/officeDocument/2006/math">
                        <m:r>
                          <a:rPr kumimoji="1" lang="en-US" altLang="zh-TW" sz="3200" i="1">
                            <a:solidFill>
                              <a:prstClr val="black"/>
                            </a:solidFill>
                            <a:latin typeface="Cambria Math" panose="02040503050406030204" pitchFamily="18" charset="0"/>
                            <a:ea typeface="Cambria Math" panose="02040503050406030204" pitchFamily="18" charset="0"/>
                          </a:rPr>
                          <m:t>+</m:t>
                        </m:r>
                      </m:oMath>
                    </m:oMathPara>
                  </a14:m>
                  <a:endParaRPr kumimoji="1" lang="en-US" altLang="zh-TW" sz="3200" i="1" dirty="0">
                    <a:solidFill>
                      <a:prstClr val="black"/>
                    </a:solidFill>
                    <a:latin typeface="Cambria Math" panose="02040503050406030204" pitchFamily="18" charset="0"/>
                    <a:ea typeface="Cambria Math" panose="02040503050406030204" pitchFamily="18" charset="0"/>
                  </a:endParaRPr>
                </a:p>
                <a:p>
                  <a:pPr algn="ctr" defTabSz="914476"/>
                  <a14:m>
                    <m:oMathPara xmlns:m="http://schemas.openxmlformats.org/officeDocument/2006/math">
                      <m:oMathParaPr>
                        <m:jc m:val="centerGroup"/>
                      </m:oMathParaPr>
                      <m:oMath xmlns:m="http://schemas.openxmlformats.org/officeDocument/2006/math">
                        <m:sSub>
                          <m:sSubPr>
                            <m:ctrlPr>
                              <a:rPr kumimoji="1" lang="en-US" altLang="zh-TW" sz="3200" i="1">
                                <a:solidFill>
                                  <a:prstClr val="black"/>
                                </a:solidFill>
                                <a:latin typeface="Cambria Math" panose="02040503050406030204" pitchFamily="18" charset="0"/>
                              </a:rPr>
                            </m:ctrlPr>
                          </m:sSubPr>
                          <m:e>
                            <m:r>
                              <a:rPr kumimoji="1" lang="en-US" altLang="zh-TW" sz="3200" i="1">
                                <a:solidFill>
                                  <a:prstClr val="black"/>
                                </a:solidFill>
                                <a:latin typeface="Cambria Math" panose="02040503050406030204" pitchFamily="18" charset="0"/>
                              </a:rPr>
                              <m:t>𝜙</m:t>
                            </m:r>
                          </m:e>
                          <m:sub>
                            <m:r>
                              <a:rPr kumimoji="1" lang="en-US" altLang="zh-TW" sz="3200" i="1">
                                <a:solidFill>
                                  <a:prstClr val="black"/>
                                </a:solidFill>
                                <a:latin typeface="Cambria Math" panose="02040503050406030204" pitchFamily="18" charset="0"/>
                              </a:rPr>
                              <m:t>𝐶𝐹𝑂</m:t>
                            </m:r>
                          </m:sub>
                        </m:sSub>
                        <m:r>
                          <a:rPr kumimoji="1" lang="en-US" altLang="zh-TW" sz="3200" i="1">
                            <a:solidFill>
                              <a:prstClr val="black"/>
                            </a:solidFill>
                            <a:latin typeface="Cambria Math" panose="02040503050406030204" pitchFamily="18" charset="0"/>
                            <a:ea typeface="Cambria Math" panose="02040503050406030204" pitchFamily="18" charset="0"/>
                          </a:rPr>
                          <m:t> </m:t>
                        </m:r>
                      </m:oMath>
                    </m:oMathPara>
                  </a14:m>
                  <a:endParaRPr kumimoji="1" lang="en-US" altLang="zh-TW" sz="3200" i="1" dirty="0">
                    <a:solidFill>
                      <a:prstClr val="black"/>
                    </a:solidFill>
                    <a:latin typeface="Cambria Math" panose="02040503050406030204" pitchFamily="18" charset="0"/>
                    <a:ea typeface="Cambria Math" panose="02040503050406030204" pitchFamily="18" charset="0"/>
                  </a:endParaRPr>
                </a:p>
              </p:txBody>
            </p:sp>
          </mc:Choice>
          <mc:Fallback xmlns="">
            <p:sp>
              <p:nvSpPr>
                <p:cNvPr id="89" name="文字方塊 87">
                  <a:extLst>
                    <a:ext uri="{FF2B5EF4-FFF2-40B4-BE49-F238E27FC236}">
                      <a16:creationId xmlns:a16="http://schemas.microsoft.com/office/drawing/2014/main" id="{EFC445D7-2CFA-4283-BE3B-864A1ECA1842}"/>
                    </a:ext>
                  </a:extLst>
                </p:cNvPr>
                <p:cNvSpPr txBox="1">
                  <a:spLocks noRot="1" noChangeAspect="1" noMove="1" noResize="1" noEditPoints="1" noAdjustHandles="1" noChangeArrowheads="1" noChangeShapeType="1" noTextEdit="1"/>
                </p:cNvSpPr>
                <p:nvPr/>
              </p:nvSpPr>
              <p:spPr>
                <a:xfrm>
                  <a:off x="3750771" y="3672668"/>
                  <a:ext cx="1115113" cy="1515351"/>
                </a:xfrm>
                <a:prstGeom prst="rect">
                  <a:avLst/>
                </a:prstGeom>
                <a:blipFill>
                  <a:blip r:embed="rId4"/>
                  <a:stretch>
                    <a:fillRect/>
                  </a:stretch>
                </a:blipFill>
              </p:spPr>
              <p:txBody>
                <a:bodyPr/>
                <a:lstStyle/>
                <a:p>
                  <a:r>
                    <a:rPr lang="zh-CN" altLang="en-US">
                      <a:noFill/>
                    </a:rPr>
                    <a:t> </a:t>
                  </a:r>
                </a:p>
              </p:txBody>
            </p:sp>
          </mc:Fallback>
        </mc:AlternateContent>
        <p:cxnSp>
          <p:nvCxnSpPr>
            <p:cNvPr id="99" name="直線接點 55">
              <a:extLst>
                <a:ext uri="{FF2B5EF4-FFF2-40B4-BE49-F238E27FC236}">
                  <a16:creationId xmlns:a16="http://schemas.microsoft.com/office/drawing/2014/main" id="{F909104C-115A-4540-868D-CA0FA8EE1FFE}"/>
                </a:ext>
              </a:extLst>
            </p:cNvPr>
            <p:cNvCxnSpPr>
              <a:cxnSpLocks/>
            </p:cNvCxnSpPr>
            <p:nvPr/>
          </p:nvCxnSpPr>
          <p:spPr>
            <a:xfrm flipH="1">
              <a:off x="3511379" y="3505144"/>
              <a:ext cx="167410" cy="0"/>
            </a:xfrm>
            <a:prstGeom prst="line">
              <a:avLst/>
            </a:prstGeom>
            <a:noFill/>
            <a:ln w="38100" cap="flat" cmpd="sng" algn="ctr">
              <a:solidFill>
                <a:sysClr val="windowText" lastClr="000000"/>
              </a:solidFill>
              <a:prstDash val="solid"/>
              <a:miter lim="800000"/>
            </a:ln>
            <a:effectLst/>
          </p:spPr>
        </p:cxnSp>
        <p:cxnSp>
          <p:nvCxnSpPr>
            <p:cNvPr id="100" name="直線接點 55">
              <a:extLst>
                <a:ext uri="{FF2B5EF4-FFF2-40B4-BE49-F238E27FC236}">
                  <a16:creationId xmlns:a16="http://schemas.microsoft.com/office/drawing/2014/main" id="{45CCD398-535E-4AFB-808E-3AFA4F3A337E}"/>
                </a:ext>
              </a:extLst>
            </p:cNvPr>
            <p:cNvCxnSpPr>
              <a:cxnSpLocks/>
            </p:cNvCxnSpPr>
            <p:nvPr/>
          </p:nvCxnSpPr>
          <p:spPr>
            <a:xfrm flipH="1">
              <a:off x="3511379" y="5426030"/>
              <a:ext cx="167410" cy="0"/>
            </a:xfrm>
            <a:prstGeom prst="line">
              <a:avLst/>
            </a:prstGeom>
            <a:noFill/>
            <a:ln w="38100" cap="flat" cmpd="sng" algn="ctr">
              <a:solidFill>
                <a:sysClr val="windowText" lastClr="000000"/>
              </a:solidFill>
              <a:prstDash val="solid"/>
              <a:miter lim="800000"/>
            </a:ln>
            <a:effectLst/>
          </p:spPr>
        </p:cxnSp>
        <p:cxnSp>
          <p:nvCxnSpPr>
            <p:cNvPr id="104" name="直接箭头连接符 103">
              <a:extLst>
                <a:ext uri="{FF2B5EF4-FFF2-40B4-BE49-F238E27FC236}">
                  <a16:creationId xmlns:a16="http://schemas.microsoft.com/office/drawing/2014/main" id="{B21F215C-12A1-4E9F-869B-889220AFDCAD}"/>
                </a:ext>
              </a:extLst>
            </p:cNvPr>
            <p:cNvCxnSpPr>
              <a:cxnSpLocks/>
              <a:stCxn id="84" idx="4"/>
            </p:cNvCxnSpPr>
            <p:nvPr/>
          </p:nvCxnSpPr>
          <p:spPr>
            <a:xfrm>
              <a:off x="3591389" y="3487223"/>
              <a:ext cx="2787" cy="1947113"/>
            </a:xfrm>
            <a:prstGeom prst="straightConnector1">
              <a:avLst/>
            </a:prstGeom>
            <a:noFill/>
            <a:ln w="38100" cap="flat" cmpd="sng" algn="ctr">
              <a:solidFill>
                <a:sysClr val="windowText" lastClr="000000"/>
              </a:solidFill>
              <a:prstDash val="solid"/>
              <a:miter lim="800000"/>
              <a:headEnd type="triangle"/>
              <a:tailEnd type="triangle"/>
            </a:ln>
            <a:effectLst/>
          </p:spPr>
        </p:cxnSp>
      </p:grpSp>
      <p:grpSp>
        <p:nvGrpSpPr>
          <p:cNvPr id="123" name="组合 122">
            <a:extLst>
              <a:ext uri="{FF2B5EF4-FFF2-40B4-BE49-F238E27FC236}">
                <a16:creationId xmlns:a16="http://schemas.microsoft.com/office/drawing/2014/main" id="{ED0C57DD-25AC-444F-8474-8FA399932006}"/>
              </a:ext>
            </a:extLst>
          </p:cNvPr>
          <p:cNvGrpSpPr/>
          <p:nvPr/>
        </p:nvGrpSpPr>
        <p:grpSpPr>
          <a:xfrm>
            <a:off x="617171" y="2198149"/>
            <a:ext cx="9641865" cy="4088747"/>
            <a:chOff x="617171" y="2198149"/>
            <a:chExt cx="9641865" cy="4088747"/>
          </a:xfrm>
        </p:grpSpPr>
        <p:cxnSp>
          <p:nvCxnSpPr>
            <p:cNvPr id="105" name="直線接點 53">
              <a:extLst>
                <a:ext uri="{FF2B5EF4-FFF2-40B4-BE49-F238E27FC236}">
                  <a16:creationId xmlns:a16="http://schemas.microsoft.com/office/drawing/2014/main" id="{F743A1D6-6D8B-4C61-98AE-A598B3C1B2A3}"/>
                </a:ext>
              </a:extLst>
            </p:cNvPr>
            <p:cNvCxnSpPr>
              <a:cxnSpLocks/>
            </p:cNvCxnSpPr>
            <p:nvPr/>
          </p:nvCxnSpPr>
          <p:spPr>
            <a:xfrm>
              <a:off x="2956033" y="2198149"/>
              <a:ext cx="0" cy="3971272"/>
            </a:xfrm>
            <a:prstGeom prst="line">
              <a:avLst/>
            </a:prstGeom>
            <a:noFill/>
            <a:ln w="38100" cap="flat" cmpd="sng" algn="ctr">
              <a:solidFill>
                <a:srgbClr val="0070C0"/>
              </a:solidFill>
              <a:prstDash val="sysDash"/>
              <a:miter lim="800000"/>
            </a:ln>
            <a:effectLst/>
          </p:spPr>
        </p:cxnSp>
        <p:cxnSp>
          <p:nvCxnSpPr>
            <p:cNvPr id="106" name="直線接點 53">
              <a:extLst>
                <a:ext uri="{FF2B5EF4-FFF2-40B4-BE49-F238E27FC236}">
                  <a16:creationId xmlns:a16="http://schemas.microsoft.com/office/drawing/2014/main" id="{AE588657-8958-4045-B448-B8F9B34C373D}"/>
                </a:ext>
              </a:extLst>
            </p:cNvPr>
            <p:cNvCxnSpPr>
              <a:cxnSpLocks/>
            </p:cNvCxnSpPr>
            <p:nvPr/>
          </p:nvCxnSpPr>
          <p:spPr>
            <a:xfrm>
              <a:off x="10251347" y="2228619"/>
              <a:ext cx="0" cy="3940805"/>
            </a:xfrm>
            <a:prstGeom prst="line">
              <a:avLst/>
            </a:prstGeom>
            <a:noFill/>
            <a:ln w="38100" cap="flat" cmpd="sng" algn="ctr">
              <a:solidFill>
                <a:srgbClr val="0070C0"/>
              </a:solidFill>
              <a:prstDash val="sysDash"/>
              <a:miter lim="800000"/>
            </a:ln>
            <a:effectLst/>
          </p:spPr>
        </p:cxnSp>
        <p:sp>
          <p:nvSpPr>
            <p:cNvPr id="107" name="文字方塊 7">
              <a:extLst>
                <a:ext uri="{FF2B5EF4-FFF2-40B4-BE49-F238E27FC236}">
                  <a16:creationId xmlns:a16="http://schemas.microsoft.com/office/drawing/2014/main" id="{E8D91168-567E-461A-B947-D1AEE9A2E4F5}"/>
                </a:ext>
              </a:extLst>
            </p:cNvPr>
            <p:cNvSpPr txBox="1"/>
            <p:nvPr/>
          </p:nvSpPr>
          <p:spPr>
            <a:xfrm>
              <a:off x="5383140" y="5763676"/>
              <a:ext cx="2483372" cy="523220"/>
            </a:xfrm>
            <a:prstGeom prst="rect">
              <a:avLst/>
            </a:prstGeom>
            <a:noFill/>
          </p:spPr>
          <p:txBody>
            <a:bodyPr wrap="none" rtlCol="0">
              <a:spAutoFit/>
            </a:bodyPr>
            <a:lstStyle/>
            <a:p>
              <a:pPr algn="ctr" defTabSz="457200"/>
              <a:r>
                <a:rPr kumimoji="1" lang="en-US" altLang="zh-TW" sz="2800" b="1" dirty="0">
                  <a:solidFill>
                    <a:srgbClr val="4472C4"/>
                  </a:solidFill>
                  <a:ea typeface="新細明體" panose="02020500000000000000" pitchFamily="18" charset="-120"/>
                  <a:cs typeface="Arial" panose="020B0604020202020204" pitchFamily="34" charset="0"/>
                </a:rPr>
                <a:t>Effective Part</a:t>
              </a:r>
              <a:endParaRPr kumimoji="1" lang="zh-TW" altLang="en-US" sz="2800" b="1" dirty="0">
                <a:solidFill>
                  <a:srgbClr val="4472C4"/>
                </a:solidFill>
                <a:ea typeface="新細明體" panose="02020500000000000000" pitchFamily="18" charset="-120"/>
                <a:cs typeface="Arial" panose="020B0604020202020204" pitchFamily="34" charset="0"/>
              </a:endParaRPr>
            </a:p>
          </p:txBody>
        </p:sp>
        <p:cxnSp>
          <p:nvCxnSpPr>
            <p:cNvPr id="108" name="直接箭头连接符 107">
              <a:extLst>
                <a:ext uri="{FF2B5EF4-FFF2-40B4-BE49-F238E27FC236}">
                  <a16:creationId xmlns:a16="http://schemas.microsoft.com/office/drawing/2014/main" id="{7FCB321B-4D23-450E-B184-EE377EFB2C91}"/>
                </a:ext>
              </a:extLst>
            </p:cNvPr>
            <p:cNvCxnSpPr>
              <a:cxnSpLocks/>
            </p:cNvCxnSpPr>
            <p:nvPr/>
          </p:nvCxnSpPr>
          <p:spPr>
            <a:xfrm flipH="1">
              <a:off x="2948355" y="6016148"/>
              <a:ext cx="2357419" cy="0"/>
            </a:xfrm>
            <a:prstGeom prst="straightConnector1">
              <a:avLst/>
            </a:prstGeom>
            <a:noFill/>
            <a:ln w="38100" cap="flat" cmpd="sng" algn="ctr">
              <a:solidFill>
                <a:srgbClr val="0070C0"/>
              </a:solidFill>
              <a:prstDash val="solid"/>
              <a:miter lim="800000"/>
              <a:tailEnd type="triangle"/>
            </a:ln>
            <a:effectLst/>
          </p:spPr>
        </p:cxnSp>
        <p:cxnSp>
          <p:nvCxnSpPr>
            <p:cNvPr id="109" name="直接箭头连接符 108">
              <a:extLst>
                <a:ext uri="{FF2B5EF4-FFF2-40B4-BE49-F238E27FC236}">
                  <a16:creationId xmlns:a16="http://schemas.microsoft.com/office/drawing/2014/main" id="{BA94C8EB-4531-452E-99DB-E7D385709FDA}"/>
                </a:ext>
              </a:extLst>
            </p:cNvPr>
            <p:cNvCxnSpPr>
              <a:cxnSpLocks/>
            </p:cNvCxnSpPr>
            <p:nvPr/>
          </p:nvCxnSpPr>
          <p:spPr>
            <a:xfrm>
              <a:off x="7971886" y="6016148"/>
              <a:ext cx="2287150" cy="0"/>
            </a:xfrm>
            <a:prstGeom prst="straightConnector1">
              <a:avLst/>
            </a:prstGeom>
            <a:noFill/>
            <a:ln w="38100" cap="flat" cmpd="sng" algn="ctr">
              <a:solidFill>
                <a:srgbClr val="0070C0"/>
              </a:solidFill>
              <a:prstDash val="solid"/>
              <a:miter lim="800000"/>
              <a:tailEnd type="triangle"/>
            </a:ln>
            <a:effectLst/>
          </p:spPr>
        </p:cxnSp>
        <p:cxnSp>
          <p:nvCxnSpPr>
            <p:cNvPr id="110" name="直接箭头连接符 109">
              <a:extLst>
                <a:ext uri="{FF2B5EF4-FFF2-40B4-BE49-F238E27FC236}">
                  <a16:creationId xmlns:a16="http://schemas.microsoft.com/office/drawing/2014/main" id="{021E6F45-8C1D-428A-8930-617D01363037}"/>
                </a:ext>
              </a:extLst>
            </p:cNvPr>
            <p:cNvCxnSpPr>
              <a:cxnSpLocks/>
            </p:cNvCxnSpPr>
            <p:nvPr/>
          </p:nvCxnSpPr>
          <p:spPr>
            <a:xfrm>
              <a:off x="1989305" y="4858117"/>
              <a:ext cx="966728" cy="0"/>
            </a:xfrm>
            <a:prstGeom prst="straightConnector1">
              <a:avLst/>
            </a:prstGeom>
            <a:noFill/>
            <a:ln w="38100" cap="flat" cmpd="sng" algn="ctr">
              <a:solidFill>
                <a:srgbClr val="4472C4"/>
              </a:solidFill>
              <a:prstDash val="solid"/>
              <a:miter lim="800000"/>
              <a:tailEnd type="triangle"/>
            </a:ln>
            <a:effectLst/>
          </p:spPr>
        </p:cxnSp>
        <p:sp>
          <p:nvSpPr>
            <p:cNvPr id="111" name="文字方塊 7">
              <a:extLst>
                <a:ext uri="{FF2B5EF4-FFF2-40B4-BE49-F238E27FC236}">
                  <a16:creationId xmlns:a16="http://schemas.microsoft.com/office/drawing/2014/main" id="{0C212AB3-F792-4BDB-A259-A1AE3B4DE7FE}"/>
                </a:ext>
              </a:extLst>
            </p:cNvPr>
            <p:cNvSpPr txBox="1"/>
            <p:nvPr/>
          </p:nvSpPr>
          <p:spPr>
            <a:xfrm>
              <a:off x="617171" y="3917227"/>
              <a:ext cx="1843774" cy="1384995"/>
            </a:xfrm>
            <a:prstGeom prst="rect">
              <a:avLst/>
            </a:prstGeom>
            <a:noFill/>
          </p:spPr>
          <p:txBody>
            <a:bodyPr wrap="none" rtlCol="0">
              <a:spAutoFit/>
            </a:bodyPr>
            <a:lstStyle/>
            <a:p>
              <a:pPr algn="ctr" defTabSz="457200"/>
              <a:r>
                <a:rPr kumimoji="1" lang="en-US" altLang="zh-TW" sz="2800" b="1" dirty="0">
                  <a:solidFill>
                    <a:srgbClr val="4472C4"/>
                  </a:solidFill>
                  <a:ea typeface="新細明體" panose="02020500000000000000" pitchFamily="18" charset="-120"/>
                  <a:cs typeface="Arial" panose="020B0604020202020204" pitchFamily="34" charset="0"/>
                </a:rPr>
                <a:t>Uncertain</a:t>
              </a:r>
            </a:p>
            <a:p>
              <a:pPr algn="ctr" defTabSz="457200"/>
              <a:r>
                <a:rPr kumimoji="1" lang="en-US" altLang="zh-TW" sz="2800" b="1" dirty="0">
                  <a:solidFill>
                    <a:srgbClr val="4472C4"/>
                  </a:solidFill>
                  <a:ea typeface="新細明體" panose="02020500000000000000" pitchFamily="18" charset="-120"/>
                  <a:cs typeface="Arial" panose="020B0604020202020204" pitchFamily="34" charset="0"/>
                </a:rPr>
                <a:t>Arrival</a:t>
              </a:r>
            </a:p>
            <a:p>
              <a:pPr algn="ctr" defTabSz="457200"/>
              <a:r>
                <a:rPr kumimoji="1" lang="en-US" altLang="zh-TW" sz="2800" b="1" dirty="0">
                  <a:solidFill>
                    <a:srgbClr val="4472C4"/>
                  </a:solidFill>
                  <a:ea typeface="新細明體" panose="02020500000000000000" pitchFamily="18" charset="-120"/>
                  <a:cs typeface="Arial" panose="020B0604020202020204" pitchFamily="34" charset="0"/>
                </a:rPr>
                <a:t>Time</a:t>
              </a:r>
              <a:endParaRPr kumimoji="1" lang="zh-TW" altLang="en-US" sz="2800" b="1" dirty="0">
                <a:solidFill>
                  <a:srgbClr val="4472C4"/>
                </a:solidFill>
                <a:ea typeface="新細明體" panose="02020500000000000000" pitchFamily="18" charset="-120"/>
                <a:cs typeface="Arial" panose="020B0604020202020204" pitchFamily="34" charset="0"/>
              </a:endParaRPr>
            </a:p>
          </p:txBody>
        </p:sp>
      </p:grpSp>
      <p:sp>
        <p:nvSpPr>
          <p:cNvPr id="112" name="橢圓 72">
            <a:extLst>
              <a:ext uri="{FF2B5EF4-FFF2-40B4-BE49-F238E27FC236}">
                <a16:creationId xmlns:a16="http://schemas.microsoft.com/office/drawing/2014/main" id="{09158515-BD72-4E98-A94A-300ED8AB9B73}"/>
              </a:ext>
            </a:extLst>
          </p:cNvPr>
          <p:cNvSpPr/>
          <p:nvPr/>
        </p:nvSpPr>
        <p:spPr>
          <a:xfrm>
            <a:off x="8520409" y="3061196"/>
            <a:ext cx="347734" cy="347735"/>
          </a:xfrm>
          <a:prstGeom prst="ellipse">
            <a:avLst/>
          </a:prstGeom>
          <a:solidFill>
            <a:srgbClr val="7030A0"/>
          </a:solidFill>
          <a:ln w="6350" cap="flat" cmpd="sng" algn="ctr">
            <a:noFill/>
            <a:prstDash val="solid"/>
            <a:miter lim="800000"/>
          </a:ln>
          <a:effectLst/>
        </p:spPr>
        <p:txBody>
          <a:bodyPr rtlCol="0" anchor="ctr"/>
          <a:lstStyle/>
          <a:p>
            <a:pPr algn="ctr" defTabSz="914476">
              <a:defRPr/>
            </a:pPr>
            <a:endParaRPr kumimoji="1" lang="zh-TW" altLang="en-US" sz="2000" kern="0">
              <a:solidFill>
                <a:prstClr val="white"/>
              </a:solidFill>
              <a:ea typeface="微軟正黑體" panose="020B0604030504040204" pitchFamily="34" charset="-120"/>
            </a:endParaRPr>
          </a:p>
        </p:txBody>
      </p:sp>
      <p:grpSp>
        <p:nvGrpSpPr>
          <p:cNvPr id="129" name="组合 128">
            <a:extLst>
              <a:ext uri="{FF2B5EF4-FFF2-40B4-BE49-F238E27FC236}">
                <a16:creationId xmlns:a16="http://schemas.microsoft.com/office/drawing/2014/main" id="{9C34FFC6-1C37-4E10-9EA3-DD5A5E1BA772}"/>
              </a:ext>
            </a:extLst>
          </p:cNvPr>
          <p:cNvGrpSpPr/>
          <p:nvPr/>
        </p:nvGrpSpPr>
        <p:grpSpPr>
          <a:xfrm>
            <a:off x="7457367" y="2773838"/>
            <a:ext cx="1314644" cy="1477328"/>
            <a:chOff x="7457367" y="2773838"/>
            <a:chExt cx="1314644" cy="1477328"/>
          </a:xfrm>
        </p:grpSpPr>
        <mc:AlternateContent xmlns:mc="http://schemas.openxmlformats.org/markup-compatibility/2006" xmlns:a14="http://schemas.microsoft.com/office/drawing/2010/main">
          <mc:Choice Requires="a14">
            <p:sp>
              <p:nvSpPr>
                <p:cNvPr id="95" name="文字方塊 87">
                  <a:extLst>
                    <a:ext uri="{FF2B5EF4-FFF2-40B4-BE49-F238E27FC236}">
                      <a16:creationId xmlns:a16="http://schemas.microsoft.com/office/drawing/2014/main" id="{19C03C0F-1F9D-45E3-AC67-CC44F7CF62F9}"/>
                    </a:ext>
                  </a:extLst>
                </p:cNvPr>
                <p:cNvSpPr txBox="1"/>
                <p:nvPr/>
              </p:nvSpPr>
              <p:spPr>
                <a:xfrm>
                  <a:off x="7457367" y="2773838"/>
                  <a:ext cx="1199367" cy="1477328"/>
                </a:xfrm>
                <a:prstGeom prst="rect">
                  <a:avLst/>
                </a:prstGeom>
                <a:noFill/>
              </p:spPr>
              <p:txBody>
                <a:bodyPr wrap="none" lIns="0" tIns="0" rIns="0" bIns="0" rtlCol="0">
                  <a:spAutoFit/>
                </a:bodyPr>
                <a:lstStyle/>
                <a:p>
                  <a:pPr algn="ctr" defTabSz="914476"/>
                  <a14:m>
                    <m:oMathPara xmlns:m="http://schemas.openxmlformats.org/officeDocument/2006/math">
                      <m:oMathParaPr>
                        <m:jc m:val="centerGroup"/>
                      </m:oMathParaPr>
                      <m:oMath xmlns:m="http://schemas.openxmlformats.org/officeDocument/2006/math">
                        <m:sSub>
                          <m:sSubPr>
                            <m:ctrlPr>
                              <a:rPr kumimoji="1" lang="en-US" altLang="zh-TW" sz="3200" b="1" i="1" smtClean="0">
                                <a:solidFill>
                                  <a:srgbClr val="FF0000"/>
                                </a:solidFill>
                                <a:latin typeface="Cambria Math" panose="02040503050406030204" pitchFamily="18" charset="0"/>
                              </a:rPr>
                            </m:ctrlPr>
                          </m:sSubPr>
                          <m:e>
                            <m:r>
                              <a:rPr kumimoji="1" lang="en-US" altLang="zh-TW" sz="3200" b="1" i="1">
                                <a:solidFill>
                                  <a:srgbClr val="FF0000"/>
                                </a:solidFill>
                                <a:latin typeface="Cambria Math" panose="02040503050406030204" pitchFamily="18" charset="0"/>
                              </a:rPr>
                              <m:t>𝝓</m:t>
                            </m:r>
                          </m:e>
                          <m:sub>
                            <m:r>
                              <a:rPr kumimoji="1" lang="en-US" altLang="zh-TW" sz="3200" b="1" i="1" smtClean="0">
                                <a:solidFill>
                                  <a:srgbClr val="FF0000"/>
                                </a:solidFill>
                                <a:latin typeface="Cambria Math" panose="02040503050406030204" pitchFamily="18" charset="0"/>
                              </a:rPr>
                              <m:t>𝟏</m:t>
                            </m:r>
                            <m:r>
                              <a:rPr kumimoji="1" lang="en-US" altLang="zh-TW" sz="3200" b="1" i="1">
                                <a:solidFill>
                                  <a:srgbClr val="FF0000"/>
                                </a:solidFill>
                                <a:latin typeface="Cambria Math" panose="02040503050406030204" pitchFamily="18" charset="0"/>
                                <a:ea typeface="Cambria Math" panose="02040503050406030204" pitchFamily="18" charset="0"/>
                              </a:rPr>
                              <m:t>→</m:t>
                            </m:r>
                            <m:r>
                              <a:rPr kumimoji="1" lang="en-US" altLang="zh-TW" sz="3200" b="1" i="1">
                                <a:solidFill>
                                  <a:srgbClr val="FF0000"/>
                                </a:solidFill>
                                <a:latin typeface="Cambria Math" panose="02040503050406030204" pitchFamily="18" charset="0"/>
                                <a:ea typeface="Cambria Math" panose="02040503050406030204" pitchFamily="18" charset="0"/>
                              </a:rPr>
                              <m:t>𝟑</m:t>
                            </m:r>
                          </m:sub>
                        </m:sSub>
                      </m:oMath>
                    </m:oMathPara>
                  </a14:m>
                  <a:endParaRPr kumimoji="1" lang="en-US" altLang="zh-TW" sz="3200" b="1" i="1" dirty="0">
                    <a:solidFill>
                      <a:srgbClr val="FF0000"/>
                    </a:solidFill>
                    <a:latin typeface="Cambria Math" panose="02040503050406030204" pitchFamily="18" charset="0"/>
                    <a:ea typeface="新細明體" panose="02020500000000000000" pitchFamily="18" charset="-120"/>
                  </a:endParaRPr>
                </a:p>
                <a:p>
                  <a:pPr algn="ctr" defTabSz="914476"/>
                  <a14:m>
                    <m:oMathPara xmlns:m="http://schemas.openxmlformats.org/officeDocument/2006/math">
                      <m:oMathParaPr>
                        <m:jc m:val="centerGroup"/>
                      </m:oMathParaPr>
                      <m:oMath xmlns:m="http://schemas.openxmlformats.org/officeDocument/2006/math">
                        <m:r>
                          <a:rPr kumimoji="1" lang="en-US" altLang="zh-TW" sz="3200" i="1">
                            <a:solidFill>
                              <a:prstClr val="black"/>
                            </a:solidFill>
                            <a:latin typeface="Cambria Math" panose="02040503050406030204" pitchFamily="18" charset="0"/>
                            <a:ea typeface="Cambria Math" panose="02040503050406030204" pitchFamily="18" charset="0"/>
                          </a:rPr>
                          <m:t>+</m:t>
                        </m:r>
                      </m:oMath>
                    </m:oMathPara>
                  </a14:m>
                  <a:endParaRPr kumimoji="1" lang="en-US" altLang="zh-TW" sz="3200" i="1" dirty="0">
                    <a:solidFill>
                      <a:prstClr val="black"/>
                    </a:solidFill>
                    <a:latin typeface="Cambria Math" panose="02040503050406030204" pitchFamily="18" charset="0"/>
                    <a:ea typeface="Cambria Math" panose="02040503050406030204" pitchFamily="18" charset="0"/>
                  </a:endParaRPr>
                </a:p>
                <a:p>
                  <a:pPr algn="ctr" defTabSz="914476"/>
                  <a14:m>
                    <m:oMathPara xmlns:m="http://schemas.openxmlformats.org/officeDocument/2006/math">
                      <m:oMathParaPr>
                        <m:jc m:val="centerGroup"/>
                      </m:oMathParaPr>
                      <m:oMath xmlns:m="http://schemas.openxmlformats.org/officeDocument/2006/math">
                        <m:r>
                          <a:rPr kumimoji="1" lang="en-US" altLang="zh-TW" sz="3200" i="1" smtClean="0">
                            <a:solidFill>
                              <a:prstClr val="black"/>
                            </a:solidFill>
                            <a:latin typeface="Cambria Math" panose="02040503050406030204" pitchFamily="18" charset="0"/>
                          </a:rPr>
                          <m:t>2</m:t>
                        </m:r>
                        <m:sSub>
                          <m:sSubPr>
                            <m:ctrlPr>
                              <a:rPr kumimoji="1" lang="en-US" altLang="zh-TW" sz="3200" i="1">
                                <a:solidFill>
                                  <a:prstClr val="black"/>
                                </a:solidFill>
                                <a:latin typeface="Cambria Math" panose="02040503050406030204" pitchFamily="18" charset="0"/>
                              </a:rPr>
                            </m:ctrlPr>
                          </m:sSubPr>
                          <m:e>
                            <m:r>
                              <a:rPr kumimoji="1" lang="en-US" altLang="zh-TW" sz="3200" i="1">
                                <a:solidFill>
                                  <a:prstClr val="black"/>
                                </a:solidFill>
                                <a:latin typeface="Cambria Math" panose="02040503050406030204" pitchFamily="18" charset="0"/>
                              </a:rPr>
                              <m:t>𝜙</m:t>
                            </m:r>
                          </m:e>
                          <m:sub>
                            <m:r>
                              <a:rPr kumimoji="1" lang="en-US" altLang="zh-TW" sz="3200" i="1">
                                <a:solidFill>
                                  <a:prstClr val="black"/>
                                </a:solidFill>
                                <a:latin typeface="Cambria Math" panose="02040503050406030204" pitchFamily="18" charset="0"/>
                              </a:rPr>
                              <m:t>𝐶𝐹𝑂</m:t>
                            </m:r>
                          </m:sub>
                        </m:sSub>
                      </m:oMath>
                    </m:oMathPara>
                  </a14:m>
                  <a:endParaRPr kumimoji="1" lang="en-US" altLang="zh-TW" sz="3200" i="1" dirty="0">
                    <a:solidFill>
                      <a:prstClr val="black"/>
                    </a:solidFill>
                    <a:latin typeface="Cambria Math" panose="02040503050406030204" pitchFamily="18" charset="0"/>
                    <a:ea typeface="Cambria Math" panose="02040503050406030204" pitchFamily="18" charset="0"/>
                  </a:endParaRPr>
                </a:p>
              </p:txBody>
            </p:sp>
          </mc:Choice>
          <mc:Fallback xmlns="">
            <p:sp>
              <p:nvSpPr>
                <p:cNvPr id="95" name="文字方塊 87">
                  <a:extLst>
                    <a:ext uri="{FF2B5EF4-FFF2-40B4-BE49-F238E27FC236}">
                      <a16:creationId xmlns:a16="http://schemas.microsoft.com/office/drawing/2014/main" id="{19C03C0F-1F9D-45E3-AC67-CC44F7CF62F9}"/>
                    </a:ext>
                  </a:extLst>
                </p:cNvPr>
                <p:cNvSpPr txBox="1">
                  <a:spLocks noRot="1" noChangeAspect="1" noMove="1" noResize="1" noEditPoints="1" noAdjustHandles="1" noChangeArrowheads="1" noChangeShapeType="1" noTextEdit="1"/>
                </p:cNvSpPr>
                <p:nvPr/>
              </p:nvSpPr>
              <p:spPr>
                <a:xfrm>
                  <a:off x="7457367" y="2773838"/>
                  <a:ext cx="1199367" cy="1477328"/>
                </a:xfrm>
                <a:prstGeom prst="rect">
                  <a:avLst/>
                </a:prstGeom>
                <a:blipFill>
                  <a:blip r:embed="rId5"/>
                  <a:stretch>
                    <a:fillRect/>
                  </a:stretch>
                </a:blipFill>
              </p:spPr>
              <p:txBody>
                <a:bodyPr/>
                <a:lstStyle/>
                <a:p>
                  <a:r>
                    <a:rPr lang="zh-CN" altLang="en-US">
                      <a:noFill/>
                    </a:rPr>
                    <a:t> </a:t>
                  </a:r>
                </a:p>
              </p:txBody>
            </p:sp>
          </mc:Fallback>
        </mc:AlternateContent>
        <p:cxnSp>
          <p:nvCxnSpPr>
            <p:cNvPr id="113" name="直接箭头连接符 112">
              <a:extLst>
                <a:ext uri="{FF2B5EF4-FFF2-40B4-BE49-F238E27FC236}">
                  <a16:creationId xmlns:a16="http://schemas.microsoft.com/office/drawing/2014/main" id="{5850BDAF-FD8A-4310-BE5F-D6B087B28E0E}"/>
                </a:ext>
              </a:extLst>
            </p:cNvPr>
            <p:cNvCxnSpPr>
              <a:cxnSpLocks/>
              <a:stCxn id="112" idx="4"/>
            </p:cNvCxnSpPr>
            <p:nvPr/>
          </p:nvCxnSpPr>
          <p:spPr>
            <a:xfrm>
              <a:off x="8694276" y="3408930"/>
              <a:ext cx="0" cy="324959"/>
            </a:xfrm>
            <a:prstGeom prst="straightConnector1">
              <a:avLst/>
            </a:prstGeom>
            <a:noFill/>
            <a:ln w="38100" cap="flat" cmpd="sng" algn="ctr">
              <a:solidFill>
                <a:sysClr val="windowText" lastClr="000000"/>
              </a:solidFill>
              <a:prstDash val="solid"/>
              <a:miter lim="800000"/>
              <a:headEnd type="triangle"/>
              <a:tailEnd type="triangle"/>
            </a:ln>
            <a:effectLst/>
          </p:spPr>
        </p:cxnSp>
        <p:cxnSp>
          <p:nvCxnSpPr>
            <p:cNvPr id="114" name="直線接點 55">
              <a:extLst>
                <a:ext uri="{FF2B5EF4-FFF2-40B4-BE49-F238E27FC236}">
                  <a16:creationId xmlns:a16="http://schemas.microsoft.com/office/drawing/2014/main" id="{228FCD4C-1657-4E47-93D7-C8A2432E4FDB}"/>
                </a:ext>
              </a:extLst>
            </p:cNvPr>
            <p:cNvCxnSpPr>
              <a:cxnSpLocks/>
            </p:cNvCxnSpPr>
            <p:nvPr/>
          </p:nvCxnSpPr>
          <p:spPr>
            <a:xfrm flipH="1">
              <a:off x="8602747" y="3427538"/>
              <a:ext cx="167410" cy="0"/>
            </a:xfrm>
            <a:prstGeom prst="line">
              <a:avLst/>
            </a:prstGeom>
            <a:noFill/>
            <a:ln w="38100" cap="flat" cmpd="sng" algn="ctr">
              <a:solidFill>
                <a:sysClr val="windowText" lastClr="000000"/>
              </a:solidFill>
              <a:prstDash val="solid"/>
              <a:miter lim="800000"/>
            </a:ln>
            <a:effectLst/>
          </p:spPr>
        </p:cxnSp>
        <p:cxnSp>
          <p:nvCxnSpPr>
            <p:cNvPr id="115" name="直線接點 55">
              <a:extLst>
                <a:ext uri="{FF2B5EF4-FFF2-40B4-BE49-F238E27FC236}">
                  <a16:creationId xmlns:a16="http://schemas.microsoft.com/office/drawing/2014/main" id="{B03D0954-5981-43F2-9BD1-1BB5E4BF577F}"/>
                </a:ext>
              </a:extLst>
            </p:cNvPr>
            <p:cNvCxnSpPr>
              <a:cxnSpLocks/>
            </p:cNvCxnSpPr>
            <p:nvPr/>
          </p:nvCxnSpPr>
          <p:spPr>
            <a:xfrm flipH="1">
              <a:off x="8604601" y="3717085"/>
              <a:ext cx="167410" cy="0"/>
            </a:xfrm>
            <a:prstGeom prst="line">
              <a:avLst/>
            </a:prstGeom>
            <a:noFill/>
            <a:ln w="38100" cap="flat" cmpd="sng" algn="ctr">
              <a:solidFill>
                <a:sysClr val="windowText" lastClr="000000"/>
              </a:solidFill>
              <a:prstDash val="solid"/>
              <a:miter lim="800000"/>
            </a:ln>
            <a:effectLst/>
          </p:spPr>
        </p:cxnSp>
      </p:grpSp>
      <p:sp>
        <p:nvSpPr>
          <p:cNvPr id="116" name="橢圓 66">
            <a:extLst>
              <a:ext uri="{FF2B5EF4-FFF2-40B4-BE49-F238E27FC236}">
                <a16:creationId xmlns:a16="http://schemas.microsoft.com/office/drawing/2014/main" id="{CB5BD5C7-7DE5-4152-87BE-72D1FDAEF49A}"/>
              </a:ext>
            </a:extLst>
          </p:cNvPr>
          <p:cNvSpPr/>
          <p:nvPr/>
        </p:nvSpPr>
        <p:spPr>
          <a:xfrm>
            <a:off x="6815511" y="3379362"/>
            <a:ext cx="347734" cy="347735"/>
          </a:xfrm>
          <a:prstGeom prst="ellipse">
            <a:avLst/>
          </a:prstGeom>
          <a:solidFill>
            <a:srgbClr val="4E8542"/>
          </a:solidFill>
          <a:ln w="6350" cap="flat" cmpd="sng" algn="ctr">
            <a:noFill/>
            <a:prstDash val="solid"/>
            <a:miter lim="800000"/>
          </a:ln>
          <a:effectLst/>
        </p:spPr>
        <p:txBody>
          <a:bodyPr rtlCol="0" anchor="ctr"/>
          <a:lstStyle/>
          <a:p>
            <a:pPr algn="ctr" defTabSz="914476">
              <a:defRPr/>
            </a:pPr>
            <a:endParaRPr kumimoji="1" lang="zh-TW" altLang="en-US" sz="2000" kern="0">
              <a:solidFill>
                <a:prstClr val="white"/>
              </a:solidFill>
              <a:ea typeface="微軟正黑體" panose="020B0604030504040204" pitchFamily="34" charset="-120"/>
            </a:endParaRPr>
          </a:p>
        </p:txBody>
      </p:sp>
      <p:grpSp>
        <p:nvGrpSpPr>
          <p:cNvPr id="125" name="组合 124">
            <a:extLst>
              <a:ext uri="{FF2B5EF4-FFF2-40B4-BE49-F238E27FC236}">
                <a16:creationId xmlns:a16="http://schemas.microsoft.com/office/drawing/2014/main" id="{2B05A96E-B746-416C-BBA0-8633EEA9AD16}"/>
              </a:ext>
            </a:extLst>
          </p:cNvPr>
          <p:cNvGrpSpPr/>
          <p:nvPr/>
        </p:nvGrpSpPr>
        <p:grpSpPr>
          <a:xfrm>
            <a:off x="5436483" y="4686321"/>
            <a:ext cx="2781596" cy="826543"/>
            <a:chOff x="5436483" y="4686321"/>
            <a:chExt cx="2781596" cy="826543"/>
          </a:xfrm>
        </p:grpSpPr>
        <p:sp>
          <p:nvSpPr>
            <p:cNvPr id="86" name="橢圓 58">
              <a:extLst>
                <a:ext uri="{FF2B5EF4-FFF2-40B4-BE49-F238E27FC236}">
                  <a16:creationId xmlns:a16="http://schemas.microsoft.com/office/drawing/2014/main" id="{6A8B20B0-0660-47EA-A84F-A6B5C88148AD}"/>
                </a:ext>
              </a:extLst>
            </p:cNvPr>
            <p:cNvSpPr/>
            <p:nvPr/>
          </p:nvSpPr>
          <p:spPr>
            <a:xfrm>
              <a:off x="6800625" y="4686321"/>
              <a:ext cx="347734" cy="347735"/>
            </a:xfrm>
            <a:prstGeom prst="ellipse">
              <a:avLst/>
            </a:prstGeom>
            <a:noFill/>
            <a:ln w="38100" cap="flat" cmpd="sng" algn="ctr">
              <a:solidFill>
                <a:srgbClr val="F07F09"/>
              </a:solidFill>
              <a:prstDash val="sysDot"/>
              <a:miter lim="800000"/>
            </a:ln>
            <a:effectLst/>
          </p:spPr>
          <p:txBody>
            <a:bodyPr rtlCol="0" anchor="ctr"/>
            <a:lstStyle/>
            <a:p>
              <a:pPr algn="ctr" defTabSz="914476">
                <a:defRPr/>
              </a:pPr>
              <a:endParaRPr kumimoji="1" lang="zh-TW" altLang="en-US" sz="2000" kern="0">
                <a:solidFill>
                  <a:prstClr val="white"/>
                </a:solidFill>
                <a:ea typeface="微軟正黑體" panose="020B0604030504040204" pitchFamily="34" charset="-120"/>
              </a:endParaRPr>
            </a:p>
          </p:txBody>
        </p:sp>
        <p:cxnSp>
          <p:nvCxnSpPr>
            <p:cNvPr id="90" name="直線接點 55">
              <a:extLst>
                <a:ext uri="{FF2B5EF4-FFF2-40B4-BE49-F238E27FC236}">
                  <a16:creationId xmlns:a16="http://schemas.microsoft.com/office/drawing/2014/main" id="{9A1025F1-BBDF-4AB6-A8AF-610BC80E7379}"/>
                </a:ext>
              </a:extLst>
            </p:cNvPr>
            <p:cNvCxnSpPr>
              <a:cxnSpLocks/>
              <a:stCxn id="82" idx="6"/>
            </p:cNvCxnSpPr>
            <p:nvPr/>
          </p:nvCxnSpPr>
          <p:spPr>
            <a:xfrm>
              <a:off x="5436483" y="5434337"/>
              <a:ext cx="1604494" cy="15893"/>
            </a:xfrm>
            <a:prstGeom prst="line">
              <a:avLst/>
            </a:prstGeom>
            <a:noFill/>
            <a:ln w="38100" cap="flat" cmpd="sng" algn="ctr">
              <a:solidFill>
                <a:sysClr val="windowText" lastClr="000000"/>
              </a:solidFill>
              <a:prstDash val="sysDot"/>
              <a:miter lim="800000"/>
            </a:ln>
            <a:effectLst/>
          </p:spPr>
        </p:cxnSp>
        <mc:AlternateContent xmlns:mc="http://schemas.openxmlformats.org/markup-compatibility/2006" xmlns:a14="http://schemas.microsoft.com/office/drawing/2010/main">
          <mc:Choice Requires="a14">
            <p:sp>
              <p:nvSpPr>
                <p:cNvPr id="93" name="文字方塊 87">
                  <a:extLst>
                    <a:ext uri="{FF2B5EF4-FFF2-40B4-BE49-F238E27FC236}">
                      <a16:creationId xmlns:a16="http://schemas.microsoft.com/office/drawing/2014/main" id="{20DE1EEF-084B-4C7D-A074-49880B2A8746}"/>
                    </a:ext>
                  </a:extLst>
                </p:cNvPr>
                <p:cNvSpPr txBox="1"/>
                <p:nvPr/>
              </p:nvSpPr>
              <p:spPr>
                <a:xfrm>
                  <a:off x="7102967" y="4897696"/>
                  <a:ext cx="1115112" cy="615168"/>
                </a:xfrm>
                <a:prstGeom prst="rect">
                  <a:avLst/>
                </a:prstGeom>
                <a:noFill/>
              </p:spPr>
              <p:txBody>
                <a:bodyPr wrap="none" lIns="0" tIns="0" rIns="0" bIns="0" rtlCol="0">
                  <a:spAutoFit/>
                </a:bodyPr>
                <a:lstStyle/>
                <a:p>
                  <a:pPr algn="ctr" defTabSz="914476"/>
                  <a14:m>
                    <m:oMathPara xmlns:m="http://schemas.openxmlformats.org/officeDocument/2006/math">
                      <m:oMathParaPr>
                        <m:jc m:val="centerGroup"/>
                      </m:oMathParaPr>
                      <m:oMath xmlns:m="http://schemas.openxmlformats.org/officeDocument/2006/math">
                        <m:sSubSup>
                          <m:sSubSupPr>
                            <m:ctrlPr>
                              <a:rPr kumimoji="1" lang="en-US" altLang="zh-TW" sz="3200" b="1" i="1">
                                <a:solidFill>
                                  <a:prstClr val="black"/>
                                </a:solidFill>
                                <a:latin typeface="Cambria Math" panose="02040503050406030204" pitchFamily="18" charset="0"/>
                              </a:rPr>
                            </m:ctrlPr>
                          </m:sSubSupPr>
                          <m:e>
                            <m:r>
                              <a:rPr kumimoji="1" lang="en-US" altLang="zh-TW" sz="3200" b="1" i="1">
                                <a:solidFill>
                                  <a:prstClr val="black"/>
                                </a:solidFill>
                                <a:latin typeface="Cambria Math" panose="02040503050406030204" pitchFamily="18" charset="0"/>
                              </a:rPr>
                              <m:t>𝝓</m:t>
                            </m:r>
                          </m:e>
                          <m:sub>
                            <m:r>
                              <a:rPr kumimoji="1" lang="en-US" altLang="zh-TW" sz="3200" b="1" i="1">
                                <a:solidFill>
                                  <a:prstClr val="black"/>
                                </a:solidFill>
                                <a:latin typeface="Cambria Math" panose="02040503050406030204" pitchFamily="18" charset="0"/>
                                <a:ea typeface="Cambria Math" panose="02040503050406030204" pitchFamily="18" charset="0"/>
                              </a:rPr>
                              <m:t>𝑺</m:t>
                            </m:r>
                            <m:r>
                              <a:rPr kumimoji="1" lang="en-US" altLang="zh-TW" sz="3200" b="1" i="1">
                                <a:solidFill>
                                  <a:prstClr val="black"/>
                                </a:solidFill>
                                <a:latin typeface="Cambria Math" panose="02040503050406030204" pitchFamily="18" charset="0"/>
                                <a:ea typeface="Cambria Math" panose="02040503050406030204" pitchFamily="18" charset="0"/>
                              </a:rPr>
                              <m:t>→</m:t>
                            </m:r>
                            <m:r>
                              <a:rPr kumimoji="1" lang="en-US" altLang="zh-TW" sz="3200" b="1" i="1">
                                <a:solidFill>
                                  <a:prstClr val="black"/>
                                </a:solidFill>
                                <a:latin typeface="Cambria Math" panose="02040503050406030204" pitchFamily="18" charset="0"/>
                                <a:ea typeface="Cambria Math" panose="02040503050406030204" pitchFamily="18" charset="0"/>
                              </a:rPr>
                              <m:t>𝑴</m:t>
                            </m:r>
                          </m:sub>
                          <m:sup>
                            <m:r>
                              <a:rPr kumimoji="1" lang="en-US" altLang="zh-TW" sz="3200" b="1" i="1">
                                <a:solidFill>
                                  <a:prstClr val="black"/>
                                </a:solidFill>
                                <a:latin typeface="Cambria Math" panose="02040503050406030204" pitchFamily="18" charset="0"/>
                                <a:ea typeface="Cambria Math" panose="02040503050406030204" pitchFamily="18" charset="0"/>
                              </a:rPr>
                              <m:t>𝒋</m:t>
                            </m:r>
                          </m:sup>
                        </m:sSubSup>
                      </m:oMath>
                    </m:oMathPara>
                  </a14:m>
                  <a:endParaRPr kumimoji="1" lang="en-US" altLang="zh-TW" sz="3200" b="1" i="1" dirty="0">
                    <a:solidFill>
                      <a:prstClr val="black"/>
                    </a:solidFill>
                    <a:latin typeface="Cambria Math" panose="02040503050406030204" pitchFamily="18" charset="0"/>
                    <a:ea typeface="Cambria Math" panose="02040503050406030204" pitchFamily="18" charset="0"/>
                  </a:endParaRPr>
                </a:p>
              </p:txBody>
            </p:sp>
          </mc:Choice>
          <mc:Fallback xmlns="">
            <p:sp>
              <p:nvSpPr>
                <p:cNvPr id="93" name="文字方塊 87">
                  <a:extLst>
                    <a:ext uri="{FF2B5EF4-FFF2-40B4-BE49-F238E27FC236}">
                      <a16:creationId xmlns:a16="http://schemas.microsoft.com/office/drawing/2014/main" id="{20DE1EEF-084B-4C7D-A074-49880B2A8746}"/>
                    </a:ext>
                  </a:extLst>
                </p:cNvPr>
                <p:cNvSpPr txBox="1">
                  <a:spLocks noRot="1" noChangeAspect="1" noMove="1" noResize="1" noEditPoints="1" noAdjustHandles="1" noChangeArrowheads="1" noChangeShapeType="1" noTextEdit="1"/>
                </p:cNvSpPr>
                <p:nvPr/>
              </p:nvSpPr>
              <p:spPr>
                <a:xfrm>
                  <a:off x="7102967" y="4897696"/>
                  <a:ext cx="1115112" cy="615168"/>
                </a:xfrm>
                <a:prstGeom prst="rect">
                  <a:avLst/>
                </a:prstGeom>
                <a:blipFill>
                  <a:blip r:embed="rId6"/>
                  <a:stretch>
                    <a:fillRect/>
                  </a:stretch>
                </a:blipFill>
              </p:spPr>
              <p:txBody>
                <a:bodyPr/>
                <a:lstStyle/>
                <a:p>
                  <a:r>
                    <a:rPr lang="zh-CN" altLang="en-US">
                      <a:noFill/>
                    </a:rPr>
                    <a:t> </a:t>
                  </a:r>
                </a:p>
              </p:txBody>
            </p:sp>
          </mc:Fallback>
        </mc:AlternateContent>
        <p:cxnSp>
          <p:nvCxnSpPr>
            <p:cNvPr id="96" name="直接箭头连接符 95">
              <a:extLst>
                <a:ext uri="{FF2B5EF4-FFF2-40B4-BE49-F238E27FC236}">
                  <a16:creationId xmlns:a16="http://schemas.microsoft.com/office/drawing/2014/main" id="{2F4CF9AB-5BAD-4F1E-8C63-AF16554075B4}"/>
                </a:ext>
              </a:extLst>
            </p:cNvPr>
            <p:cNvCxnSpPr>
              <a:cxnSpLocks/>
            </p:cNvCxnSpPr>
            <p:nvPr/>
          </p:nvCxnSpPr>
          <p:spPr>
            <a:xfrm>
              <a:off x="6974492" y="5047938"/>
              <a:ext cx="0" cy="402288"/>
            </a:xfrm>
            <a:prstGeom prst="straightConnector1">
              <a:avLst/>
            </a:prstGeom>
            <a:noFill/>
            <a:ln w="38100" cap="flat" cmpd="sng" algn="ctr">
              <a:solidFill>
                <a:sysClr val="windowText" lastClr="000000"/>
              </a:solidFill>
              <a:prstDash val="solid"/>
              <a:miter lim="800000"/>
              <a:headEnd type="triangle"/>
              <a:tailEnd type="triangle"/>
            </a:ln>
            <a:effectLst/>
          </p:spPr>
        </p:cxnSp>
        <p:cxnSp>
          <p:nvCxnSpPr>
            <p:cNvPr id="97" name="直線接點 55">
              <a:extLst>
                <a:ext uri="{FF2B5EF4-FFF2-40B4-BE49-F238E27FC236}">
                  <a16:creationId xmlns:a16="http://schemas.microsoft.com/office/drawing/2014/main" id="{3E1ACDAD-6A8B-4F7E-A6B8-F5AC767FF95E}"/>
                </a:ext>
              </a:extLst>
            </p:cNvPr>
            <p:cNvCxnSpPr>
              <a:cxnSpLocks/>
            </p:cNvCxnSpPr>
            <p:nvPr/>
          </p:nvCxnSpPr>
          <p:spPr>
            <a:xfrm flipH="1">
              <a:off x="6887015" y="5056222"/>
              <a:ext cx="167410" cy="0"/>
            </a:xfrm>
            <a:prstGeom prst="line">
              <a:avLst/>
            </a:prstGeom>
            <a:noFill/>
            <a:ln w="38100" cap="flat" cmpd="sng" algn="ctr">
              <a:solidFill>
                <a:sysClr val="windowText" lastClr="000000"/>
              </a:solidFill>
              <a:prstDash val="solid"/>
              <a:miter lim="800000"/>
            </a:ln>
            <a:effectLst/>
          </p:spPr>
        </p:cxnSp>
        <p:cxnSp>
          <p:nvCxnSpPr>
            <p:cNvPr id="101" name="直線接點 55">
              <a:extLst>
                <a:ext uri="{FF2B5EF4-FFF2-40B4-BE49-F238E27FC236}">
                  <a16:creationId xmlns:a16="http://schemas.microsoft.com/office/drawing/2014/main" id="{759C927D-8470-4DE1-8410-FA87A6F3092F}"/>
                </a:ext>
              </a:extLst>
            </p:cNvPr>
            <p:cNvCxnSpPr>
              <a:cxnSpLocks/>
            </p:cNvCxnSpPr>
            <p:nvPr/>
          </p:nvCxnSpPr>
          <p:spPr>
            <a:xfrm flipH="1">
              <a:off x="6884868" y="5450225"/>
              <a:ext cx="167410" cy="0"/>
            </a:xfrm>
            <a:prstGeom prst="line">
              <a:avLst/>
            </a:prstGeom>
            <a:noFill/>
            <a:ln w="38100" cap="flat" cmpd="sng" algn="ctr">
              <a:solidFill>
                <a:sysClr val="windowText" lastClr="000000"/>
              </a:solidFill>
              <a:prstDash val="solid"/>
              <a:miter lim="800000"/>
            </a:ln>
            <a:effectLst/>
          </p:spPr>
        </p:cxnSp>
      </p:grpSp>
      <p:grpSp>
        <p:nvGrpSpPr>
          <p:cNvPr id="128" name="组合 127">
            <a:extLst>
              <a:ext uri="{FF2B5EF4-FFF2-40B4-BE49-F238E27FC236}">
                <a16:creationId xmlns:a16="http://schemas.microsoft.com/office/drawing/2014/main" id="{27CF1439-EB02-4693-802E-F5B6826AB67B}"/>
              </a:ext>
            </a:extLst>
          </p:cNvPr>
          <p:cNvGrpSpPr/>
          <p:nvPr/>
        </p:nvGrpSpPr>
        <p:grpSpPr>
          <a:xfrm>
            <a:off x="5747327" y="3282490"/>
            <a:ext cx="1327084" cy="1477328"/>
            <a:chOff x="5747327" y="3282490"/>
            <a:chExt cx="1327084" cy="1477328"/>
          </a:xfrm>
        </p:grpSpPr>
        <mc:AlternateContent xmlns:mc="http://schemas.openxmlformats.org/markup-compatibility/2006" xmlns:a14="http://schemas.microsoft.com/office/drawing/2010/main">
          <mc:Choice Requires="a14">
            <p:sp>
              <p:nvSpPr>
                <p:cNvPr id="91" name="文字方塊 87">
                  <a:extLst>
                    <a:ext uri="{FF2B5EF4-FFF2-40B4-BE49-F238E27FC236}">
                      <a16:creationId xmlns:a16="http://schemas.microsoft.com/office/drawing/2014/main" id="{51B63374-C0F8-4898-80B5-6E6AE210E0A8}"/>
                    </a:ext>
                  </a:extLst>
                </p:cNvPr>
                <p:cNvSpPr txBox="1"/>
                <p:nvPr/>
              </p:nvSpPr>
              <p:spPr>
                <a:xfrm>
                  <a:off x="5747327" y="3282490"/>
                  <a:ext cx="1199367" cy="1477328"/>
                </a:xfrm>
                <a:prstGeom prst="rect">
                  <a:avLst/>
                </a:prstGeom>
                <a:noFill/>
              </p:spPr>
              <p:txBody>
                <a:bodyPr wrap="none" lIns="0" tIns="0" rIns="0" bIns="0" rtlCol="0">
                  <a:spAutoFit/>
                </a:bodyPr>
                <a:lstStyle/>
                <a:p>
                  <a:pPr algn="ctr" defTabSz="914476"/>
                  <a14:m>
                    <m:oMathPara xmlns:m="http://schemas.openxmlformats.org/officeDocument/2006/math">
                      <m:oMathParaPr>
                        <m:jc m:val="centerGroup"/>
                      </m:oMathParaPr>
                      <m:oMath xmlns:m="http://schemas.openxmlformats.org/officeDocument/2006/math">
                        <m:sSub>
                          <m:sSubPr>
                            <m:ctrlPr>
                              <a:rPr kumimoji="1" lang="en-US" altLang="zh-TW" sz="3200" b="1" i="1" smtClean="0">
                                <a:solidFill>
                                  <a:srgbClr val="FF0000"/>
                                </a:solidFill>
                                <a:latin typeface="Cambria Math" panose="02040503050406030204" pitchFamily="18" charset="0"/>
                              </a:rPr>
                            </m:ctrlPr>
                          </m:sSubPr>
                          <m:e>
                            <m:r>
                              <a:rPr kumimoji="1" lang="en-US" altLang="zh-TW" sz="3200" b="1" i="1">
                                <a:solidFill>
                                  <a:srgbClr val="FF0000"/>
                                </a:solidFill>
                                <a:latin typeface="Cambria Math" panose="02040503050406030204" pitchFamily="18" charset="0"/>
                              </a:rPr>
                              <m:t>𝝓</m:t>
                            </m:r>
                          </m:e>
                          <m:sub>
                            <m:r>
                              <a:rPr kumimoji="1" lang="en-US" altLang="zh-TW" sz="3200" b="1" i="1">
                                <a:solidFill>
                                  <a:srgbClr val="FF0000"/>
                                </a:solidFill>
                                <a:latin typeface="Cambria Math" panose="02040503050406030204" pitchFamily="18" charset="0"/>
                              </a:rPr>
                              <m:t>𝟏</m:t>
                            </m:r>
                            <m:r>
                              <a:rPr kumimoji="1" lang="en-US" altLang="zh-TW" sz="3200" b="1" i="1">
                                <a:solidFill>
                                  <a:srgbClr val="FF0000"/>
                                </a:solidFill>
                                <a:latin typeface="Cambria Math" panose="02040503050406030204" pitchFamily="18" charset="0"/>
                                <a:ea typeface="Cambria Math" panose="02040503050406030204" pitchFamily="18" charset="0"/>
                              </a:rPr>
                              <m:t>→</m:t>
                            </m:r>
                            <m:r>
                              <a:rPr kumimoji="1" lang="en-US" altLang="zh-TW" sz="3200" b="1" i="1">
                                <a:solidFill>
                                  <a:srgbClr val="FF0000"/>
                                </a:solidFill>
                                <a:latin typeface="Cambria Math" panose="02040503050406030204" pitchFamily="18" charset="0"/>
                                <a:ea typeface="Cambria Math" panose="02040503050406030204" pitchFamily="18" charset="0"/>
                              </a:rPr>
                              <m:t>𝟐</m:t>
                            </m:r>
                          </m:sub>
                        </m:sSub>
                      </m:oMath>
                    </m:oMathPara>
                  </a14:m>
                  <a:endParaRPr kumimoji="1" lang="en-US" altLang="zh-TW" sz="3200" b="1" i="1" dirty="0">
                    <a:solidFill>
                      <a:srgbClr val="FF0000"/>
                    </a:solidFill>
                    <a:latin typeface="Cambria Math" panose="02040503050406030204" pitchFamily="18" charset="0"/>
                    <a:ea typeface="微軟正黑體" panose="020B0604030504040204" pitchFamily="34" charset="-120"/>
                  </a:endParaRPr>
                </a:p>
                <a:p>
                  <a:pPr algn="ctr" defTabSz="914476"/>
                  <a14:m>
                    <m:oMathPara xmlns:m="http://schemas.openxmlformats.org/officeDocument/2006/math">
                      <m:oMathParaPr>
                        <m:jc m:val="centerGroup"/>
                      </m:oMathParaPr>
                      <m:oMath xmlns:m="http://schemas.openxmlformats.org/officeDocument/2006/math">
                        <m:r>
                          <a:rPr kumimoji="1" lang="en-US" altLang="zh-TW" sz="3200" i="1">
                            <a:solidFill>
                              <a:prstClr val="black"/>
                            </a:solidFill>
                            <a:latin typeface="Cambria Math" panose="02040503050406030204" pitchFamily="18" charset="0"/>
                            <a:ea typeface="Cambria Math" panose="02040503050406030204" pitchFamily="18" charset="0"/>
                          </a:rPr>
                          <m:t>+</m:t>
                        </m:r>
                      </m:oMath>
                    </m:oMathPara>
                  </a14:m>
                  <a:endParaRPr kumimoji="1" lang="en-US" altLang="zh-TW" sz="3200" i="1" dirty="0">
                    <a:solidFill>
                      <a:prstClr val="black"/>
                    </a:solidFill>
                    <a:latin typeface="Cambria Math" panose="02040503050406030204" pitchFamily="18" charset="0"/>
                    <a:ea typeface="Cambria Math" panose="02040503050406030204" pitchFamily="18" charset="0"/>
                  </a:endParaRPr>
                </a:p>
                <a:p>
                  <a:pPr algn="ctr" defTabSz="914476"/>
                  <a14:m>
                    <m:oMathPara xmlns:m="http://schemas.openxmlformats.org/officeDocument/2006/math">
                      <m:oMathParaPr>
                        <m:jc m:val="centerGroup"/>
                      </m:oMathParaPr>
                      <m:oMath xmlns:m="http://schemas.openxmlformats.org/officeDocument/2006/math">
                        <m:r>
                          <a:rPr kumimoji="1" lang="en-US" altLang="zh-TW" sz="3200" i="1" smtClean="0">
                            <a:solidFill>
                              <a:prstClr val="black"/>
                            </a:solidFill>
                            <a:latin typeface="Cambria Math" panose="02040503050406030204" pitchFamily="18" charset="0"/>
                          </a:rPr>
                          <m:t>2</m:t>
                        </m:r>
                        <m:sSub>
                          <m:sSubPr>
                            <m:ctrlPr>
                              <a:rPr kumimoji="1" lang="en-US" altLang="zh-TW" sz="3200" i="1">
                                <a:solidFill>
                                  <a:prstClr val="black"/>
                                </a:solidFill>
                                <a:latin typeface="Cambria Math" panose="02040503050406030204" pitchFamily="18" charset="0"/>
                              </a:rPr>
                            </m:ctrlPr>
                          </m:sSubPr>
                          <m:e>
                            <m:r>
                              <a:rPr kumimoji="1" lang="en-US" altLang="zh-TW" sz="3200" i="1">
                                <a:solidFill>
                                  <a:prstClr val="black"/>
                                </a:solidFill>
                                <a:latin typeface="Cambria Math" panose="02040503050406030204" pitchFamily="18" charset="0"/>
                              </a:rPr>
                              <m:t>𝜙</m:t>
                            </m:r>
                          </m:e>
                          <m:sub>
                            <m:r>
                              <a:rPr kumimoji="1" lang="en-US" altLang="zh-TW" sz="3200" i="1">
                                <a:solidFill>
                                  <a:prstClr val="black"/>
                                </a:solidFill>
                                <a:latin typeface="Cambria Math" panose="02040503050406030204" pitchFamily="18" charset="0"/>
                              </a:rPr>
                              <m:t>𝐶𝐹𝑂</m:t>
                            </m:r>
                          </m:sub>
                        </m:sSub>
                      </m:oMath>
                    </m:oMathPara>
                  </a14:m>
                  <a:endParaRPr kumimoji="1" lang="en-US" altLang="zh-TW" sz="3200" i="1" dirty="0">
                    <a:solidFill>
                      <a:prstClr val="black"/>
                    </a:solidFill>
                    <a:latin typeface="Cambria Math" panose="02040503050406030204" pitchFamily="18" charset="0"/>
                    <a:ea typeface="Cambria Math" panose="02040503050406030204" pitchFamily="18" charset="0"/>
                  </a:endParaRPr>
                </a:p>
              </p:txBody>
            </p:sp>
          </mc:Choice>
          <mc:Fallback xmlns="">
            <p:sp>
              <p:nvSpPr>
                <p:cNvPr id="91" name="文字方塊 87">
                  <a:extLst>
                    <a:ext uri="{FF2B5EF4-FFF2-40B4-BE49-F238E27FC236}">
                      <a16:creationId xmlns:a16="http://schemas.microsoft.com/office/drawing/2014/main" id="{51B63374-C0F8-4898-80B5-6E6AE210E0A8}"/>
                    </a:ext>
                  </a:extLst>
                </p:cNvPr>
                <p:cNvSpPr txBox="1">
                  <a:spLocks noRot="1" noChangeAspect="1" noMove="1" noResize="1" noEditPoints="1" noAdjustHandles="1" noChangeArrowheads="1" noChangeShapeType="1" noTextEdit="1"/>
                </p:cNvSpPr>
                <p:nvPr/>
              </p:nvSpPr>
              <p:spPr>
                <a:xfrm>
                  <a:off x="5747327" y="3282490"/>
                  <a:ext cx="1199367" cy="1477328"/>
                </a:xfrm>
                <a:prstGeom prst="rect">
                  <a:avLst/>
                </a:prstGeom>
                <a:blipFill>
                  <a:blip r:embed="rId7"/>
                  <a:stretch>
                    <a:fillRect/>
                  </a:stretch>
                </a:blipFill>
              </p:spPr>
              <p:txBody>
                <a:bodyPr/>
                <a:lstStyle/>
                <a:p>
                  <a:r>
                    <a:rPr lang="zh-CN" altLang="en-US">
                      <a:noFill/>
                    </a:rPr>
                    <a:t> </a:t>
                  </a:r>
                </a:p>
              </p:txBody>
            </p:sp>
          </mc:Fallback>
        </mc:AlternateContent>
        <p:cxnSp>
          <p:nvCxnSpPr>
            <p:cNvPr id="117" name="直線接點 55">
              <a:extLst>
                <a:ext uri="{FF2B5EF4-FFF2-40B4-BE49-F238E27FC236}">
                  <a16:creationId xmlns:a16="http://schemas.microsoft.com/office/drawing/2014/main" id="{751C1D42-0004-46E6-919F-6B5BD69EE95E}"/>
                </a:ext>
              </a:extLst>
            </p:cNvPr>
            <p:cNvCxnSpPr>
              <a:cxnSpLocks/>
            </p:cNvCxnSpPr>
            <p:nvPr/>
          </p:nvCxnSpPr>
          <p:spPr>
            <a:xfrm flipH="1">
              <a:off x="6907001" y="3730653"/>
              <a:ext cx="167410" cy="0"/>
            </a:xfrm>
            <a:prstGeom prst="line">
              <a:avLst/>
            </a:prstGeom>
            <a:noFill/>
            <a:ln w="38100" cap="flat" cmpd="sng" algn="ctr">
              <a:solidFill>
                <a:sysClr val="windowText" lastClr="000000"/>
              </a:solidFill>
              <a:prstDash val="solid"/>
              <a:miter lim="800000"/>
            </a:ln>
            <a:effectLst/>
          </p:spPr>
        </p:cxnSp>
        <p:cxnSp>
          <p:nvCxnSpPr>
            <p:cNvPr id="119" name="直接箭头连接符 118">
              <a:extLst>
                <a:ext uri="{FF2B5EF4-FFF2-40B4-BE49-F238E27FC236}">
                  <a16:creationId xmlns:a16="http://schemas.microsoft.com/office/drawing/2014/main" id="{E7602F79-13BA-42DA-B524-18630C5D7EAC}"/>
                </a:ext>
              </a:extLst>
            </p:cNvPr>
            <p:cNvCxnSpPr>
              <a:cxnSpLocks/>
              <a:stCxn id="116" idx="4"/>
            </p:cNvCxnSpPr>
            <p:nvPr/>
          </p:nvCxnSpPr>
          <p:spPr>
            <a:xfrm flipH="1">
              <a:off x="6978959" y="3727093"/>
              <a:ext cx="10423" cy="931340"/>
            </a:xfrm>
            <a:prstGeom prst="straightConnector1">
              <a:avLst/>
            </a:prstGeom>
            <a:noFill/>
            <a:ln w="38100" cap="flat" cmpd="sng" algn="ctr">
              <a:solidFill>
                <a:sysClr val="windowText" lastClr="000000"/>
              </a:solidFill>
              <a:prstDash val="solid"/>
              <a:miter lim="800000"/>
              <a:headEnd type="triangle"/>
              <a:tailEnd type="triangle"/>
            </a:ln>
            <a:effectLst/>
          </p:spPr>
        </p:cxnSp>
        <p:cxnSp>
          <p:nvCxnSpPr>
            <p:cNvPr id="127" name="直線接點 55">
              <a:extLst>
                <a:ext uri="{FF2B5EF4-FFF2-40B4-BE49-F238E27FC236}">
                  <a16:creationId xmlns:a16="http://schemas.microsoft.com/office/drawing/2014/main" id="{980322B7-00F0-4CBA-AA30-4DB7D2A782B3}"/>
                </a:ext>
              </a:extLst>
            </p:cNvPr>
            <p:cNvCxnSpPr>
              <a:cxnSpLocks/>
            </p:cNvCxnSpPr>
            <p:nvPr/>
          </p:nvCxnSpPr>
          <p:spPr>
            <a:xfrm flipH="1">
              <a:off x="6902648" y="4655791"/>
              <a:ext cx="167410" cy="0"/>
            </a:xfrm>
            <a:prstGeom prst="line">
              <a:avLst/>
            </a:prstGeom>
            <a:noFill/>
            <a:ln w="38100" cap="flat" cmpd="sng" algn="ctr">
              <a:solidFill>
                <a:sysClr val="windowText" lastClr="000000"/>
              </a:solidFill>
              <a:prstDash val="solid"/>
              <a:miter lim="800000"/>
            </a:ln>
            <a:effectLst/>
          </p:spPr>
        </p:cxnSp>
      </p:grpSp>
      <p:sp>
        <p:nvSpPr>
          <p:cNvPr id="3" name="灯片编号占位符 2">
            <a:extLst>
              <a:ext uri="{FF2B5EF4-FFF2-40B4-BE49-F238E27FC236}">
                <a16:creationId xmlns:a16="http://schemas.microsoft.com/office/drawing/2014/main" id="{C4DA8AA2-B853-43C9-A3BE-FF5721683F9C}"/>
              </a:ext>
            </a:extLst>
          </p:cNvPr>
          <p:cNvSpPr>
            <a:spLocks noGrp="1"/>
          </p:cNvSpPr>
          <p:nvPr>
            <p:ph type="sldNum" sz="quarter" idx="10"/>
          </p:nvPr>
        </p:nvSpPr>
        <p:spPr/>
        <p:txBody>
          <a:bodyPr/>
          <a:lstStyle/>
          <a:p>
            <a:fld id="{6C53781C-E1F6-4315-A39D-61273F2E0596}" type="slidenum">
              <a:rPr lang="zh-CN" altLang="en-US" smtClean="0"/>
              <a:pPr/>
              <a:t>16</a:t>
            </a:fld>
            <a:endParaRPr lang="zh-CN" altLang="en-US" dirty="0"/>
          </a:p>
        </p:txBody>
      </p:sp>
      <p:sp>
        <p:nvSpPr>
          <p:cNvPr id="5" name="文本占位符 4">
            <a:extLst>
              <a:ext uri="{FF2B5EF4-FFF2-40B4-BE49-F238E27FC236}">
                <a16:creationId xmlns:a16="http://schemas.microsoft.com/office/drawing/2014/main" id="{3093528F-6EFC-4475-89E3-E6936454C4E5}"/>
              </a:ext>
            </a:extLst>
          </p:cNvPr>
          <p:cNvSpPr>
            <a:spLocks noGrp="1"/>
          </p:cNvSpPr>
          <p:nvPr>
            <p:ph type="body" sz="quarter" idx="12"/>
          </p:nvPr>
        </p:nvSpPr>
        <p:spPr/>
        <p:txBody>
          <a:bodyPr/>
          <a:lstStyle/>
          <a:p>
            <a:endParaRPr lang="zh-CN" altLang="en-US"/>
          </a:p>
        </p:txBody>
      </p:sp>
    </p:spTree>
    <p:extLst>
      <p:ext uri="{BB962C8B-B14F-4D97-AF65-F5344CB8AC3E}">
        <p14:creationId xmlns:p14="http://schemas.microsoft.com/office/powerpoint/2010/main" val="4012966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2"/>
                                        </p:tgtEl>
                                        <p:attrNameLst>
                                          <p:attrName>style.visibility</p:attrName>
                                        </p:attrNameLst>
                                      </p:cBhvr>
                                      <p:to>
                                        <p:strVal val="visible"/>
                                      </p:to>
                                    </p:set>
                                    <p:animEffect transition="in" filter="fade">
                                      <p:cBhvr>
                                        <p:cTn id="7" dur="500"/>
                                        <p:tgtEl>
                                          <p:spTgt spid="12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5"/>
                                        </p:tgtEl>
                                        <p:attrNameLst>
                                          <p:attrName>style.visibility</p:attrName>
                                        </p:attrNameLst>
                                      </p:cBhvr>
                                      <p:to>
                                        <p:strVal val="visible"/>
                                      </p:to>
                                    </p:set>
                                    <p:animEffect transition="in" filter="fade">
                                      <p:cBhvr>
                                        <p:cTn id="11" dur="250"/>
                                        <p:tgtEl>
                                          <p:spTgt spid="85"/>
                                        </p:tgtEl>
                                      </p:cBhvr>
                                    </p:animEffect>
                                  </p:childTnLst>
                                </p:cTn>
                              </p:par>
                            </p:childTnLst>
                          </p:cTn>
                        </p:par>
                        <p:par>
                          <p:cTn id="12" fill="hold">
                            <p:stCondLst>
                              <p:cond delay="750"/>
                            </p:stCondLst>
                            <p:childTnLst>
                              <p:par>
                                <p:cTn id="13" presetID="10" presetClass="entr" presetSubtype="0" fill="hold" grpId="0" nodeType="afterEffect">
                                  <p:stCondLst>
                                    <p:cond delay="0"/>
                                  </p:stCondLst>
                                  <p:childTnLst>
                                    <p:set>
                                      <p:cBhvr>
                                        <p:cTn id="14" dur="1" fill="hold">
                                          <p:stCondLst>
                                            <p:cond delay="0"/>
                                          </p:stCondLst>
                                        </p:cTn>
                                        <p:tgtEl>
                                          <p:spTgt spid="84"/>
                                        </p:tgtEl>
                                        <p:attrNameLst>
                                          <p:attrName>style.visibility</p:attrName>
                                        </p:attrNameLst>
                                      </p:cBhvr>
                                      <p:to>
                                        <p:strVal val="visible"/>
                                      </p:to>
                                    </p:set>
                                    <p:animEffect transition="in" filter="fade">
                                      <p:cBhvr>
                                        <p:cTn id="15" dur="250"/>
                                        <p:tgtEl>
                                          <p:spTgt spid="84"/>
                                        </p:tgtEl>
                                      </p:cBhvr>
                                    </p:animEffec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fade">
                                      <p:cBhvr>
                                        <p:cTn id="19" dur="250"/>
                                        <p:tgtEl>
                                          <p:spTgt spid="82"/>
                                        </p:tgtEl>
                                      </p:cBhvr>
                                    </p:animEffect>
                                  </p:childTnLst>
                                </p:cTn>
                              </p:par>
                            </p:childTnLst>
                          </p:cTn>
                        </p:par>
                        <p:par>
                          <p:cTn id="20" fill="hold">
                            <p:stCondLst>
                              <p:cond delay="1250"/>
                            </p:stCondLst>
                            <p:childTnLst>
                              <p:par>
                                <p:cTn id="21" presetID="10" presetClass="entr" presetSubtype="0" fill="hold" grpId="0" nodeType="afterEffect">
                                  <p:stCondLst>
                                    <p:cond delay="0"/>
                                  </p:stCondLst>
                                  <p:childTnLst>
                                    <p:set>
                                      <p:cBhvr>
                                        <p:cTn id="22" dur="1" fill="hold">
                                          <p:stCondLst>
                                            <p:cond delay="0"/>
                                          </p:stCondLst>
                                        </p:cTn>
                                        <p:tgtEl>
                                          <p:spTgt spid="116"/>
                                        </p:tgtEl>
                                        <p:attrNameLst>
                                          <p:attrName>style.visibility</p:attrName>
                                        </p:attrNameLst>
                                      </p:cBhvr>
                                      <p:to>
                                        <p:strVal val="visible"/>
                                      </p:to>
                                    </p:set>
                                    <p:animEffect transition="in" filter="fade">
                                      <p:cBhvr>
                                        <p:cTn id="23" dur="250"/>
                                        <p:tgtEl>
                                          <p:spTgt spid="116"/>
                                        </p:tgtEl>
                                      </p:cBhvr>
                                    </p:animEffect>
                                  </p:childTnLst>
                                </p:cTn>
                              </p:par>
                            </p:childTnLst>
                          </p:cTn>
                        </p:par>
                        <p:par>
                          <p:cTn id="24" fill="hold">
                            <p:stCondLst>
                              <p:cond delay="1500"/>
                            </p:stCondLst>
                            <p:childTnLst>
                              <p:par>
                                <p:cTn id="25" presetID="10" presetClass="entr" presetSubtype="0" fill="hold" grpId="0" nodeType="afterEffect">
                                  <p:stCondLst>
                                    <p:cond delay="0"/>
                                  </p:stCondLst>
                                  <p:childTnLst>
                                    <p:set>
                                      <p:cBhvr>
                                        <p:cTn id="26" dur="1" fill="hold">
                                          <p:stCondLst>
                                            <p:cond delay="0"/>
                                          </p:stCondLst>
                                        </p:cTn>
                                        <p:tgtEl>
                                          <p:spTgt spid="112"/>
                                        </p:tgtEl>
                                        <p:attrNameLst>
                                          <p:attrName>style.visibility</p:attrName>
                                        </p:attrNameLst>
                                      </p:cBhvr>
                                      <p:to>
                                        <p:strVal val="visible"/>
                                      </p:to>
                                    </p:set>
                                    <p:animEffect transition="in" filter="fade">
                                      <p:cBhvr>
                                        <p:cTn id="27" dur="250"/>
                                        <p:tgtEl>
                                          <p:spTgt spid="1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3"/>
                                        </p:tgtEl>
                                        <p:attrNameLst>
                                          <p:attrName>style.visibility</p:attrName>
                                        </p:attrNameLst>
                                      </p:cBhvr>
                                      <p:to>
                                        <p:strVal val="visible"/>
                                      </p:to>
                                    </p:set>
                                    <p:animEffect transition="in" filter="fade">
                                      <p:cBhvr>
                                        <p:cTn id="32" dur="500"/>
                                        <p:tgtEl>
                                          <p:spTgt spid="1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4"/>
                                        </p:tgtEl>
                                        <p:attrNameLst>
                                          <p:attrName>style.visibility</p:attrName>
                                        </p:attrNameLst>
                                      </p:cBhvr>
                                      <p:to>
                                        <p:strVal val="visible"/>
                                      </p:to>
                                    </p:set>
                                    <p:animEffect transition="in" filter="fade">
                                      <p:cBhvr>
                                        <p:cTn id="37" dur="500"/>
                                        <p:tgtEl>
                                          <p:spTgt spid="124"/>
                                        </p:tgtEl>
                                      </p:cBhvr>
                                    </p:animEffec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125"/>
                                        </p:tgtEl>
                                        <p:attrNameLst>
                                          <p:attrName>style.visibility</p:attrName>
                                        </p:attrNameLst>
                                      </p:cBhvr>
                                      <p:to>
                                        <p:strVal val="visible"/>
                                      </p:to>
                                    </p:set>
                                    <p:animEffect transition="in" filter="fade">
                                      <p:cBhvr>
                                        <p:cTn id="41" dur="500"/>
                                        <p:tgtEl>
                                          <p:spTgt spid="125"/>
                                        </p:tgtEl>
                                      </p:cBhvr>
                                    </p:animEffect>
                                  </p:childTnLst>
                                </p:cTn>
                              </p:par>
                            </p:childTnLst>
                          </p:cTn>
                        </p:par>
                        <p:par>
                          <p:cTn id="42" fill="hold">
                            <p:stCondLst>
                              <p:cond delay="1000"/>
                            </p:stCondLst>
                            <p:childTnLst>
                              <p:par>
                                <p:cTn id="43" presetID="10" presetClass="entr" presetSubtype="0" fill="hold" nodeType="afterEffect">
                                  <p:stCondLst>
                                    <p:cond delay="0"/>
                                  </p:stCondLst>
                                  <p:childTnLst>
                                    <p:set>
                                      <p:cBhvr>
                                        <p:cTn id="44" dur="1" fill="hold">
                                          <p:stCondLst>
                                            <p:cond delay="0"/>
                                          </p:stCondLst>
                                        </p:cTn>
                                        <p:tgtEl>
                                          <p:spTgt spid="126"/>
                                        </p:tgtEl>
                                        <p:attrNameLst>
                                          <p:attrName>style.visibility</p:attrName>
                                        </p:attrNameLst>
                                      </p:cBhvr>
                                      <p:to>
                                        <p:strVal val="visible"/>
                                      </p:to>
                                    </p:set>
                                    <p:animEffect transition="in" filter="fade">
                                      <p:cBhvr>
                                        <p:cTn id="45" dur="500"/>
                                        <p:tgtEl>
                                          <p:spTgt spid="126"/>
                                        </p:tgtEl>
                                      </p:cBhvr>
                                    </p:animEffect>
                                  </p:childTnLst>
                                </p:cTn>
                              </p:par>
                            </p:childTnLst>
                          </p:cTn>
                        </p:par>
                        <p:par>
                          <p:cTn id="46" fill="hold">
                            <p:stCondLst>
                              <p:cond delay="1500"/>
                            </p:stCondLst>
                            <p:childTnLst>
                              <p:par>
                                <p:cTn id="47" presetID="10" presetClass="entr" presetSubtype="0" fill="hold" nodeType="afterEffect">
                                  <p:stCondLst>
                                    <p:cond delay="0"/>
                                  </p:stCondLst>
                                  <p:childTnLst>
                                    <p:set>
                                      <p:cBhvr>
                                        <p:cTn id="48" dur="1" fill="hold">
                                          <p:stCondLst>
                                            <p:cond delay="0"/>
                                          </p:stCondLst>
                                        </p:cTn>
                                        <p:tgtEl>
                                          <p:spTgt spid="128"/>
                                        </p:tgtEl>
                                        <p:attrNameLst>
                                          <p:attrName>style.visibility</p:attrName>
                                        </p:attrNameLst>
                                      </p:cBhvr>
                                      <p:to>
                                        <p:strVal val="visible"/>
                                      </p:to>
                                    </p:set>
                                    <p:animEffect transition="in" filter="fade">
                                      <p:cBhvr>
                                        <p:cTn id="49" dur="500"/>
                                        <p:tgtEl>
                                          <p:spTgt spid="128"/>
                                        </p:tgtEl>
                                      </p:cBhvr>
                                    </p:animEffect>
                                  </p:childTnLst>
                                </p:cTn>
                              </p:par>
                            </p:childTnLst>
                          </p:cTn>
                        </p:par>
                        <p:par>
                          <p:cTn id="50" fill="hold">
                            <p:stCondLst>
                              <p:cond delay="2000"/>
                            </p:stCondLst>
                            <p:childTnLst>
                              <p:par>
                                <p:cTn id="51" presetID="10" presetClass="entr" presetSubtype="0" fill="hold" nodeType="afterEffect">
                                  <p:stCondLst>
                                    <p:cond delay="0"/>
                                  </p:stCondLst>
                                  <p:childTnLst>
                                    <p:set>
                                      <p:cBhvr>
                                        <p:cTn id="52" dur="1" fill="hold">
                                          <p:stCondLst>
                                            <p:cond delay="0"/>
                                          </p:stCondLst>
                                        </p:cTn>
                                        <p:tgtEl>
                                          <p:spTgt spid="129"/>
                                        </p:tgtEl>
                                        <p:attrNameLst>
                                          <p:attrName>style.visibility</p:attrName>
                                        </p:attrNameLst>
                                      </p:cBhvr>
                                      <p:to>
                                        <p:strVal val="visible"/>
                                      </p:to>
                                    </p:set>
                                    <p:animEffect transition="in" filter="fade">
                                      <p:cBhvr>
                                        <p:cTn id="53" dur="5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4" grpId="0" animBg="1"/>
      <p:bldP spid="85" grpId="0" animBg="1"/>
      <p:bldP spid="112" grpId="0" animBg="1"/>
      <p:bldP spid="1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B04C0B57-4DC6-4A16-B1D3-4B23077322CA}"/>
              </a:ext>
            </a:extLst>
          </p:cNvPr>
          <p:cNvSpPr>
            <a:spLocks noGrp="1"/>
          </p:cNvSpPr>
          <p:nvPr>
            <p:ph type="body" sz="quarter" idx="11"/>
          </p:nvPr>
        </p:nvSpPr>
        <p:spPr>
          <a:xfrm>
            <a:off x="1075351" y="43657"/>
            <a:ext cx="7691278" cy="598488"/>
          </a:xfrm>
        </p:spPr>
        <p:txBody>
          <a:bodyPr/>
          <a:lstStyle/>
          <a:p>
            <a:r>
              <a:rPr lang="en-US" altLang="zh-CN" dirty="0"/>
              <a:t>Challenge 3: Large-scale Deployment</a:t>
            </a:r>
            <a:endParaRPr lang="zh-CN" altLang="en-US" dirty="0"/>
          </a:p>
        </p:txBody>
      </p:sp>
      <p:sp>
        <p:nvSpPr>
          <p:cNvPr id="6" name="矩形 5">
            <a:extLst>
              <a:ext uri="{FF2B5EF4-FFF2-40B4-BE49-F238E27FC236}">
                <a16:creationId xmlns:a16="http://schemas.microsoft.com/office/drawing/2014/main" id="{20C0FC95-9A93-48EA-A2C9-DF79C5838027}"/>
              </a:ext>
            </a:extLst>
          </p:cNvPr>
          <p:cNvSpPr/>
          <p:nvPr/>
        </p:nvSpPr>
        <p:spPr>
          <a:xfrm>
            <a:off x="752383" y="1717279"/>
            <a:ext cx="4897979" cy="364648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tx1">
                  <a:lumMod val="75000"/>
                  <a:lumOff val="25000"/>
                </a:schemeClr>
              </a:solidFill>
            </a:endParaRPr>
          </a:p>
        </p:txBody>
      </p:sp>
      <p:sp>
        <p:nvSpPr>
          <p:cNvPr id="8" name="矩形 7">
            <a:extLst>
              <a:ext uri="{FF2B5EF4-FFF2-40B4-BE49-F238E27FC236}">
                <a16:creationId xmlns:a16="http://schemas.microsoft.com/office/drawing/2014/main" id="{456CE2DC-6790-48C8-A91F-A1E88BCA6184}"/>
              </a:ext>
            </a:extLst>
          </p:cNvPr>
          <p:cNvSpPr/>
          <p:nvPr/>
        </p:nvSpPr>
        <p:spPr>
          <a:xfrm>
            <a:off x="1384806" y="1238374"/>
            <a:ext cx="3562103" cy="373163"/>
          </a:xfrm>
          <a:prstGeom prst="rect">
            <a:avLst/>
          </a:prstGeom>
          <a:solidFill>
            <a:srgbClr val="C8161E"/>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000" b="1" dirty="0">
                <a:cs typeface="+mn-ea"/>
                <a:sym typeface="+mn-lt"/>
              </a:rPr>
              <a:t>Concurrent Targets</a:t>
            </a:r>
            <a:endParaRPr lang="zh-CN" altLang="en-US" sz="2000" b="1" dirty="0">
              <a:cs typeface="+mn-ea"/>
              <a:sym typeface="+mn-lt"/>
            </a:endParaRPr>
          </a:p>
        </p:txBody>
      </p:sp>
      <p:grpSp>
        <p:nvGrpSpPr>
          <p:cNvPr id="164" name="组合 163">
            <a:extLst>
              <a:ext uri="{FF2B5EF4-FFF2-40B4-BE49-F238E27FC236}">
                <a16:creationId xmlns:a16="http://schemas.microsoft.com/office/drawing/2014/main" id="{4D618E5A-8B3F-4BBA-8165-EB5215B3FC90}"/>
              </a:ext>
            </a:extLst>
          </p:cNvPr>
          <p:cNvGrpSpPr/>
          <p:nvPr/>
        </p:nvGrpSpPr>
        <p:grpSpPr>
          <a:xfrm>
            <a:off x="1146116" y="1717279"/>
            <a:ext cx="4258372" cy="2128043"/>
            <a:chOff x="1146116" y="1717279"/>
            <a:chExt cx="4258372" cy="2128043"/>
          </a:xfrm>
        </p:grpSpPr>
        <p:pic>
          <p:nvPicPr>
            <p:cNvPr id="38" name="圖片 3199">
              <a:extLst>
                <a:ext uri="{FF2B5EF4-FFF2-40B4-BE49-F238E27FC236}">
                  <a16:creationId xmlns:a16="http://schemas.microsoft.com/office/drawing/2014/main" id="{FF6D6B3C-24B5-4843-AF66-7169D397D011}"/>
                </a:ext>
              </a:extLst>
            </p:cNvPr>
            <p:cNvPicPr>
              <a:picLocks noChangeAspect="1"/>
            </p:cNvPicPr>
            <p:nvPr/>
          </p:nvPicPr>
          <p:blipFill>
            <a:blip r:embed="rId3">
              <a:duotone>
                <a:prstClr val="black"/>
                <a:srgbClr val="ED7D31">
                  <a:tint val="45000"/>
                  <a:satMod val="400000"/>
                </a:srgbClr>
              </a:duotone>
            </a:blip>
            <a:stretch>
              <a:fillRect/>
            </a:stretch>
          </p:blipFill>
          <p:spPr>
            <a:xfrm>
              <a:off x="3042258" y="2534185"/>
              <a:ext cx="524018" cy="508756"/>
            </a:xfrm>
            <a:prstGeom prst="rect">
              <a:avLst/>
            </a:prstGeom>
          </p:spPr>
        </p:pic>
        <p:grpSp>
          <p:nvGrpSpPr>
            <p:cNvPr id="42" name="群組 3165">
              <a:extLst>
                <a:ext uri="{FF2B5EF4-FFF2-40B4-BE49-F238E27FC236}">
                  <a16:creationId xmlns:a16="http://schemas.microsoft.com/office/drawing/2014/main" id="{F9F1D75F-0D6E-4661-AE49-15C314F976CD}"/>
                </a:ext>
              </a:extLst>
            </p:cNvPr>
            <p:cNvGrpSpPr/>
            <p:nvPr/>
          </p:nvGrpSpPr>
          <p:grpSpPr>
            <a:xfrm>
              <a:off x="4437492" y="1887088"/>
              <a:ext cx="966996" cy="469756"/>
              <a:chOff x="609564" y="959066"/>
              <a:chExt cx="1520190" cy="738491"/>
            </a:xfrm>
          </p:grpSpPr>
          <p:sp>
            <p:nvSpPr>
              <p:cNvPr id="43" name="圓角矩形 3166">
                <a:extLst>
                  <a:ext uri="{FF2B5EF4-FFF2-40B4-BE49-F238E27FC236}">
                    <a16:creationId xmlns:a16="http://schemas.microsoft.com/office/drawing/2014/main" id="{A3907F6D-ED4F-4910-9717-6F6073344045}"/>
                  </a:ext>
                </a:extLst>
              </p:cNvPr>
              <p:cNvSpPr/>
              <p:nvPr/>
            </p:nvSpPr>
            <p:spPr>
              <a:xfrm>
                <a:off x="609564" y="959066"/>
                <a:ext cx="1520190" cy="364057"/>
              </a:xfrm>
              <a:prstGeom prst="roundRect">
                <a:avLst/>
              </a:prstGeom>
              <a:solidFill>
                <a:srgbClr val="0280F9"/>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1" i="0" u="none" strike="noStrike" kern="0" cap="none" spc="0" normalizeH="0" baseline="0" noProof="0" dirty="0">
                  <a:ln>
                    <a:noFill/>
                  </a:ln>
                  <a:solidFill>
                    <a:prstClr val="white"/>
                  </a:solidFill>
                  <a:effectLst/>
                  <a:uLnTx/>
                  <a:uFillTx/>
                  <a:latin typeface="等线" panose="020F0502020204030204"/>
                  <a:ea typeface="新細明體" panose="02020500000000000000" pitchFamily="18" charset="-120"/>
                  <a:cs typeface="Arial" panose="020B0604020202020204" pitchFamily="34" charset="0"/>
                </a:endParaRPr>
              </a:p>
            </p:txBody>
          </p:sp>
          <p:grpSp>
            <p:nvGrpSpPr>
              <p:cNvPr id="44" name="群組 3167">
                <a:extLst>
                  <a:ext uri="{FF2B5EF4-FFF2-40B4-BE49-F238E27FC236}">
                    <a16:creationId xmlns:a16="http://schemas.microsoft.com/office/drawing/2014/main" id="{1100117E-2FD7-4F0F-9C63-5875394225CD}"/>
                  </a:ext>
                </a:extLst>
              </p:cNvPr>
              <p:cNvGrpSpPr/>
              <p:nvPr/>
            </p:nvGrpSpPr>
            <p:grpSpPr>
              <a:xfrm>
                <a:off x="755535" y="1314450"/>
                <a:ext cx="274321" cy="377190"/>
                <a:chOff x="6869429" y="1943100"/>
                <a:chExt cx="274321" cy="377190"/>
              </a:xfrm>
            </p:grpSpPr>
            <p:cxnSp>
              <p:nvCxnSpPr>
                <p:cNvPr id="57" name="直線接點 3182">
                  <a:extLst>
                    <a:ext uri="{FF2B5EF4-FFF2-40B4-BE49-F238E27FC236}">
                      <a16:creationId xmlns:a16="http://schemas.microsoft.com/office/drawing/2014/main" id="{22A6B10B-87FE-4A65-B399-A77444B0FC9B}"/>
                    </a:ext>
                  </a:extLst>
                </p:cNvPr>
                <p:cNvCxnSpPr>
                  <a:cxnSpLocks/>
                </p:cNvCxnSpPr>
                <p:nvPr/>
              </p:nvCxnSpPr>
              <p:spPr>
                <a:xfrm>
                  <a:off x="7006589" y="1943100"/>
                  <a:ext cx="0" cy="377190"/>
                </a:xfrm>
                <a:prstGeom prst="line">
                  <a:avLst/>
                </a:prstGeom>
                <a:noFill/>
                <a:ln w="28575" cap="flat" cmpd="sng" algn="ctr">
                  <a:solidFill>
                    <a:srgbClr val="0280F9"/>
                  </a:solidFill>
                  <a:prstDash val="solid"/>
                  <a:miter lim="800000"/>
                </a:ln>
                <a:effectLst/>
              </p:spPr>
            </p:cxnSp>
            <p:cxnSp>
              <p:nvCxnSpPr>
                <p:cNvPr id="58" name="直線接點 3184">
                  <a:extLst>
                    <a:ext uri="{FF2B5EF4-FFF2-40B4-BE49-F238E27FC236}">
                      <a16:creationId xmlns:a16="http://schemas.microsoft.com/office/drawing/2014/main" id="{8953F08E-E474-4FA6-B011-85E86ED5FEC2}"/>
                    </a:ext>
                  </a:extLst>
                </p:cNvPr>
                <p:cNvCxnSpPr>
                  <a:cxnSpLocks/>
                </p:cNvCxnSpPr>
                <p:nvPr/>
              </p:nvCxnSpPr>
              <p:spPr>
                <a:xfrm>
                  <a:off x="7006590" y="2137410"/>
                  <a:ext cx="137160" cy="182880"/>
                </a:xfrm>
                <a:prstGeom prst="line">
                  <a:avLst/>
                </a:prstGeom>
                <a:noFill/>
                <a:ln w="28575" cap="flat" cmpd="sng" algn="ctr">
                  <a:solidFill>
                    <a:srgbClr val="0280F9"/>
                  </a:solidFill>
                  <a:prstDash val="solid"/>
                  <a:miter lim="800000"/>
                </a:ln>
                <a:effectLst/>
              </p:spPr>
            </p:cxnSp>
            <p:cxnSp>
              <p:nvCxnSpPr>
                <p:cNvPr id="59" name="直線接點 3190">
                  <a:extLst>
                    <a:ext uri="{FF2B5EF4-FFF2-40B4-BE49-F238E27FC236}">
                      <a16:creationId xmlns:a16="http://schemas.microsoft.com/office/drawing/2014/main" id="{365F1C3B-0290-410D-8B8D-6417C0D6C6AD}"/>
                    </a:ext>
                  </a:extLst>
                </p:cNvPr>
                <p:cNvCxnSpPr>
                  <a:cxnSpLocks/>
                </p:cNvCxnSpPr>
                <p:nvPr/>
              </p:nvCxnSpPr>
              <p:spPr>
                <a:xfrm flipH="1">
                  <a:off x="6869429" y="2137410"/>
                  <a:ext cx="137160" cy="182880"/>
                </a:xfrm>
                <a:prstGeom prst="line">
                  <a:avLst/>
                </a:prstGeom>
                <a:noFill/>
                <a:ln w="28575" cap="flat" cmpd="sng" algn="ctr">
                  <a:solidFill>
                    <a:srgbClr val="0280F9"/>
                  </a:solidFill>
                  <a:prstDash val="solid"/>
                  <a:miter lim="800000"/>
                </a:ln>
                <a:effectLst/>
              </p:spPr>
            </p:cxnSp>
          </p:grpSp>
          <p:grpSp>
            <p:nvGrpSpPr>
              <p:cNvPr id="45" name="群組 3168">
                <a:extLst>
                  <a:ext uri="{FF2B5EF4-FFF2-40B4-BE49-F238E27FC236}">
                    <a16:creationId xmlns:a16="http://schemas.microsoft.com/office/drawing/2014/main" id="{D6EB726B-9CFF-4D78-AE21-2419B5A731EA}"/>
                  </a:ext>
                </a:extLst>
              </p:cNvPr>
              <p:cNvGrpSpPr/>
              <p:nvPr/>
            </p:nvGrpSpPr>
            <p:grpSpPr>
              <a:xfrm>
                <a:off x="1392281" y="1318394"/>
                <a:ext cx="274321" cy="377190"/>
                <a:chOff x="6869429" y="1943100"/>
                <a:chExt cx="274321" cy="377190"/>
              </a:xfrm>
            </p:grpSpPr>
            <p:cxnSp>
              <p:nvCxnSpPr>
                <p:cNvPr id="54" name="直線接點 3178">
                  <a:extLst>
                    <a:ext uri="{FF2B5EF4-FFF2-40B4-BE49-F238E27FC236}">
                      <a16:creationId xmlns:a16="http://schemas.microsoft.com/office/drawing/2014/main" id="{F44FE2B7-3A36-4A35-88A6-4483D7854A00}"/>
                    </a:ext>
                  </a:extLst>
                </p:cNvPr>
                <p:cNvCxnSpPr>
                  <a:cxnSpLocks/>
                </p:cNvCxnSpPr>
                <p:nvPr/>
              </p:nvCxnSpPr>
              <p:spPr>
                <a:xfrm>
                  <a:off x="7006589" y="1943100"/>
                  <a:ext cx="0" cy="377190"/>
                </a:xfrm>
                <a:prstGeom prst="line">
                  <a:avLst/>
                </a:prstGeom>
                <a:noFill/>
                <a:ln w="28575" cap="flat" cmpd="sng" algn="ctr">
                  <a:solidFill>
                    <a:srgbClr val="0280F9"/>
                  </a:solidFill>
                  <a:prstDash val="solid"/>
                  <a:miter lim="800000"/>
                </a:ln>
                <a:effectLst/>
              </p:spPr>
            </p:cxnSp>
            <p:cxnSp>
              <p:nvCxnSpPr>
                <p:cNvPr id="55" name="直線接點 3179">
                  <a:extLst>
                    <a:ext uri="{FF2B5EF4-FFF2-40B4-BE49-F238E27FC236}">
                      <a16:creationId xmlns:a16="http://schemas.microsoft.com/office/drawing/2014/main" id="{C8BAC90C-3367-4AAF-8865-F83C51CFE3C6}"/>
                    </a:ext>
                  </a:extLst>
                </p:cNvPr>
                <p:cNvCxnSpPr>
                  <a:cxnSpLocks/>
                </p:cNvCxnSpPr>
                <p:nvPr/>
              </p:nvCxnSpPr>
              <p:spPr>
                <a:xfrm>
                  <a:off x="7006590" y="2137410"/>
                  <a:ext cx="137160" cy="182880"/>
                </a:xfrm>
                <a:prstGeom prst="line">
                  <a:avLst/>
                </a:prstGeom>
                <a:noFill/>
                <a:ln w="28575" cap="flat" cmpd="sng" algn="ctr">
                  <a:solidFill>
                    <a:srgbClr val="0280F9"/>
                  </a:solidFill>
                  <a:prstDash val="solid"/>
                  <a:miter lim="800000"/>
                </a:ln>
                <a:effectLst/>
              </p:spPr>
            </p:cxnSp>
            <p:cxnSp>
              <p:nvCxnSpPr>
                <p:cNvPr id="56" name="直線接點 3181">
                  <a:extLst>
                    <a:ext uri="{FF2B5EF4-FFF2-40B4-BE49-F238E27FC236}">
                      <a16:creationId xmlns:a16="http://schemas.microsoft.com/office/drawing/2014/main" id="{8FD59894-92A3-43D8-83D2-99D908C11FF1}"/>
                    </a:ext>
                  </a:extLst>
                </p:cNvPr>
                <p:cNvCxnSpPr>
                  <a:cxnSpLocks/>
                </p:cNvCxnSpPr>
                <p:nvPr/>
              </p:nvCxnSpPr>
              <p:spPr>
                <a:xfrm flipH="1">
                  <a:off x="6869429" y="2137410"/>
                  <a:ext cx="137160" cy="182880"/>
                </a:xfrm>
                <a:prstGeom prst="line">
                  <a:avLst/>
                </a:prstGeom>
                <a:noFill/>
                <a:ln w="28575" cap="flat" cmpd="sng" algn="ctr">
                  <a:solidFill>
                    <a:srgbClr val="0280F9"/>
                  </a:solidFill>
                  <a:prstDash val="solid"/>
                  <a:miter lim="800000"/>
                </a:ln>
                <a:effectLst/>
              </p:spPr>
            </p:cxnSp>
          </p:grpSp>
          <p:grpSp>
            <p:nvGrpSpPr>
              <p:cNvPr id="46" name="群組 3169">
                <a:extLst>
                  <a:ext uri="{FF2B5EF4-FFF2-40B4-BE49-F238E27FC236}">
                    <a16:creationId xmlns:a16="http://schemas.microsoft.com/office/drawing/2014/main" id="{21BD2929-67AF-41FA-AA6A-907C2A801061}"/>
                  </a:ext>
                </a:extLst>
              </p:cNvPr>
              <p:cNvGrpSpPr/>
              <p:nvPr/>
            </p:nvGrpSpPr>
            <p:grpSpPr>
              <a:xfrm>
                <a:off x="1710654" y="1316422"/>
                <a:ext cx="274321" cy="377190"/>
                <a:chOff x="6869429" y="1943100"/>
                <a:chExt cx="274321" cy="377190"/>
              </a:xfrm>
            </p:grpSpPr>
            <p:cxnSp>
              <p:nvCxnSpPr>
                <p:cNvPr id="51" name="直線接點 3174">
                  <a:extLst>
                    <a:ext uri="{FF2B5EF4-FFF2-40B4-BE49-F238E27FC236}">
                      <a16:creationId xmlns:a16="http://schemas.microsoft.com/office/drawing/2014/main" id="{0A5ACF62-C76E-494A-ABB7-6C1BE6FF5907}"/>
                    </a:ext>
                  </a:extLst>
                </p:cNvPr>
                <p:cNvCxnSpPr>
                  <a:cxnSpLocks/>
                </p:cNvCxnSpPr>
                <p:nvPr/>
              </p:nvCxnSpPr>
              <p:spPr>
                <a:xfrm>
                  <a:off x="7006589" y="1943100"/>
                  <a:ext cx="0" cy="377190"/>
                </a:xfrm>
                <a:prstGeom prst="line">
                  <a:avLst/>
                </a:prstGeom>
                <a:noFill/>
                <a:ln w="28575" cap="flat" cmpd="sng" algn="ctr">
                  <a:solidFill>
                    <a:srgbClr val="0280F9"/>
                  </a:solidFill>
                  <a:prstDash val="solid"/>
                  <a:miter lim="800000"/>
                </a:ln>
                <a:effectLst/>
              </p:spPr>
            </p:cxnSp>
            <p:cxnSp>
              <p:nvCxnSpPr>
                <p:cNvPr id="52" name="直線接點 3175">
                  <a:extLst>
                    <a:ext uri="{FF2B5EF4-FFF2-40B4-BE49-F238E27FC236}">
                      <a16:creationId xmlns:a16="http://schemas.microsoft.com/office/drawing/2014/main" id="{B73A5C8F-2F68-4DCD-B356-ECBC62D66AF9}"/>
                    </a:ext>
                  </a:extLst>
                </p:cNvPr>
                <p:cNvCxnSpPr>
                  <a:cxnSpLocks/>
                </p:cNvCxnSpPr>
                <p:nvPr/>
              </p:nvCxnSpPr>
              <p:spPr>
                <a:xfrm>
                  <a:off x="7006590" y="2137410"/>
                  <a:ext cx="137160" cy="182880"/>
                </a:xfrm>
                <a:prstGeom prst="line">
                  <a:avLst/>
                </a:prstGeom>
                <a:noFill/>
                <a:ln w="28575" cap="flat" cmpd="sng" algn="ctr">
                  <a:solidFill>
                    <a:srgbClr val="0280F9"/>
                  </a:solidFill>
                  <a:prstDash val="solid"/>
                  <a:miter lim="800000"/>
                </a:ln>
                <a:effectLst/>
              </p:spPr>
            </p:cxnSp>
            <p:cxnSp>
              <p:nvCxnSpPr>
                <p:cNvPr id="53" name="直線接點 3177">
                  <a:extLst>
                    <a:ext uri="{FF2B5EF4-FFF2-40B4-BE49-F238E27FC236}">
                      <a16:creationId xmlns:a16="http://schemas.microsoft.com/office/drawing/2014/main" id="{B563C929-D669-4124-A215-389BA2AC334B}"/>
                    </a:ext>
                  </a:extLst>
                </p:cNvPr>
                <p:cNvCxnSpPr>
                  <a:cxnSpLocks/>
                </p:cNvCxnSpPr>
                <p:nvPr/>
              </p:nvCxnSpPr>
              <p:spPr>
                <a:xfrm flipH="1">
                  <a:off x="6869429" y="2137410"/>
                  <a:ext cx="137160" cy="182880"/>
                </a:xfrm>
                <a:prstGeom prst="line">
                  <a:avLst/>
                </a:prstGeom>
                <a:noFill/>
                <a:ln w="28575" cap="flat" cmpd="sng" algn="ctr">
                  <a:solidFill>
                    <a:srgbClr val="0280F9"/>
                  </a:solidFill>
                  <a:prstDash val="solid"/>
                  <a:miter lim="800000"/>
                </a:ln>
                <a:effectLst/>
              </p:spPr>
            </p:cxnSp>
          </p:grpSp>
          <p:grpSp>
            <p:nvGrpSpPr>
              <p:cNvPr id="47" name="群組 3170">
                <a:extLst>
                  <a:ext uri="{FF2B5EF4-FFF2-40B4-BE49-F238E27FC236}">
                    <a16:creationId xmlns:a16="http://schemas.microsoft.com/office/drawing/2014/main" id="{58EE6B97-185F-4B16-86F2-AF0AEC16CDAE}"/>
                  </a:ext>
                </a:extLst>
              </p:cNvPr>
              <p:cNvGrpSpPr/>
              <p:nvPr/>
            </p:nvGrpSpPr>
            <p:grpSpPr>
              <a:xfrm>
                <a:off x="1073908" y="1320367"/>
                <a:ext cx="274321" cy="377190"/>
                <a:chOff x="6869429" y="1943100"/>
                <a:chExt cx="274321" cy="377190"/>
              </a:xfrm>
            </p:grpSpPr>
            <p:cxnSp>
              <p:nvCxnSpPr>
                <p:cNvPr id="48" name="直線接點 3171">
                  <a:extLst>
                    <a:ext uri="{FF2B5EF4-FFF2-40B4-BE49-F238E27FC236}">
                      <a16:creationId xmlns:a16="http://schemas.microsoft.com/office/drawing/2014/main" id="{B9CCB166-CAA8-499B-9F3E-5ED4A4E5AA68}"/>
                    </a:ext>
                  </a:extLst>
                </p:cNvPr>
                <p:cNvCxnSpPr>
                  <a:cxnSpLocks/>
                </p:cNvCxnSpPr>
                <p:nvPr/>
              </p:nvCxnSpPr>
              <p:spPr>
                <a:xfrm>
                  <a:off x="7006589" y="1943100"/>
                  <a:ext cx="0" cy="377190"/>
                </a:xfrm>
                <a:prstGeom prst="line">
                  <a:avLst/>
                </a:prstGeom>
                <a:noFill/>
                <a:ln w="28575" cap="flat" cmpd="sng" algn="ctr">
                  <a:solidFill>
                    <a:srgbClr val="0280F9"/>
                  </a:solidFill>
                  <a:prstDash val="solid"/>
                  <a:miter lim="800000"/>
                </a:ln>
                <a:effectLst/>
              </p:spPr>
            </p:cxnSp>
            <p:cxnSp>
              <p:nvCxnSpPr>
                <p:cNvPr id="49" name="直線接點 3172">
                  <a:extLst>
                    <a:ext uri="{FF2B5EF4-FFF2-40B4-BE49-F238E27FC236}">
                      <a16:creationId xmlns:a16="http://schemas.microsoft.com/office/drawing/2014/main" id="{36195D4C-33A2-48D1-8891-B5225C85F690}"/>
                    </a:ext>
                  </a:extLst>
                </p:cNvPr>
                <p:cNvCxnSpPr>
                  <a:cxnSpLocks/>
                </p:cNvCxnSpPr>
                <p:nvPr/>
              </p:nvCxnSpPr>
              <p:spPr>
                <a:xfrm>
                  <a:off x="7006590" y="2137410"/>
                  <a:ext cx="137160" cy="182880"/>
                </a:xfrm>
                <a:prstGeom prst="line">
                  <a:avLst/>
                </a:prstGeom>
                <a:noFill/>
                <a:ln w="28575" cap="flat" cmpd="sng" algn="ctr">
                  <a:solidFill>
                    <a:srgbClr val="0280F9"/>
                  </a:solidFill>
                  <a:prstDash val="solid"/>
                  <a:miter lim="800000"/>
                </a:ln>
                <a:effectLst/>
              </p:spPr>
            </p:cxnSp>
            <p:cxnSp>
              <p:nvCxnSpPr>
                <p:cNvPr id="50" name="直線接點 3173">
                  <a:extLst>
                    <a:ext uri="{FF2B5EF4-FFF2-40B4-BE49-F238E27FC236}">
                      <a16:creationId xmlns:a16="http://schemas.microsoft.com/office/drawing/2014/main" id="{A457FB77-D59F-4C4D-BCE1-2321E55B7934}"/>
                    </a:ext>
                  </a:extLst>
                </p:cNvPr>
                <p:cNvCxnSpPr>
                  <a:cxnSpLocks/>
                </p:cNvCxnSpPr>
                <p:nvPr/>
              </p:nvCxnSpPr>
              <p:spPr>
                <a:xfrm flipH="1">
                  <a:off x="6869429" y="2137410"/>
                  <a:ext cx="137160" cy="182880"/>
                </a:xfrm>
                <a:prstGeom prst="line">
                  <a:avLst/>
                </a:prstGeom>
                <a:noFill/>
                <a:ln w="28575" cap="flat" cmpd="sng" algn="ctr">
                  <a:solidFill>
                    <a:srgbClr val="0280F9"/>
                  </a:solidFill>
                  <a:prstDash val="solid"/>
                  <a:miter lim="800000"/>
                </a:ln>
                <a:effectLst/>
              </p:spPr>
            </p:cxnSp>
          </p:grpSp>
        </p:grpSp>
        <p:grpSp>
          <p:nvGrpSpPr>
            <p:cNvPr id="61" name="群組 3165">
              <a:extLst>
                <a:ext uri="{FF2B5EF4-FFF2-40B4-BE49-F238E27FC236}">
                  <a16:creationId xmlns:a16="http://schemas.microsoft.com/office/drawing/2014/main" id="{A81C56F5-C15B-4559-805B-DACD18FC3F98}"/>
                </a:ext>
              </a:extLst>
            </p:cNvPr>
            <p:cNvGrpSpPr/>
            <p:nvPr/>
          </p:nvGrpSpPr>
          <p:grpSpPr>
            <a:xfrm>
              <a:off x="1146116" y="3351721"/>
              <a:ext cx="966996" cy="469756"/>
              <a:chOff x="609564" y="959066"/>
              <a:chExt cx="1520190" cy="738491"/>
            </a:xfrm>
          </p:grpSpPr>
          <p:sp>
            <p:nvSpPr>
              <p:cNvPr id="62" name="圓角矩形 3166">
                <a:extLst>
                  <a:ext uri="{FF2B5EF4-FFF2-40B4-BE49-F238E27FC236}">
                    <a16:creationId xmlns:a16="http://schemas.microsoft.com/office/drawing/2014/main" id="{316A015A-8EE7-4577-9017-C06A52AFDEF5}"/>
                  </a:ext>
                </a:extLst>
              </p:cNvPr>
              <p:cNvSpPr/>
              <p:nvPr/>
            </p:nvSpPr>
            <p:spPr>
              <a:xfrm>
                <a:off x="609564" y="959066"/>
                <a:ext cx="1520190" cy="364057"/>
              </a:xfrm>
              <a:prstGeom prst="roundRect">
                <a:avLst/>
              </a:prstGeom>
              <a:solidFill>
                <a:srgbClr val="0280F9"/>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1" i="0" u="none" strike="noStrike" kern="0" cap="none" spc="0" normalizeH="0" baseline="0" noProof="0" dirty="0">
                  <a:ln>
                    <a:noFill/>
                  </a:ln>
                  <a:solidFill>
                    <a:prstClr val="white"/>
                  </a:solidFill>
                  <a:effectLst/>
                  <a:uLnTx/>
                  <a:uFillTx/>
                  <a:latin typeface="等线" panose="020F0502020204030204"/>
                  <a:ea typeface="新細明體" panose="02020500000000000000" pitchFamily="18" charset="-120"/>
                  <a:cs typeface="Arial" panose="020B0604020202020204" pitchFamily="34" charset="0"/>
                </a:endParaRPr>
              </a:p>
            </p:txBody>
          </p:sp>
          <p:grpSp>
            <p:nvGrpSpPr>
              <p:cNvPr id="63" name="群組 3167">
                <a:extLst>
                  <a:ext uri="{FF2B5EF4-FFF2-40B4-BE49-F238E27FC236}">
                    <a16:creationId xmlns:a16="http://schemas.microsoft.com/office/drawing/2014/main" id="{A0B4D7B1-DD89-4928-A4E3-FD64ACD583FA}"/>
                  </a:ext>
                </a:extLst>
              </p:cNvPr>
              <p:cNvGrpSpPr/>
              <p:nvPr/>
            </p:nvGrpSpPr>
            <p:grpSpPr>
              <a:xfrm>
                <a:off x="755535" y="1314450"/>
                <a:ext cx="274321" cy="377190"/>
                <a:chOff x="6869429" y="1943100"/>
                <a:chExt cx="274321" cy="377190"/>
              </a:xfrm>
            </p:grpSpPr>
            <p:cxnSp>
              <p:nvCxnSpPr>
                <p:cNvPr id="76" name="直線接點 3182">
                  <a:extLst>
                    <a:ext uri="{FF2B5EF4-FFF2-40B4-BE49-F238E27FC236}">
                      <a16:creationId xmlns:a16="http://schemas.microsoft.com/office/drawing/2014/main" id="{79A28016-8194-4F65-A222-1ADE75E2CF27}"/>
                    </a:ext>
                  </a:extLst>
                </p:cNvPr>
                <p:cNvCxnSpPr>
                  <a:cxnSpLocks/>
                </p:cNvCxnSpPr>
                <p:nvPr/>
              </p:nvCxnSpPr>
              <p:spPr>
                <a:xfrm>
                  <a:off x="7006589" y="1943100"/>
                  <a:ext cx="0" cy="377190"/>
                </a:xfrm>
                <a:prstGeom prst="line">
                  <a:avLst/>
                </a:prstGeom>
                <a:noFill/>
                <a:ln w="28575" cap="flat" cmpd="sng" algn="ctr">
                  <a:solidFill>
                    <a:srgbClr val="0280F9"/>
                  </a:solidFill>
                  <a:prstDash val="solid"/>
                  <a:miter lim="800000"/>
                </a:ln>
                <a:effectLst/>
              </p:spPr>
            </p:cxnSp>
            <p:cxnSp>
              <p:nvCxnSpPr>
                <p:cNvPr id="77" name="直線接點 3184">
                  <a:extLst>
                    <a:ext uri="{FF2B5EF4-FFF2-40B4-BE49-F238E27FC236}">
                      <a16:creationId xmlns:a16="http://schemas.microsoft.com/office/drawing/2014/main" id="{82F265AA-6CC9-4AE4-8C51-12DBC55F8ED1}"/>
                    </a:ext>
                  </a:extLst>
                </p:cNvPr>
                <p:cNvCxnSpPr>
                  <a:cxnSpLocks/>
                </p:cNvCxnSpPr>
                <p:nvPr/>
              </p:nvCxnSpPr>
              <p:spPr>
                <a:xfrm>
                  <a:off x="7006590" y="2137410"/>
                  <a:ext cx="137160" cy="182880"/>
                </a:xfrm>
                <a:prstGeom prst="line">
                  <a:avLst/>
                </a:prstGeom>
                <a:noFill/>
                <a:ln w="28575" cap="flat" cmpd="sng" algn="ctr">
                  <a:solidFill>
                    <a:srgbClr val="0280F9"/>
                  </a:solidFill>
                  <a:prstDash val="solid"/>
                  <a:miter lim="800000"/>
                </a:ln>
                <a:effectLst/>
              </p:spPr>
            </p:cxnSp>
            <p:cxnSp>
              <p:nvCxnSpPr>
                <p:cNvPr id="78" name="直線接點 3190">
                  <a:extLst>
                    <a:ext uri="{FF2B5EF4-FFF2-40B4-BE49-F238E27FC236}">
                      <a16:creationId xmlns:a16="http://schemas.microsoft.com/office/drawing/2014/main" id="{9CA00EED-34C1-4BEA-AE16-BF9215FD0AF1}"/>
                    </a:ext>
                  </a:extLst>
                </p:cNvPr>
                <p:cNvCxnSpPr>
                  <a:cxnSpLocks/>
                </p:cNvCxnSpPr>
                <p:nvPr/>
              </p:nvCxnSpPr>
              <p:spPr>
                <a:xfrm flipH="1">
                  <a:off x="6869429" y="2137410"/>
                  <a:ext cx="137160" cy="182880"/>
                </a:xfrm>
                <a:prstGeom prst="line">
                  <a:avLst/>
                </a:prstGeom>
                <a:noFill/>
                <a:ln w="28575" cap="flat" cmpd="sng" algn="ctr">
                  <a:solidFill>
                    <a:srgbClr val="0280F9"/>
                  </a:solidFill>
                  <a:prstDash val="solid"/>
                  <a:miter lim="800000"/>
                </a:ln>
                <a:effectLst/>
              </p:spPr>
            </p:cxnSp>
          </p:grpSp>
          <p:grpSp>
            <p:nvGrpSpPr>
              <p:cNvPr id="64" name="群組 3168">
                <a:extLst>
                  <a:ext uri="{FF2B5EF4-FFF2-40B4-BE49-F238E27FC236}">
                    <a16:creationId xmlns:a16="http://schemas.microsoft.com/office/drawing/2014/main" id="{023364F7-0AE7-49D8-90BF-43F32431B83D}"/>
                  </a:ext>
                </a:extLst>
              </p:cNvPr>
              <p:cNvGrpSpPr/>
              <p:nvPr/>
            </p:nvGrpSpPr>
            <p:grpSpPr>
              <a:xfrm>
                <a:off x="1392281" y="1318394"/>
                <a:ext cx="274321" cy="377190"/>
                <a:chOff x="6869429" y="1943100"/>
                <a:chExt cx="274321" cy="377190"/>
              </a:xfrm>
            </p:grpSpPr>
            <p:cxnSp>
              <p:nvCxnSpPr>
                <p:cNvPr id="73" name="直線接點 3178">
                  <a:extLst>
                    <a:ext uri="{FF2B5EF4-FFF2-40B4-BE49-F238E27FC236}">
                      <a16:creationId xmlns:a16="http://schemas.microsoft.com/office/drawing/2014/main" id="{9163AAF3-D6B1-4FA0-BED6-A7FF9FFF3E98}"/>
                    </a:ext>
                  </a:extLst>
                </p:cNvPr>
                <p:cNvCxnSpPr>
                  <a:cxnSpLocks/>
                </p:cNvCxnSpPr>
                <p:nvPr/>
              </p:nvCxnSpPr>
              <p:spPr>
                <a:xfrm>
                  <a:off x="7006589" y="1943100"/>
                  <a:ext cx="0" cy="377190"/>
                </a:xfrm>
                <a:prstGeom prst="line">
                  <a:avLst/>
                </a:prstGeom>
                <a:noFill/>
                <a:ln w="28575" cap="flat" cmpd="sng" algn="ctr">
                  <a:solidFill>
                    <a:srgbClr val="0280F9"/>
                  </a:solidFill>
                  <a:prstDash val="solid"/>
                  <a:miter lim="800000"/>
                </a:ln>
                <a:effectLst/>
              </p:spPr>
            </p:cxnSp>
            <p:cxnSp>
              <p:nvCxnSpPr>
                <p:cNvPr id="74" name="直線接點 3179">
                  <a:extLst>
                    <a:ext uri="{FF2B5EF4-FFF2-40B4-BE49-F238E27FC236}">
                      <a16:creationId xmlns:a16="http://schemas.microsoft.com/office/drawing/2014/main" id="{EC72FCB5-EED8-408C-8204-C382C25BDD9F}"/>
                    </a:ext>
                  </a:extLst>
                </p:cNvPr>
                <p:cNvCxnSpPr>
                  <a:cxnSpLocks/>
                </p:cNvCxnSpPr>
                <p:nvPr/>
              </p:nvCxnSpPr>
              <p:spPr>
                <a:xfrm>
                  <a:off x="7006590" y="2137410"/>
                  <a:ext cx="137160" cy="182880"/>
                </a:xfrm>
                <a:prstGeom prst="line">
                  <a:avLst/>
                </a:prstGeom>
                <a:noFill/>
                <a:ln w="28575" cap="flat" cmpd="sng" algn="ctr">
                  <a:solidFill>
                    <a:srgbClr val="0280F9"/>
                  </a:solidFill>
                  <a:prstDash val="solid"/>
                  <a:miter lim="800000"/>
                </a:ln>
                <a:effectLst/>
              </p:spPr>
            </p:cxnSp>
            <p:cxnSp>
              <p:nvCxnSpPr>
                <p:cNvPr id="75" name="直線接點 3181">
                  <a:extLst>
                    <a:ext uri="{FF2B5EF4-FFF2-40B4-BE49-F238E27FC236}">
                      <a16:creationId xmlns:a16="http://schemas.microsoft.com/office/drawing/2014/main" id="{B3D19335-0601-477D-8DA6-FDF3B6B95A71}"/>
                    </a:ext>
                  </a:extLst>
                </p:cNvPr>
                <p:cNvCxnSpPr>
                  <a:cxnSpLocks/>
                </p:cNvCxnSpPr>
                <p:nvPr/>
              </p:nvCxnSpPr>
              <p:spPr>
                <a:xfrm flipH="1">
                  <a:off x="6869429" y="2137410"/>
                  <a:ext cx="137160" cy="182880"/>
                </a:xfrm>
                <a:prstGeom prst="line">
                  <a:avLst/>
                </a:prstGeom>
                <a:noFill/>
                <a:ln w="28575" cap="flat" cmpd="sng" algn="ctr">
                  <a:solidFill>
                    <a:srgbClr val="0280F9"/>
                  </a:solidFill>
                  <a:prstDash val="solid"/>
                  <a:miter lim="800000"/>
                </a:ln>
                <a:effectLst/>
              </p:spPr>
            </p:cxnSp>
          </p:grpSp>
          <p:grpSp>
            <p:nvGrpSpPr>
              <p:cNvPr id="65" name="群組 3169">
                <a:extLst>
                  <a:ext uri="{FF2B5EF4-FFF2-40B4-BE49-F238E27FC236}">
                    <a16:creationId xmlns:a16="http://schemas.microsoft.com/office/drawing/2014/main" id="{D161B279-E23E-4E7A-A67F-75473AF53A76}"/>
                  </a:ext>
                </a:extLst>
              </p:cNvPr>
              <p:cNvGrpSpPr/>
              <p:nvPr/>
            </p:nvGrpSpPr>
            <p:grpSpPr>
              <a:xfrm>
                <a:off x="1710654" y="1316422"/>
                <a:ext cx="274321" cy="377190"/>
                <a:chOff x="6869429" y="1943100"/>
                <a:chExt cx="274321" cy="377190"/>
              </a:xfrm>
            </p:grpSpPr>
            <p:cxnSp>
              <p:nvCxnSpPr>
                <p:cNvPr id="70" name="直線接點 3174">
                  <a:extLst>
                    <a:ext uri="{FF2B5EF4-FFF2-40B4-BE49-F238E27FC236}">
                      <a16:creationId xmlns:a16="http://schemas.microsoft.com/office/drawing/2014/main" id="{D0B199A9-5EE6-4E90-9A6B-6D42AF2FCF39}"/>
                    </a:ext>
                  </a:extLst>
                </p:cNvPr>
                <p:cNvCxnSpPr>
                  <a:cxnSpLocks/>
                </p:cNvCxnSpPr>
                <p:nvPr/>
              </p:nvCxnSpPr>
              <p:spPr>
                <a:xfrm>
                  <a:off x="7006589" y="1943100"/>
                  <a:ext cx="0" cy="377190"/>
                </a:xfrm>
                <a:prstGeom prst="line">
                  <a:avLst/>
                </a:prstGeom>
                <a:noFill/>
                <a:ln w="28575" cap="flat" cmpd="sng" algn="ctr">
                  <a:solidFill>
                    <a:srgbClr val="0280F9"/>
                  </a:solidFill>
                  <a:prstDash val="solid"/>
                  <a:miter lim="800000"/>
                </a:ln>
                <a:effectLst/>
              </p:spPr>
            </p:cxnSp>
            <p:cxnSp>
              <p:nvCxnSpPr>
                <p:cNvPr id="71" name="直線接點 3175">
                  <a:extLst>
                    <a:ext uri="{FF2B5EF4-FFF2-40B4-BE49-F238E27FC236}">
                      <a16:creationId xmlns:a16="http://schemas.microsoft.com/office/drawing/2014/main" id="{642A86BE-1B7D-4532-A055-7D52BA58CB9B}"/>
                    </a:ext>
                  </a:extLst>
                </p:cNvPr>
                <p:cNvCxnSpPr>
                  <a:cxnSpLocks/>
                </p:cNvCxnSpPr>
                <p:nvPr/>
              </p:nvCxnSpPr>
              <p:spPr>
                <a:xfrm>
                  <a:off x="7006590" y="2137410"/>
                  <a:ext cx="137160" cy="182880"/>
                </a:xfrm>
                <a:prstGeom prst="line">
                  <a:avLst/>
                </a:prstGeom>
                <a:noFill/>
                <a:ln w="28575" cap="flat" cmpd="sng" algn="ctr">
                  <a:solidFill>
                    <a:srgbClr val="0280F9"/>
                  </a:solidFill>
                  <a:prstDash val="solid"/>
                  <a:miter lim="800000"/>
                </a:ln>
                <a:effectLst/>
              </p:spPr>
            </p:cxnSp>
            <p:cxnSp>
              <p:nvCxnSpPr>
                <p:cNvPr id="72" name="直線接點 3177">
                  <a:extLst>
                    <a:ext uri="{FF2B5EF4-FFF2-40B4-BE49-F238E27FC236}">
                      <a16:creationId xmlns:a16="http://schemas.microsoft.com/office/drawing/2014/main" id="{7FD4CE2D-2AF9-44B3-B3A2-4836512120CF}"/>
                    </a:ext>
                  </a:extLst>
                </p:cNvPr>
                <p:cNvCxnSpPr>
                  <a:cxnSpLocks/>
                </p:cNvCxnSpPr>
                <p:nvPr/>
              </p:nvCxnSpPr>
              <p:spPr>
                <a:xfrm flipH="1">
                  <a:off x="6869429" y="2137410"/>
                  <a:ext cx="137160" cy="182880"/>
                </a:xfrm>
                <a:prstGeom prst="line">
                  <a:avLst/>
                </a:prstGeom>
                <a:noFill/>
                <a:ln w="28575" cap="flat" cmpd="sng" algn="ctr">
                  <a:solidFill>
                    <a:srgbClr val="0280F9"/>
                  </a:solidFill>
                  <a:prstDash val="solid"/>
                  <a:miter lim="800000"/>
                </a:ln>
                <a:effectLst/>
              </p:spPr>
            </p:cxnSp>
          </p:grpSp>
          <p:grpSp>
            <p:nvGrpSpPr>
              <p:cNvPr id="66" name="群組 3170">
                <a:extLst>
                  <a:ext uri="{FF2B5EF4-FFF2-40B4-BE49-F238E27FC236}">
                    <a16:creationId xmlns:a16="http://schemas.microsoft.com/office/drawing/2014/main" id="{EE5632A2-660A-4E68-8644-57628CB11673}"/>
                  </a:ext>
                </a:extLst>
              </p:cNvPr>
              <p:cNvGrpSpPr/>
              <p:nvPr/>
            </p:nvGrpSpPr>
            <p:grpSpPr>
              <a:xfrm>
                <a:off x="1073908" y="1320367"/>
                <a:ext cx="274321" cy="377190"/>
                <a:chOff x="6869429" y="1943100"/>
                <a:chExt cx="274321" cy="377190"/>
              </a:xfrm>
            </p:grpSpPr>
            <p:cxnSp>
              <p:nvCxnSpPr>
                <p:cNvPr id="67" name="直線接點 3171">
                  <a:extLst>
                    <a:ext uri="{FF2B5EF4-FFF2-40B4-BE49-F238E27FC236}">
                      <a16:creationId xmlns:a16="http://schemas.microsoft.com/office/drawing/2014/main" id="{6448B127-1F63-45E0-8952-AA0097F13138}"/>
                    </a:ext>
                  </a:extLst>
                </p:cNvPr>
                <p:cNvCxnSpPr>
                  <a:cxnSpLocks/>
                </p:cNvCxnSpPr>
                <p:nvPr/>
              </p:nvCxnSpPr>
              <p:spPr>
                <a:xfrm>
                  <a:off x="7006589" y="1943100"/>
                  <a:ext cx="0" cy="377190"/>
                </a:xfrm>
                <a:prstGeom prst="line">
                  <a:avLst/>
                </a:prstGeom>
                <a:noFill/>
                <a:ln w="28575" cap="flat" cmpd="sng" algn="ctr">
                  <a:solidFill>
                    <a:srgbClr val="0280F9"/>
                  </a:solidFill>
                  <a:prstDash val="solid"/>
                  <a:miter lim="800000"/>
                </a:ln>
                <a:effectLst/>
              </p:spPr>
            </p:cxnSp>
            <p:cxnSp>
              <p:nvCxnSpPr>
                <p:cNvPr id="68" name="直線接點 3172">
                  <a:extLst>
                    <a:ext uri="{FF2B5EF4-FFF2-40B4-BE49-F238E27FC236}">
                      <a16:creationId xmlns:a16="http://schemas.microsoft.com/office/drawing/2014/main" id="{5E153433-DBC7-44B7-B092-AF4BC385602A}"/>
                    </a:ext>
                  </a:extLst>
                </p:cNvPr>
                <p:cNvCxnSpPr>
                  <a:cxnSpLocks/>
                </p:cNvCxnSpPr>
                <p:nvPr/>
              </p:nvCxnSpPr>
              <p:spPr>
                <a:xfrm>
                  <a:off x="7006590" y="2137410"/>
                  <a:ext cx="137160" cy="182880"/>
                </a:xfrm>
                <a:prstGeom prst="line">
                  <a:avLst/>
                </a:prstGeom>
                <a:noFill/>
                <a:ln w="28575" cap="flat" cmpd="sng" algn="ctr">
                  <a:solidFill>
                    <a:srgbClr val="0280F9"/>
                  </a:solidFill>
                  <a:prstDash val="solid"/>
                  <a:miter lim="800000"/>
                </a:ln>
                <a:effectLst/>
              </p:spPr>
            </p:cxnSp>
            <p:cxnSp>
              <p:nvCxnSpPr>
                <p:cNvPr id="69" name="直線接點 3173">
                  <a:extLst>
                    <a:ext uri="{FF2B5EF4-FFF2-40B4-BE49-F238E27FC236}">
                      <a16:creationId xmlns:a16="http://schemas.microsoft.com/office/drawing/2014/main" id="{0A7565B3-E5F6-446E-9051-9F423EB09D1D}"/>
                    </a:ext>
                  </a:extLst>
                </p:cNvPr>
                <p:cNvCxnSpPr>
                  <a:cxnSpLocks/>
                </p:cNvCxnSpPr>
                <p:nvPr/>
              </p:nvCxnSpPr>
              <p:spPr>
                <a:xfrm flipH="1">
                  <a:off x="6869429" y="2137410"/>
                  <a:ext cx="137160" cy="182880"/>
                </a:xfrm>
                <a:prstGeom prst="line">
                  <a:avLst/>
                </a:prstGeom>
                <a:noFill/>
                <a:ln w="28575" cap="flat" cmpd="sng" algn="ctr">
                  <a:solidFill>
                    <a:srgbClr val="0280F9"/>
                  </a:solidFill>
                  <a:prstDash val="solid"/>
                  <a:miter lim="800000"/>
                </a:ln>
                <a:effectLst/>
              </p:spPr>
            </p:cxnSp>
          </p:grpSp>
        </p:grpSp>
        <p:pic>
          <p:nvPicPr>
            <p:cNvPr id="79" name="圖片 3195">
              <a:extLst>
                <a:ext uri="{FF2B5EF4-FFF2-40B4-BE49-F238E27FC236}">
                  <a16:creationId xmlns:a16="http://schemas.microsoft.com/office/drawing/2014/main" id="{6DA3238C-FCA9-43DC-BE72-55ED488787EB}"/>
                </a:ext>
              </a:extLst>
            </p:cNvPr>
            <p:cNvPicPr>
              <a:picLocks noChangeAspect="1"/>
            </p:cNvPicPr>
            <p:nvPr/>
          </p:nvPicPr>
          <p:blipFill>
            <a:blip r:embed="rId4"/>
            <a:stretch>
              <a:fillRect/>
            </a:stretch>
          </p:blipFill>
          <p:spPr>
            <a:xfrm>
              <a:off x="4650746" y="2748382"/>
              <a:ext cx="513224" cy="513224"/>
            </a:xfrm>
            <a:prstGeom prst="rect">
              <a:avLst/>
            </a:prstGeom>
          </p:spPr>
        </p:pic>
        <p:pic>
          <p:nvPicPr>
            <p:cNvPr id="80" name="圖片 3195">
              <a:extLst>
                <a:ext uri="{FF2B5EF4-FFF2-40B4-BE49-F238E27FC236}">
                  <a16:creationId xmlns:a16="http://schemas.microsoft.com/office/drawing/2014/main" id="{20940655-022B-4EA6-B6BF-7CA851D3E7BB}"/>
                </a:ext>
              </a:extLst>
            </p:cNvPr>
            <p:cNvPicPr>
              <a:picLocks noChangeAspect="1"/>
            </p:cNvPicPr>
            <p:nvPr/>
          </p:nvPicPr>
          <p:blipFill>
            <a:blip r:embed="rId4"/>
            <a:stretch>
              <a:fillRect/>
            </a:stretch>
          </p:blipFill>
          <p:spPr>
            <a:xfrm>
              <a:off x="1348794" y="2353081"/>
              <a:ext cx="513224" cy="513224"/>
            </a:xfrm>
            <a:prstGeom prst="rect">
              <a:avLst/>
            </a:prstGeom>
          </p:spPr>
        </p:pic>
        <p:pic>
          <p:nvPicPr>
            <p:cNvPr id="84" name="图片 83">
              <a:extLst>
                <a:ext uri="{FF2B5EF4-FFF2-40B4-BE49-F238E27FC236}">
                  <a16:creationId xmlns:a16="http://schemas.microsoft.com/office/drawing/2014/main" id="{CD8F0882-A8FF-40D3-8631-9A50AE777976}"/>
                </a:ext>
              </a:extLst>
            </p:cNvPr>
            <p:cNvPicPr>
              <a:picLocks noChangeAspect="1"/>
            </p:cNvPicPr>
            <p:nvPr/>
          </p:nvPicPr>
          <p:blipFill>
            <a:blip r:embed="rId5"/>
            <a:stretch>
              <a:fillRect/>
            </a:stretch>
          </p:blipFill>
          <p:spPr>
            <a:xfrm>
              <a:off x="3576937" y="3235722"/>
              <a:ext cx="609600" cy="609600"/>
            </a:xfrm>
            <a:prstGeom prst="rect">
              <a:avLst/>
            </a:prstGeom>
          </p:spPr>
        </p:pic>
        <p:pic>
          <p:nvPicPr>
            <p:cNvPr id="85" name="图片 84">
              <a:extLst>
                <a:ext uri="{FF2B5EF4-FFF2-40B4-BE49-F238E27FC236}">
                  <a16:creationId xmlns:a16="http://schemas.microsoft.com/office/drawing/2014/main" id="{8EEC7697-9D92-49EE-85C4-336BA9E04729}"/>
                </a:ext>
              </a:extLst>
            </p:cNvPr>
            <p:cNvPicPr>
              <a:picLocks noChangeAspect="1"/>
            </p:cNvPicPr>
            <p:nvPr/>
          </p:nvPicPr>
          <p:blipFill>
            <a:blip r:embed="rId5"/>
            <a:stretch>
              <a:fillRect/>
            </a:stretch>
          </p:blipFill>
          <p:spPr>
            <a:xfrm>
              <a:off x="2113112" y="1717279"/>
              <a:ext cx="609600" cy="609600"/>
            </a:xfrm>
            <a:prstGeom prst="rect">
              <a:avLst/>
            </a:prstGeom>
          </p:spPr>
        </p:pic>
      </p:grpSp>
      <p:grpSp>
        <p:nvGrpSpPr>
          <p:cNvPr id="165" name="组合 164">
            <a:extLst>
              <a:ext uri="{FF2B5EF4-FFF2-40B4-BE49-F238E27FC236}">
                <a16:creationId xmlns:a16="http://schemas.microsoft.com/office/drawing/2014/main" id="{C23FC0FE-C10C-44D7-B07D-C727795154BE}"/>
              </a:ext>
            </a:extLst>
          </p:cNvPr>
          <p:cNvGrpSpPr/>
          <p:nvPr/>
        </p:nvGrpSpPr>
        <p:grpSpPr>
          <a:xfrm>
            <a:off x="1890146" y="2627503"/>
            <a:ext cx="1780904" cy="675569"/>
            <a:chOff x="1890146" y="2627503"/>
            <a:chExt cx="1780904" cy="675569"/>
          </a:xfrm>
        </p:grpSpPr>
        <p:cxnSp>
          <p:nvCxnSpPr>
            <p:cNvPr id="86" name="直線接點 55">
              <a:extLst>
                <a:ext uri="{FF2B5EF4-FFF2-40B4-BE49-F238E27FC236}">
                  <a16:creationId xmlns:a16="http://schemas.microsoft.com/office/drawing/2014/main" id="{CEB720B9-9173-4A36-93D3-BDD95566DF8E}"/>
                </a:ext>
              </a:extLst>
            </p:cNvPr>
            <p:cNvCxnSpPr>
              <a:cxnSpLocks/>
            </p:cNvCxnSpPr>
            <p:nvPr/>
          </p:nvCxnSpPr>
          <p:spPr>
            <a:xfrm flipH="1" flipV="1">
              <a:off x="3461501" y="2994293"/>
              <a:ext cx="209549" cy="308779"/>
            </a:xfrm>
            <a:prstGeom prst="line">
              <a:avLst/>
            </a:prstGeom>
            <a:noFill/>
            <a:ln w="38100" cap="flat" cmpd="sng" algn="ctr">
              <a:solidFill>
                <a:srgbClr val="946348"/>
              </a:solidFill>
              <a:prstDash val="sysDot"/>
              <a:miter lim="800000"/>
            </a:ln>
            <a:effectLst/>
          </p:spPr>
        </p:cxnSp>
        <p:cxnSp>
          <p:nvCxnSpPr>
            <p:cNvPr id="90" name="直線接點 55">
              <a:extLst>
                <a:ext uri="{FF2B5EF4-FFF2-40B4-BE49-F238E27FC236}">
                  <a16:creationId xmlns:a16="http://schemas.microsoft.com/office/drawing/2014/main" id="{16100601-3FEE-4F00-80A1-20BB1B08463F}"/>
                </a:ext>
              </a:extLst>
            </p:cNvPr>
            <p:cNvCxnSpPr>
              <a:cxnSpLocks/>
            </p:cNvCxnSpPr>
            <p:nvPr/>
          </p:nvCxnSpPr>
          <p:spPr>
            <a:xfrm flipH="1" flipV="1">
              <a:off x="1890146" y="2627503"/>
              <a:ext cx="1047339" cy="120880"/>
            </a:xfrm>
            <a:prstGeom prst="line">
              <a:avLst/>
            </a:prstGeom>
            <a:noFill/>
            <a:ln w="38100" cap="flat" cmpd="sng" algn="ctr">
              <a:solidFill>
                <a:srgbClr val="946348"/>
              </a:solidFill>
              <a:prstDash val="sysDot"/>
              <a:miter lim="800000"/>
            </a:ln>
            <a:effectLst/>
          </p:spPr>
        </p:cxnSp>
      </p:grpSp>
      <p:grpSp>
        <p:nvGrpSpPr>
          <p:cNvPr id="166" name="组合 165">
            <a:extLst>
              <a:ext uri="{FF2B5EF4-FFF2-40B4-BE49-F238E27FC236}">
                <a16:creationId xmlns:a16="http://schemas.microsoft.com/office/drawing/2014/main" id="{E96C2C4B-5BB1-471F-8C5C-DD5A3E71AD47}"/>
              </a:ext>
            </a:extLst>
          </p:cNvPr>
          <p:cNvGrpSpPr/>
          <p:nvPr/>
        </p:nvGrpSpPr>
        <p:grpSpPr>
          <a:xfrm>
            <a:off x="2616164" y="2240513"/>
            <a:ext cx="2001428" cy="721220"/>
            <a:chOff x="2616164" y="2240513"/>
            <a:chExt cx="2001428" cy="721220"/>
          </a:xfrm>
        </p:grpSpPr>
        <p:cxnSp>
          <p:nvCxnSpPr>
            <p:cNvPr id="89" name="直線接點 55">
              <a:extLst>
                <a:ext uri="{FF2B5EF4-FFF2-40B4-BE49-F238E27FC236}">
                  <a16:creationId xmlns:a16="http://schemas.microsoft.com/office/drawing/2014/main" id="{2791D4BD-9CBF-422E-90FD-ED2372295B92}"/>
                </a:ext>
              </a:extLst>
            </p:cNvPr>
            <p:cNvCxnSpPr>
              <a:cxnSpLocks/>
            </p:cNvCxnSpPr>
            <p:nvPr/>
          </p:nvCxnSpPr>
          <p:spPr>
            <a:xfrm flipH="1" flipV="1">
              <a:off x="3719246" y="2866306"/>
              <a:ext cx="898346" cy="95427"/>
            </a:xfrm>
            <a:prstGeom prst="line">
              <a:avLst/>
            </a:prstGeom>
            <a:noFill/>
            <a:ln w="38100" cap="flat" cmpd="sng" algn="ctr">
              <a:solidFill>
                <a:srgbClr val="946348"/>
              </a:solidFill>
              <a:prstDash val="sysDot"/>
              <a:miter lim="800000"/>
            </a:ln>
            <a:effectLst/>
          </p:spPr>
        </p:cxnSp>
        <p:cxnSp>
          <p:nvCxnSpPr>
            <p:cNvPr id="91" name="直線接點 55">
              <a:extLst>
                <a:ext uri="{FF2B5EF4-FFF2-40B4-BE49-F238E27FC236}">
                  <a16:creationId xmlns:a16="http://schemas.microsoft.com/office/drawing/2014/main" id="{3656DD69-1603-4C07-BAE6-8009E95C6706}"/>
                </a:ext>
              </a:extLst>
            </p:cNvPr>
            <p:cNvCxnSpPr>
              <a:cxnSpLocks/>
            </p:cNvCxnSpPr>
            <p:nvPr/>
          </p:nvCxnSpPr>
          <p:spPr>
            <a:xfrm flipH="1" flipV="1">
              <a:off x="2616164" y="2240513"/>
              <a:ext cx="334649" cy="364171"/>
            </a:xfrm>
            <a:prstGeom prst="line">
              <a:avLst/>
            </a:prstGeom>
            <a:noFill/>
            <a:ln w="38100" cap="flat" cmpd="sng" algn="ctr">
              <a:solidFill>
                <a:srgbClr val="946348"/>
              </a:solidFill>
              <a:prstDash val="sysDot"/>
              <a:miter lim="800000"/>
            </a:ln>
            <a:effectLst/>
          </p:spPr>
        </p:cxnSp>
      </p:grpSp>
      <p:sp>
        <p:nvSpPr>
          <p:cNvPr id="99" name="矩形 98">
            <a:extLst>
              <a:ext uri="{FF2B5EF4-FFF2-40B4-BE49-F238E27FC236}">
                <a16:creationId xmlns:a16="http://schemas.microsoft.com/office/drawing/2014/main" id="{52EDC031-F0AF-4971-AD5A-1A4E74C9F6AF}"/>
              </a:ext>
            </a:extLst>
          </p:cNvPr>
          <p:cNvSpPr/>
          <p:nvPr/>
        </p:nvSpPr>
        <p:spPr>
          <a:xfrm>
            <a:off x="1456061" y="4274176"/>
            <a:ext cx="3696412" cy="850939"/>
          </a:xfrm>
          <a:prstGeom prst="rect">
            <a:avLst/>
          </a:prstGeom>
        </p:spPr>
        <p:txBody>
          <a:bodyPr wrap="square">
            <a:spAutoFit/>
          </a:bodyPr>
          <a:lstStyle/>
          <a:p>
            <a:pPr lvl="0" algn="ctr">
              <a:lnSpc>
                <a:spcPct val="130000"/>
              </a:lnSpc>
            </a:pPr>
            <a:r>
              <a:rPr lang="en-US" altLang="zh-CN" sz="2000" dirty="0">
                <a:solidFill>
                  <a:schemeClr val="tx1">
                    <a:lumMod val="75000"/>
                    <a:lumOff val="25000"/>
                  </a:schemeClr>
                </a:solidFill>
              </a:rPr>
              <a:t>Concurrent targets may </a:t>
            </a:r>
            <a:r>
              <a:rPr lang="en-US" altLang="zh-CN" sz="2000" b="1" dirty="0">
                <a:solidFill>
                  <a:srgbClr val="C00000"/>
                </a:solidFill>
              </a:rPr>
              <a:t>exceed</a:t>
            </a:r>
            <a:r>
              <a:rPr lang="en-US" altLang="zh-CN" sz="2000" dirty="0">
                <a:solidFill>
                  <a:schemeClr val="tx1">
                    <a:lumMod val="75000"/>
                    <a:lumOff val="25000"/>
                  </a:schemeClr>
                </a:solidFill>
              </a:rPr>
              <a:t> the Trigger’s capacity.</a:t>
            </a:r>
            <a:endParaRPr lang="zh-CN" altLang="en-US" sz="2000" b="1" dirty="0">
              <a:solidFill>
                <a:schemeClr val="accent1"/>
              </a:solidFill>
            </a:endParaRPr>
          </a:p>
        </p:txBody>
      </p:sp>
      <p:sp>
        <p:nvSpPr>
          <p:cNvPr id="100" name="乘号 99">
            <a:extLst>
              <a:ext uri="{FF2B5EF4-FFF2-40B4-BE49-F238E27FC236}">
                <a16:creationId xmlns:a16="http://schemas.microsoft.com/office/drawing/2014/main" id="{5367EA9B-AC03-4951-9821-329A88D26A3B}"/>
              </a:ext>
            </a:extLst>
          </p:cNvPr>
          <p:cNvSpPr/>
          <p:nvPr/>
        </p:nvSpPr>
        <p:spPr>
          <a:xfrm>
            <a:off x="3924822" y="2670486"/>
            <a:ext cx="493820" cy="429735"/>
          </a:xfrm>
          <a:prstGeom prst="mathMultiply">
            <a:avLst>
              <a:gd name="adj1" fmla="val 10704"/>
            </a:avLst>
          </a:prstGeom>
          <a:solidFill>
            <a:srgbClr val="C8161E"/>
          </a:solidFill>
          <a:ln w="12700" cap="flat" cmpd="sng" algn="ctr">
            <a:noFill/>
            <a:prstDash val="solid"/>
            <a:miter lim="800000"/>
          </a:ln>
          <a:effectLst/>
        </p:spPr>
        <p:txBody>
          <a:bodyPr rtlCol="0" anchor="ctr"/>
          <a:lstStyle/>
          <a:p>
            <a:pPr algn="just"/>
            <a:endParaRPr lang="zh-CN" altLang="en-US" dirty="0">
              <a:cs typeface="+mn-ea"/>
              <a:sym typeface="+mn-lt"/>
            </a:endParaRPr>
          </a:p>
        </p:txBody>
      </p:sp>
      <p:sp>
        <p:nvSpPr>
          <p:cNvPr id="101" name="乘号 100">
            <a:extLst>
              <a:ext uri="{FF2B5EF4-FFF2-40B4-BE49-F238E27FC236}">
                <a16:creationId xmlns:a16="http://schemas.microsoft.com/office/drawing/2014/main" id="{C7CF8F18-1F57-406D-A4E2-8B6DB3B97827}"/>
              </a:ext>
            </a:extLst>
          </p:cNvPr>
          <p:cNvSpPr/>
          <p:nvPr/>
        </p:nvSpPr>
        <p:spPr>
          <a:xfrm>
            <a:off x="2532668" y="2206466"/>
            <a:ext cx="493820" cy="429735"/>
          </a:xfrm>
          <a:prstGeom prst="mathMultiply">
            <a:avLst>
              <a:gd name="adj1" fmla="val 10704"/>
            </a:avLst>
          </a:prstGeom>
          <a:solidFill>
            <a:srgbClr val="C8161E"/>
          </a:solidFill>
          <a:ln w="12700" cap="flat" cmpd="sng" algn="ctr">
            <a:noFill/>
            <a:prstDash val="solid"/>
            <a:miter lim="800000"/>
          </a:ln>
          <a:effectLst/>
        </p:spPr>
        <p:txBody>
          <a:bodyPr rtlCol="0" anchor="ctr"/>
          <a:lstStyle/>
          <a:p>
            <a:pPr algn="just"/>
            <a:endParaRPr lang="zh-CN" altLang="en-US" dirty="0">
              <a:cs typeface="+mn-ea"/>
              <a:sym typeface="+mn-lt"/>
            </a:endParaRPr>
          </a:p>
        </p:txBody>
      </p:sp>
      <p:sp>
        <p:nvSpPr>
          <p:cNvPr id="159" name="矩形: 圆角 158">
            <a:extLst>
              <a:ext uri="{FF2B5EF4-FFF2-40B4-BE49-F238E27FC236}">
                <a16:creationId xmlns:a16="http://schemas.microsoft.com/office/drawing/2014/main" id="{D3CDB338-6D00-4344-89B5-8614F2BE47E5}"/>
              </a:ext>
            </a:extLst>
          </p:cNvPr>
          <p:cNvSpPr/>
          <p:nvPr/>
        </p:nvSpPr>
        <p:spPr>
          <a:xfrm>
            <a:off x="1301891" y="5553437"/>
            <a:ext cx="3727932" cy="479272"/>
          </a:xfrm>
          <a:prstGeom prst="roundRect">
            <a:avLst/>
          </a:prstGeom>
          <a:solidFill>
            <a:srgbClr val="C816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t>Dynamic Packet Flow Switching</a:t>
            </a:r>
            <a:endParaRPr lang="zh-CN" altLang="en-US" b="1" dirty="0"/>
          </a:p>
        </p:txBody>
      </p:sp>
      <p:sp>
        <p:nvSpPr>
          <p:cNvPr id="3" name="灯片编号占位符 2">
            <a:extLst>
              <a:ext uri="{FF2B5EF4-FFF2-40B4-BE49-F238E27FC236}">
                <a16:creationId xmlns:a16="http://schemas.microsoft.com/office/drawing/2014/main" id="{2FA5067D-8642-45F0-8CD1-732BA9497AFB}"/>
              </a:ext>
            </a:extLst>
          </p:cNvPr>
          <p:cNvSpPr>
            <a:spLocks noGrp="1"/>
          </p:cNvSpPr>
          <p:nvPr>
            <p:ph type="sldNum" sz="quarter" idx="10"/>
          </p:nvPr>
        </p:nvSpPr>
        <p:spPr/>
        <p:txBody>
          <a:bodyPr/>
          <a:lstStyle/>
          <a:p>
            <a:fld id="{6C53781C-E1F6-4315-A39D-61273F2E0596}" type="slidenum">
              <a:rPr lang="zh-CN" altLang="en-US" smtClean="0"/>
              <a:pPr/>
              <a:t>17</a:t>
            </a:fld>
            <a:endParaRPr lang="zh-CN" altLang="en-US" dirty="0"/>
          </a:p>
        </p:txBody>
      </p:sp>
      <p:sp>
        <p:nvSpPr>
          <p:cNvPr id="5" name="文本占位符 4">
            <a:extLst>
              <a:ext uri="{FF2B5EF4-FFF2-40B4-BE49-F238E27FC236}">
                <a16:creationId xmlns:a16="http://schemas.microsoft.com/office/drawing/2014/main" id="{BCF22F48-7DDE-408B-A542-A4DE7F806631}"/>
              </a:ext>
            </a:extLst>
          </p:cNvPr>
          <p:cNvSpPr>
            <a:spLocks noGrp="1"/>
          </p:cNvSpPr>
          <p:nvPr>
            <p:ph type="body" sz="quarter" idx="12"/>
          </p:nvPr>
        </p:nvSpPr>
        <p:spPr/>
        <p:txBody>
          <a:bodyPr/>
          <a:lstStyle/>
          <a:p>
            <a:endParaRPr lang="zh-CN" altLang="en-US"/>
          </a:p>
        </p:txBody>
      </p:sp>
    </p:spTree>
    <p:extLst>
      <p:ext uri="{BB962C8B-B14F-4D97-AF65-F5344CB8AC3E}">
        <p14:creationId xmlns:p14="http://schemas.microsoft.com/office/powerpoint/2010/main" val="3979854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64"/>
                                        </p:tgtEl>
                                        <p:attrNameLst>
                                          <p:attrName>style.visibility</p:attrName>
                                        </p:attrNameLst>
                                      </p:cBhvr>
                                      <p:to>
                                        <p:strVal val="visible"/>
                                      </p:to>
                                    </p:set>
                                    <p:animEffect transition="in" filter="fade">
                                      <p:cBhvr>
                                        <p:cTn id="14" dur="500"/>
                                        <p:tgtEl>
                                          <p:spTgt spid="16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65"/>
                                        </p:tgtEl>
                                        <p:attrNameLst>
                                          <p:attrName>style.visibility</p:attrName>
                                        </p:attrNameLst>
                                      </p:cBhvr>
                                      <p:to>
                                        <p:strVal val="visible"/>
                                      </p:to>
                                    </p:set>
                                    <p:animEffect transition="in" filter="fade">
                                      <p:cBhvr>
                                        <p:cTn id="19" dur="500"/>
                                        <p:tgtEl>
                                          <p:spTgt spid="165"/>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166"/>
                                        </p:tgtEl>
                                        <p:attrNameLst>
                                          <p:attrName>style.visibility</p:attrName>
                                        </p:attrNameLst>
                                      </p:cBhvr>
                                      <p:to>
                                        <p:strVal val="visible"/>
                                      </p:to>
                                    </p:set>
                                    <p:animEffect transition="in" filter="fade">
                                      <p:cBhvr>
                                        <p:cTn id="23" dur="500"/>
                                        <p:tgtEl>
                                          <p:spTgt spid="166"/>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00"/>
                                        </p:tgtEl>
                                        <p:attrNameLst>
                                          <p:attrName>style.visibility</p:attrName>
                                        </p:attrNameLst>
                                      </p:cBhvr>
                                      <p:to>
                                        <p:strVal val="visible"/>
                                      </p:to>
                                    </p:set>
                                    <p:animEffect transition="in" filter="fade">
                                      <p:cBhvr>
                                        <p:cTn id="27" dur="500"/>
                                        <p:tgtEl>
                                          <p:spTgt spid="10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1"/>
                                        </p:tgtEl>
                                        <p:attrNameLst>
                                          <p:attrName>style.visibility</p:attrName>
                                        </p:attrNameLst>
                                      </p:cBhvr>
                                      <p:to>
                                        <p:strVal val="visible"/>
                                      </p:to>
                                    </p:set>
                                    <p:animEffect transition="in" filter="fade">
                                      <p:cBhvr>
                                        <p:cTn id="30" dur="500"/>
                                        <p:tgtEl>
                                          <p:spTgt spid="101"/>
                                        </p:tgtEl>
                                      </p:cBhvr>
                                    </p:animEffect>
                                  </p:childTnLst>
                                </p:cTn>
                              </p:par>
                            </p:childTnLst>
                          </p:cTn>
                        </p:par>
                        <p:par>
                          <p:cTn id="31" fill="hold">
                            <p:stCondLst>
                              <p:cond delay="1500"/>
                            </p:stCondLst>
                            <p:childTnLst>
                              <p:par>
                                <p:cTn id="32" presetID="10" presetClass="entr" presetSubtype="0" fill="hold" grpId="0" nodeType="afterEffect">
                                  <p:stCondLst>
                                    <p:cond delay="0"/>
                                  </p:stCondLst>
                                  <p:childTnLst>
                                    <p:set>
                                      <p:cBhvr>
                                        <p:cTn id="33" dur="1" fill="hold">
                                          <p:stCondLst>
                                            <p:cond delay="0"/>
                                          </p:stCondLst>
                                        </p:cTn>
                                        <p:tgtEl>
                                          <p:spTgt spid="99"/>
                                        </p:tgtEl>
                                        <p:attrNameLst>
                                          <p:attrName>style.visibility</p:attrName>
                                        </p:attrNameLst>
                                      </p:cBhvr>
                                      <p:to>
                                        <p:strVal val="visible"/>
                                      </p:to>
                                    </p:set>
                                    <p:animEffect transition="in" filter="fade">
                                      <p:cBhvr>
                                        <p:cTn id="34" dur="500"/>
                                        <p:tgtEl>
                                          <p:spTgt spid="9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59"/>
                                        </p:tgtEl>
                                        <p:attrNameLst>
                                          <p:attrName>style.visibility</p:attrName>
                                        </p:attrNameLst>
                                      </p:cBhvr>
                                      <p:to>
                                        <p:strVal val="visible"/>
                                      </p:to>
                                    </p:set>
                                    <p:animEffect transition="in" filter="fade">
                                      <p:cBhvr>
                                        <p:cTn id="39" dur="500"/>
                                        <p:tgtEl>
                                          <p:spTgt spid="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9" grpId="0"/>
      <p:bldP spid="100" grpId="0" animBg="1"/>
      <p:bldP spid="101" grpId="0" animBg="1"/>
      <p:bldP spid="15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9" name="组合 128">
            <a:extLst>
              <a:ext uri="{FF2B5EF4-FFF2-40B4-BE49-F238E27FC236}">
                <a16:creationId xmlns:a16="http://schemas.microsoft.com/office/drawing/2014/main" id="{0F22955E-F501-4E96-B5DA-9FBA89DB69B8}"/>
              </a:ext>
            </a:extLst>
          </p:cNvPr>
          <p:cNvGrpSpPr/>
          <p:nvPr/>
        </p:nvGrpSpPr>
        <p:grpSpPr>
          <a:xfrm>
            <a:off x="5948600" y="3544705"/>
            <a:ext cx="5423240" cy="2977937"/>
            <a:chOff x="5948600" y="3544705"/>
            <a:chExt cx="5423240" cy="2977937"/>
          </a:xfrm>
        </p:grpSpPr>
        <p:sp>
          <p:nvSpPr>
            <p:cNvPr id="130" name="矩形: 圆角 129">
              <a:extLst>
                <a:ext uri="{FF2B5EF4-FFF2-40B4-BE49-F238E27FC236}">
                  <a16:creationId xmlns:a16="http://schemas.microsoft.com/office/drawing/2014/main" id="{330BCE64-1EDB-4A1B-A078-259CF6FF3F7F}"/>
                </a:ext>
              </a:extLst>
            </p:cNvPr>
            <p:cNvSpPr/>
            <p:nvPr/>
          </p:nvSpPr>
          <p:spPr>
            <a:xfrm>
              <a:off x="5948600" y="3694631"/>
              <a:ext cx="4283998" cy="2828011"/>
            </a:xfrm>
            <a:prstGeom prst="roundRect">
              <a:avLst>
                <a:gd name="adj" fmla="val 4167"/>
              </a:avLst>
            </a:prstGeom>
            <a:solidFill>
              <a:srgbClr val="70AD47">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31" name="组合 130">
              <a:extLst>
                <a:ext uri="{FF2B5EF4-FFF2-40B4-BE49-F238E27FC236}">
                  <a16:creationId xmlns:a16="http://schemas.microsoft.com/office/drawing/2014/main" id="{7F2C5934-2D58-4325-BAAC-F85A4D57E0EF}"/>
                </a:ext>
              </a:extLst>
            </p:cNvPr>
            <p:cNvGrpSpPr/>
            <p:nvPr/>
          </p:nvGrpSpPr>
          <p:grpSpPr>
            <a:xfrm>
              <a:off x="7739444" y="4638508"/>
              <a:ext cx="887748" cy="1024639"/>
              <a:chOff x="2734044" y="2568164"/>
              <a:chExt cx="887748" cy="1024639"/>
            </a:xfrm>
          </p:grpSpPr>
          <p:sp>
            <p:nvSpPr>
              <p:cNvPr id="152" name="文字方塊 4">
                <a:extLst>
                  <a:ext uri="{FF2B5EF4-FFF2-40B4-BE49-F238E27FC236}">
                    <a16:creationId xmlns:a16="http://schemas.microsoft.com/office/drawing/2014/main" id="{B2CC34EC-06F8-47FF-B7A9-E12D1DA5D440}"/>
                  </a:ext>
                </a:extLst>
              </p:cNvPr>
              <p:cNvSpPr txBox="1"/>
              <p:nvPr/>
            </p:nvSpPr>
            <p:spPr>
              <a:xfrm rot="16200000">
                <a:off x="2530464" y="2917299"/>
                <a:ext cx="766557"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zh-TW" sz="1400" b="0" i="0" u="none" strike="noStrike" kern="0" cap="none" spc="0" normalizeH="0" baseline="0" noProof="0" dirty="0">
                    <a:ln>
                      <a:noFill/>
                    </a:ln>
                    <a:solidFill>
                      <a:prstClr val="black"/>
                    </a:solidFill>
                    <a:effectLst/>
                    <a:uLnTx/>
                    <a:uFillTx/>
                    <a:ea typeface="微軟正黑體" panose="020B0604030504040204" pitchFamily="34" charset="-120"/>
                  </a:rPr>
                  <a:t>M</a:t>
                </a:r>
                <a:r>
                  <a:rPr kumimoji="1" lang="zh-CN" altLang="en-US" sz="1400" b="1" i="0" u="none" strike="noStrike" kern="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 </a:t>
                </a:r>
                <a:r>
                  <a:rPr kumimoji="1" lang="en-US" altLang="zh-TW" sz="1400" b="0" i="0" u="none" strike="noStrike" kern="0" cap="none" spc="0" normalizeH="0" baseline="0" noProof="0" dirty="0">
                    <a:ln>
                      <a:noFill/>
                    </a:ln>
                    <a:solidFill>
                      <a:prstClr val="black"/>
                    </a:solidFill>
                    <a:effectLst/>
                    <a:uLnTx/>
                    <a:uFillTx/>
                    <a:ea typeface="微軟正黑體" panose="020B0604030504040204" pitchFamily="34" charset="-120"/>
                  </a:rPr>
                  <a:t>S*</a:t>
                </a:r>
                <a:endParaRPr kumimoji="1" lang="zh-TW" altLang="en-US" sz="1400" b="0" i="0" u="none" strike="noStrike" kern="0" cap="none" spc="0" normalizeH="0" baseline="0" noProof="0" dirty="0">
                  <a:ln>
                    <a:noFill/>
                  </a:ln>
                  <a:solidFill>
                    <a:prstClr val="black"/>
                  </a:solidFill>
                  <a:effectLst/>
                  <a:uLnTx/>
                  <a:uFillTx/>
                  <a:ea typeface="微軟正黑體" panose="020B0604030504040204" pitchFamily="34" charset="-120"/>
                </a:endParaRPr>
              </a:p>
            </p:txBody>
          </p:sp>
          <p:sp>
            <p:nvSpPr>
              <p:cNvPr id="153" name="文字方塊 4">
                <a:extLst>
                  <a:ext uri="{FF2B5EF4-FFF2-40B4-BE49-F238E27FC236}">
                    <a16:creationId xmlns:a16="http://schemas.microsoft.com/office/drawing/2014/main" id="{6950CFD2-AC34-45B3-A48F-78C7987D87F6}"/>
                  </a:ext>
                </a:extLst>
              </p:cNvPr>
              <p:cNvSpPr txBox="1"/>
              <p:nvPr/>
            </p:nvSpPr>
            <p:spPr>
              <a:xfrm rot="16200000">
                <a:off x="2847862" y="2818874"/>
                <a:ext cx="1024639" cy="523220"/>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TW" sz="1400" b="0" i="0" u="none" strike="noStrike" kern="0" cap="none" spc="0" normalizeH="0" baseline="0" noProof="0" dirty="0">
                    <a:ln>
                      <a:noFill/>
                    </a:ln>
                    <a:solidFill>
                      <a:prstClr val="black"/>
                    </a:solidFill>
                    <a:effectLst/>
                    <a:uLnTx/>
                    <a:uFillTx/>
                    <a:ea typeface="微軟正黑體" panose="020B0604030504040204" pitchFamily="34" charset="-120"/>
                  </a:rPr>
                  <a:t>AUX_SYN</a:t>
                </a:r>
              </a:p>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TW" sz="1400" b="0" i="0" u="none" strike="noStrike" kern="0" cap="none" spc="0" normalizeH="0" baseline="0" noProof="0" dirty="0">
                    <a:ln>
                      <a:noFill/>
                    </a:ln>
                    <a:solidFill>
                      <a:prstClr val="black"/>
                    </a:solidFill>
                    <a:effectLst/>
                    <a:uLnTx/>
                    <a:uFillTx/>
                    <a:ea typeface="微軟正黑體" panose="020B0604030504040204" pitchFamily="34" charset="-120"/>
                  </a:rPr>
                  <a:t>C_IND</a:t>
                </a:r>
              </a:p>
            </p:txBody>
          </p:sp>
          <p:sp>
            <p:nvSpPr>
              <p:cNvPr id="154" name="矩形 153">
                <a:extLst>
                  <a:ext uri="{FF2B5EF4-FFF2-40B4-BE49-F238E27FC236}">
                    <a16:creationId xmlns:a16="http://schemas.microsoft.com/office/drawing/2014/main" id="{D154A650-2371-4637-AA23-D81DC79EEB99}"/>
                  </a:ext>
                </a:extLst>
              </p:cNvPr>
              <p:cNvSpPr/>
              <p:nvPr/>
            </p:nvSpPr>
            <p:spPr>
              <a:xfrm>
                <a:off x="2734044" y="2725515"/>
                <a:ext cx="357835" cy="688011"/>
              </a:xfrm>
              <a:prstGeom prst="rect">
                <a:avLst/>
              </a:prstGeom>
              <a:no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5" name="矩形 154">
                <a:extLst>
                  <a:ext uri="{FF2B5EF4-FFF2-40B4-BE49-F238E27FC236}">
                    <a16:creationId xmlns:a16="http://schemas.microsoft.com/office/drawing/2014/main" id="{755CE182-6A9F-4445-8457-164D099C386D}"/>
                  </a:ext>
                </a:extLst>
              </p:cNvPr>
              <p:cNvSpPr/>
              <p:nvPr/>
            </p:nvSpPr>
            <p:spPr>
              <a:xfrm rot="10800000">
                <a:off x="3096671" y="2618575"/>
                <a:ext cx="523202" cy="923820"/>
              </a:xfrm>
              <a:prstGeom prst="rect">
                <a:avLst/>
              </a:prstGeom>
              <a:no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132" name="矩形 131">
              <a:extLst>
                <a:ext uri="{FF2B5EF4-FFF2-40B4-BE49-F238E27FC236}">
                  <a16:creationId xmlns:a16="http://schemas.microsoft.com/office/drawing/2014/main" id="{76BCFD7A-684A-463C-91F4-0053314578AB}"/>
                </a:ext>
              </a:extLst>
            </p:cNvPr>
            <p:cNvSpPr/>
            <p:nvPr/>
          </p:nvSpPr>
          <p:spPr>
            <a:xfrm>
              <a:off x="6113507" y="5760275"/>
              <a:ext cx="367009" cy="677133"/>
            </a:xfrm>
            <a:prstGeom prst="rect">
              <a:avLst/>
            </a:prstGeom>
            <a:no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3" name="文字方塊 4">
              <a:extLst>
                <a:ext uri="{FF2B5EF4-FFF2-40B4-BE49-F238E27FC236}">
                  <a16:creationId xmlns:a16="http://schemas.microsoft.com/office/drawing/2014/main" id="{EAC52534-D6E1-4207-A1EC-652937543B2C}"/>
                </a:ext>
              </a:extLst>
            </p:cNvPr>
            <p:cNvSpPr txBox="1"/>
            <p:nvPr/>
          </p:nvSpPr>
          <p:spPr>
            <a:xfrm rot="16200000">
              <a:off x="5950217" y="5944952"/>
              <a:ext cx="696024" cy="307777"/>
            </a:xfrm>
            <a:prstGeom prst="rect">
              <a:avLst/>
            </a:prstGeom>
            <a:noFill/>
          </p:spPr>
          <p:txBody>
            <a:bodyPr wrap="none" rtlCol="0">
              <a:spAutoFit/>
            </a:bodyPr>
            <a:lstStyle/>
            <a:p>
              <a:r>
                <a:rPr kumimoji="1" lang="en-US" altLang="zh-TW" sz="1400" dirty="0">
                  <a:solidFill>
                    <a:prstClr val="black"/>
                  </a:solidFill>
                  <a:ea typeface="微軟正黑體" panose="020B0604030504040204" pitchFamily="34" charset="-120"/>
                </a:rPr>
                <a:t>S</a:t>
              </a:r>
              <a:r>
                <a:rPr kumimoji="1" lang="zh-CN" altLang="en-US" sz="1400" b="1" dirty="0">
                  <a:solidFill>
                    <a:prstClr val="black"/>
                  </a:solidFill>
                  <a:latin typeface="Calibri" panose="020F0502020204030204" pitchFamily="34" charset="0"/>
                  <a:ea typeface="等线" panose="02010600030101010101" pitchFamily="2" charset="-122"/>
                  <a:cs typeface="Calibri" panose="020F0502020204030204" pitchFamily="34" charset="0"/>
                </a:rPr>
                <a:t> → </a:t>
              </a:r>
              <a:r>
                <a:rPr kumimoji="1" lang="en-US" altLang="zh-TW" sz="1400" dirty="0">
                  <a:solidFill>
                    <a:prstClr val="black"/>
                  </a:solidFill>
                  <a:ea typeface="微軟正黑體" panose="020B0604030504040204" pitchFamily="34" charset="-120"/>
                </a:rPr>
                <a:t>M</a:t>
              </a:r>
              <a:endParaRPr kumimoji="1" lang="zh-TW" altLang="en-US" sz="1400" dirty="0">
                <a:solidFill>
                  <a:prstClr val="black"/>
                </a:solidFill>
                <a:ea typeface="微軟正黑體" panose="020B0604030504040204" pitchFamily="34" charset="-120"/>
              </a:endParaRPr>
            </a:p>
          </p:txBody>
        </p:sp>
        <p:cxnSp>
          <p:nvCxnSpPr>
            <p:cNvPr id="134" name="直接箭头连接符 133">
              <a:extLst>
                <a:ext uri="{FF2B5EF4-FFF2-40B4-BE49-F238E27FC236}">
                  <a16:creationId xmlns:a16="http://schemas.microsoft.com/office/drawing/2014/main" id="{1D1B815E-49E4-4C5B-9E71-00C2FD172F93}"/>
                </a:ext>
              </a:extLst>
            </p:cNvPr>
            <p:cNvCxnSpPr>
              <a:cxnSpLocks/>
            </p:cNvCxnSpPr>
            <p:nvPr/>
          </p:nvCxnSpPr>
          <p:spPr>
            <a:xfrm flipH="1">
              <a:off x="6142898" y="4795859"/>
              <a:ext cx="1954381" cy="0"/>
            </a:xfrm>
            <a:prstGeom prst="straightConnector1">
              <a:avLst/>
            </a:prstGeom>
            <a:noFill/>
            <a:ln w="38100" cap="flat" cmpd="sng" algn="ctr">
              <a:solidFill>
                <a:sysClr val="windowText" lastClr="000000"/>
              </a:solidFill>
              <a:prstDash val="solid"/>
              <a:miter lim="800000"/>
              <a:tailEnd type="triangle"/>
            </a:ln>
            <a:effectLst/>
          </p:spPr>
        </p:cxnSp>
        <p:cxnSp>
          <p:nvCxnSpPr>
            <p:cNvPr id="135" name="直接箭头连接符 134">
              <a:extLst>
                <a:ext uri="{FF2B5EF4-FFF2-40B4-BE49-F238E27FC236}">
                  <a16:creationId xmlns:a16="http://schemas.microsoft.com/office/drawing/2014/main" id="{AE161D2B-FE73-4AEE-9FB2-9C26099C41AA}"/>
                </a:ext>
              </a:extLst>
            </p:cNvPr>
            <p:cNvCxnSpPr>
              <a:cxnSpLocks/>
            </p:cNvCxnSpPr>
            <p:nvPr/>
          </p:nvCxnSpPr>
          <p:spPr>
            <a:xfrm flipH="1">
              <a:off x="6142897" y="5492270"/>
              <a:ext cx="1954381" cy="0"/>
            </a:xfrm>
            <a:prstGeom prst="straightConnector1">
              <a:avLst/>
            </a:prstGeom>
            <a:noFill/>
            <a:ln w="38100" cap="flat" cmpd="sng" algn="ctr">
              <a:solidFill>
                <a:sysClr val="windowText" lastClr="000000"/>
              </a:solidFill>
              <a:prstDash val="solid"/>
              <a:miter lim="800000"/>
              <a:tailEnd type="triangle"/>
            </a:ln>
            <a:effectLst/>
          </p:spPr>
        </p:cxnSp>
        <p:cxnSp>
          <p:nvCxnSpPr>
            <p:cNvPr id="136" name="直接箭头连接符 135">
              <a:extLst>
                <a:ext uri="{FF2B5EF4-FFF2-40B4-BE49-F238E27FC236}">
                  <a16:creationId xmlns:a16="http://schemas.microsoft.com/office/drawing/2014/main" id="{E235AC0B-53D5-48CA-8579-C49EA90A55CD}"/>
                </a:ext>
              </a:extLst>
            </p:cNvPr>
            <p:cNvCxnSpPr>
              <a:cxnSpLocks/>
            </p:cNvCxnSpPr>
            <p:nvPr/>
          </p:nvCxnSpPr>
          <p:spPr>
            <a:xfrm>
              <a:off x="8116450" y="4688919"/>
              <a:ext cx="1922421" cy="0"/>
            </a:xfrm>
            <a:prstGeom prst="straightConnector1">
              <a:avLst/>
            </a:prstGeom>
            <a:noFill/>
            <a:ln w="38100" cap="flat" cmpd="sng" algn="ctr">
              <a:solidFill>
                <a:sysClr val="windowText" lastClr="000000"/>
              </a:solidFill>
              <a:prstDash val="solid"/>
              <a:miter lim="800000"/>
              <a:tailEnd type="triangle"/>
            </a:ln>
            <a:effectLst/>
          </p:spPr>
        </p:cxnSp>
        <p:cxnSp>
          <p:nvCxnSpPr>
            <p:cNvPr id="137" name="直接箭头连接符 136">
              <a:extLst>
                <a:ext uri="{FF2B5EF4-FFF2-40B4-BE49-F238E27FC236}">
                  <a16:creationId xmlns:a16="http://schemas.microsoft.com/office/drawing/2014/main" id="{A5CD6E11-04DF-471A-910E-0356FF2B75D9}"/>
                </a:ext>
              </a:extLst>
            </p:cNvPr>
            <p:cNvCxnSpPr>
              <a:cxnSpLocks/>
            </p:cNvCxnSpPr>
            <p:nvPr/>
          </p:nvCxnSpPr>
          <p:spPr>
            <a:xfrm>
              <a:off x="8097278" y="5612740"/>
              <a:ext cx="1922421" cy="0"/>
            </a:xfrm>
            <a:prstGeom prst="straightConnector1">
              <a:avLst/>
            </a:prstGeom>
            <a:noFill/>
            <a:ln w="38100" cap="flat" cmpd="sng" algn="ctr">
              <a:solidFill>
                <a:sysClr val="windowText" lastClr="000000"/>
              </a:solidFill>
              <a:prstDash val="solid"/>
              <a:miter lim="800000"/>
              <a:tailEnd type="triangle"/>
            </a:ln>
            <a:effectLst/>
          </p:spPr>
        </p:cxnSp>
        <p:cxnSp>
          <p:nvCxnSpPr>
            <p:cNvPr id="138" name="直接箭头连接符 137">
              <a:extLst>
                <a:ext uri="{FF2B5EF4-FFF2-40B4-BE49-F238E27FC236}">
                  <a16:creationId xmlns:a16="http://schemas.microsoft.com/office/drawing/2014/main" id="{CD169B50-8BD8-463B-8469-F6B0AEDC934A}"/>
                </a:ext>
              </a:extLst>
            </p:cNvPr>
            <p:cNvCxnSpPr>
              <a:cxnSpLocks/>
            </p:cNvCxnSpPr>
            <p:nvPr/>
          </p:nvCxnSpPr>
          <p:spPr>
            <a:xfrm>
              <a:off x="6136851" y="5760275"/>
              <a:ext cx="3882848" cy="0"/>
            </a:xfrm>
            <a:prstGeom prst="straightConnector1">
              <a:avLst/>
            </a:prstGeom>
            <a:noFill/>
            <a:ln w="38100" cap="flat" cmpd="sng" algn="ctr">
              <a:solidFill>
                <a:sysClr val="windowText" lastClr="000000"/>
              </a:solidFill>
              <a:prstDash val="solid"/>
              <a:miter lim="800000"/>
              <a:tailEnd type="triangle"/>
            </a:ln>
            <a:effectLst/>
          </p:spPr>
        </p:cxnSp>
        <p:cxnSp>
          <p:nvCxnSpPr>
            <p:cNvPr id="139" name="直接箭头连接符 138">
              <a:extLst>
                <a:ext uri="{FF2B5EF4-FFF2-40B4-BE49-F238E27FC236}">
                  <a16:creationId xmlns:a16="http://schemas.microsoft.com/office/drawing/2014/main" id="{9681EC30-925F-4348-9661-6FD4D4C1EF57}"/>
                </a:ext>
              </a:extLst>
            </p:cNvPr>
            <p:cNvCxnSpPr>
              <a:cxnSpLocks/>
            </p:cNvCxnSpPr>
            <p:nvPr/>
          </p:nvCxnSpPr>
          <p:spPr>
            <a:xfrm>
              <a:off x="6155854" y="6442139"/>
              <a:ext cx="3882848" cy="0"/>
            </a:xfrm>
            <a:prstGeom prst="straightConnector1">
              <a:avLst/>
            </a:prstGeom>
            <a:noFill/>
            <a:ln w="38100" cap="flat" cmpd="sng" algn="ctr">
              <a:solidFill>
                <a:sysClr val="windowText" lastClr="000000"/>
              </a:solidFill>
              <a:prstDash val="solid"/>
              <a:miter lim="800000"/>
              <a:tailEnd type="triangle"/>
            </a:ln>
            <a:effectLst/>
          </p:spPr>
        </p:cxnSp>
        <p:cxnSp>
          <p:nvCxnSpPr>
            <p:cNvPr id="140" name="直接箭头连接符 139">
              <a:extLst>
                <a:ext uri="{FF2B5EF4-FFF2-40B4-BE49-F238E27FC236}">
                  <a16:creationId xmlns:a16="http://schemas.microsoft.com/office/drawing/2014/main" id="{30215082-292B-4E4D-9B7C-C104DE200048}"/>
                </a:ext>
              </a:extLst>
            </p:cNvPr>
            <p:cNvCxnSpPr>
              <a:cxnSpLocks/>
            </p:cNvCxnSpPr>
            <p:nvPr/>
          </p:nvCxnSpPr>
          <p:spPr>
            <a:xfrm>
              <a:off x="8116451" y="4158966"/>
              <a:ext cx="1922421" cy="0"/>
            </a:xfrm>
            <a:prstGeom prst="straightConnector1">
              <a:avLst/>
            </a:prstGeom>
            <a:noFill/>
            <a:ln w="38100" cap="flat" cmpd="sng" algn="ctr">
              <a:solidFill>
                <a:sysClr val="windowText" lastClr="000000"/>
              </a:solidFill>
              <a:prstDash val="solid"/>
              <a:miter lim="800000"/>
              <a:tailEnd type="triangle"/>
            </a:ln>
            <a:effectLst/>
          </p:spPr>
        </p:cxnSp>
        <p:cxnSp>
          <p:nvCxnSpPr>
            <p:cNvPr id="141" name="直接箭头连接符 140">
              <a:extLst>
                <a:ext uri="{FF2B5EF4-FFF2-40B4-BE49-F238E27FC236}">
                  <a16:creationId xmlns:a16="http://schemas.microsoft.com/office/drawing/2014/main" id="{BA6899F0-3B89-43A8-905B-393C39A0C7C5}"/>
                </a:ext>
              </a:extLst>
            </p:cNvPr>
            <p:cNvCxnSpPr>
              <a:cxnSpLocks/>
            </p:cNvCxnSpPr>
            <p:nvPr/>
          </p:nvCxnSpPr>
          <p:spPr>
            <a:xfrm>
              <a:off x="8116451" y="4520166"/>
              <a:ext cx="1922421" cy="0"/>
            </a:xfrm>
            <a:prstGeom prst="straightConnector1">
              <a:avLst/>
            </a:prstGeom>
            <a:noFill/>
            <a:ln w="38100" cap="flat" cmpd="sng" algn="ctr">
              <a:solidFill>
                <a:sysClr val="windowText" lastClr="000000"/>
              </a:solidFill>
              <a:prstDash val="solid"/>
              <a:miter lim="800000"/>
              <a:tailEnd type="triangle"/>
            </a:ln>
            <a:effectLst/>
          </p:spPr>
        </p:cxnSp>
        <p:sp>
          <p:nvSpPr>
            <p:cNvPr id="142" name="文字方塊 4">
              <a:extLst>
                <a:ext uri="{FF2B5EF4-FFF2-40B4-BE49-F238E27FC236}">
                  <a16:creationId xmlns:a16="http://schemas.microsoft.com/office/drawing/2014/main" id="{04CB7C3F-F148-4A44-BF79-C1CDC90C02DE}"/>
                </a:ext>
              </a:extLst>
            </p:cNvPr>
            <p:cNvSpPr txBox="1"/>
            <p:nvPr/>
          </p:nvSpPr>
          <p:spPr>
            <a:xfrm>
              <a:off x="8395604" y="3825983"/>
              <a:ext cx="1412566" cy="307777"/>
            </a:xfrm>
            <a:prstGeom prst="rect">
              <a:avLst/>
            </a:prstGeom>
            <a:noFill/>
          </p:spPr>
          <p:txBody>
            <a:bodyPr wrap="none" rtlCol="0">
              <a:spAutoFit/>
            </a:bodyPr>
            <a:lstStyle/>
            <a:p>
              <a:r>
                <a:rPr kumimoji="1" lang="en-US" altLang="zh-TW" sz="1400" dirty="0">
                  <a:solidFill>
                    <a:prstClr val="black"/>
                  </a:solidFill>
                  <a:ea typeface="微軟正黑體" panose="020B0604030504040204" pitchFamily="34" charset="-120"/>
                </a:rPr>
                <a:t>ADV_EXT_IND</a:t>
              </a:r>
              <a:endParaRPr kumimoji="1" lang="zh-TW" altLang="en-US" sz="1400" dirty="0">
                <a:solidFill>
                  <a:prstClr val="black"/>
                </a:solidFill>
                <a:ea typeface="微軟正黑體" panose="020B0604030504040204" pitchFamily="34" charset="-120"/>
              </a:endParaRPr>
            </a:p>
          </p:txBody>
        </p:sp>
        <p:sp>
          <p:nvSpPr>
            <p:cNvPr id="143" name="文字方塊 4">
              <a:extLst>
                <a:ext uri="{FF2B5EF4-FFF2-40B4-BE49-F238E27FC236}">
                  <a16:creationId xmlns:a16="http://schemas.microsoft.com/office/drawing/2014/main" id="{D4663A1F-44B4-465A-9E33-63D33FF9F31A}"/>
                </a:ext>
              </a:extLst>
            </p:cNvPr>
            <p:cNvSpPr txBox="1"/>
            <p:nvPr/>
          </p:nvSpPr>
          <p:spPr>
            <a:xfrm>
              <a:off x="8385184" y="4210101"/>
              <a:ext cx="1433406" cy="307777"/>
            </a:xfrm>
            <a:prstGeom prst="rect">
              <a:avLst/>
            </a:prstGeom>
            <a:noFill/>
          </p:spPr>
          <p:txBody>
            <a:bodyPr wrap="none" rtlCol="0">
              <a:spAutoFit/>
            </a:bodyPr>
            <a:lstStyle/>
            <a:p>
              <a:r>
                <a:rPr kumimoji="1" lang="en-US" altLang="zh-TW" sz="1400" dirty="0">
                  <a:solidFill>
                    <a:prstClr val="black"/>
                  </a:solidFill>
                  <a:ea typeface="微軟正黑體" panose="020B0604030504040204" pitchFamily="34" charset="-120"/>
                </a:rPr>
                <a:t>AUX_ADV_IND</a:t>
              </a:r>
              <a:endParaRPr kumimoji="1" lang="zh-TW" altLang="en-US" sz="1400" dirty="0">
                <a:solidFill>
                  <a:prstClr val="black"/>
                </a:solidFill>
                <a:ea typeface="微軟正黑體" panose="020B0604030504040204" pitchFamily="34" charset="-120"/>
              </a:endParaRPr>
            </a:p>
          </p:txBody>
        </p:sp>
        <p:sp>
          <p:nvSpPr>
            <p:cNvPr id="144" name="矩形 143">
              <a:extLst>
                <a:ext uri="{FF2B5EF4-FFF2-40B4-BE49-F238E27FC236}">
                  <a16:creationId xmlns:a16="http://schemas.microsoft.com/office/drawing/2014/main" id="{80285B93-8042-428F-A7ED-8060C514D9C3}"/>
                </a:ext>
              </a:extLst>
            </p:cNvPr>
            <p:cNvSpPr/>
            <p:nvPr/>
          </p:nvSpPr>
          <p:spPr>
            <a:xfrm rot="16200000">
              <a:off x="9787581" y="4911058"/>
              <a:ext cx="923821" cy="412018"/>
            </a:xfrm>
            <a:prstGeom prst="rect">
              <a:avLst/>
            </a:prstGeom>
            <a:solidFill>
              <a:srgbClr val="4472C4">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TW" sz="1400" b="1" i="0" u="none" strike="noStrike" kern="0" cap="none" spc="0" normalizeH="0" baseline="0" noProof="0" dirty="0">
                  <a:ln>
                    <a:noFill/>
                  </a:ln>
                  <a:solidFill>
                    <a:prstClr val="black"/>
                  </a:solidFill>
                  <a:effectLst/>
                  <a:uLnTx/>
                  <a:uFillTx/>
                  <a:latin typeface="等线" panose="020F0502020204030204"/>
                  <a:ea typeface="新細明體" panose="02020500000000000000" pitchFamily="18" charset="-120"/>
                  <a:cs typeface="Arial" panose="020B0604020202020204" pitchFamily="34" charset="0"/>
                </a:rPr>
                <a:t>CTE Info</a:t>
              </a:r>
              <a:endParaRPr kumimoji="1" lang="zh-TW" altLang="en-US" sz="1400" b="1" i="0" u="none" strike="noStrike" kern="0" cap="none" spc="0" normalizeH="0" baseline="0" noProof="0" dirty="0">
                <a:ln>
                  <a:noFill/>
                </a:ln>
                <a:solidFill>
                  <a:prstClr val="black"/>
                </a:solidFill>
                <a:effectLst/>
                <a:uLnTx/>
                <a:uFillTx/>
                <a:latin typeface="等线" panose="020F0502020204030204"/>
                <a:ea typeface="新細明體" panose="02020500000000000000" pitchFamily="18" charset="-120"/>
                <a:cs typeface="Arial" panose="020B0604020202020204" pitchFamily="34" charset="0"/>
              </a:endParaRPr>
            </a:p>
          </p:txBody>
        </p:sp>
        <p:sp>
          <p:nvSpPr>
            <p:cNvPr id="145" name="矩形 144">
              <a:extLst>
                <a:ext uri="{FF2B5EF4-FFF2-40B4-BE49-F238E27FC236}">
                  <a16:creationId xmlns:a16="http://schemas.microsoft.com/office/drawing/2014/main" id="{1EE7C75C-E894-4F27-B9E6-9F7373C569AA}"/>
                </a:ext>
              </a:extLst>
            </p:cNvPr>
            <p:cNvSpPr/>
            <p:nvPr/>
          </p:nvSpPr>
          <p:spPr>
            <a:xfrm rot="16200000">
              <a:off x="9798671" y="5822566"/>
              <a:ext cx="901640" cy="412016"/>
            </a:xfrm>
            <a:prstGeom prst="rect">
              <a:avLst/>
            </a:prstGeom>
            <a:solidFill>
              <a:srgbClr val="ED7D31">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TW" sz="1400" b="1" i="0" u="none" strike="noStrike" kern="0" cap="none" spc="0" normalizeH="0" baseline="0" noProof="0" dirty="0">
                  <a:ln>
                    <a:noFill/>
                  </a:ln>
                  <a:solidFill>
                    <a:prstClr val="black"/>
                  </a:solidFill>
                  <a:effectLst/>
                  <a:uLnTx/>
                  <a:uFillTx/>
                  <a:latin typeface="等线" panose="020F0502020204030204"/>
                  <a:ea typeface="新細明體" panose="02020500000000000000" pitchFamily="18" charset="-120"/>
                  <a:cs typeface="Arial" panose="020B0604020202020204" pitchFamily="34" charset="0"/>
                </a:rPr>
                <a:t>Antenna </a:t>
              </a:r>
            </a:p>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TW" sz="1400" b="1" i="0" u="none" strike="noStrike" kern="0" cap="none" spc="0" normalizeH="0" baseline="0" noProof="0" dirty="0" err="1">
                  <a:ln>
                    <a:noFill/>
                  </a:ln>
                  <a:solidFill>
                    <a:prstClr val="black"/>
                  </a:solidFill>
                  <a:effectLst/>
                  <a:uLnTx/>
                  <a:uFillTx/>
                  <a:latin typeface="等线" panose="020F0502020204030204"/>
                  <a:ea typeface="新細明體" panose="02020500000000000000" pitchFamily="18" charset="-120"/>
                  <a:cs typeface="Arial" panose="020B0604020202020204" pitchFamily="34" charset="0"/>
                </a:rPr>
                <a:t>Sampl</a:t>
              </a:r>
              <a:endParaRPr kumimoji="1" lang="zh-TW" altLang="en-US" sz="1400" b="1" i="0" u="none" strike="noStrike" kern="0" cap="none" spc="0" normalizeH="0" baseline="0" noProof="0" dirty="0">
                <a:ln>
                  <a:noFill/>
                </a:ln>
                <a:solidFill>
                  <a:prstClr val="black"/>
                </a:solidFill>
                <a:effectLst/>
                <a:uLnTx/>
                <a:uFillTx/>
                <a:latin typeface="等线" panose="020F0502020204030204"/>
                <a:ea typeface="新細明體" panose="02020500000000000000" pitchFamily="18" charset="-120"/>
                <a:cs typeface="Arial" panose="020B0604020202020204" pitchFamily="34" charset="0"/>
              </a:endParaRPr>
            </a:p>
          </p:txBody>
        </p:sp>
        <p:cxnSp>
          <p:nvCxnSpPr>
            <p:cNvPr id="146" name="直接箭头连接符 145">
              <a:extLst>
                <a:ext uri="{FF2B5EF4-FFF2-40B4-BE49-F238E27FC236}">
                  <a16:creationId xmlns:a16="http://schemas.microsoft.com/office/drawing/2014/main" id="{77B7743A-1137-432D-8708-EB3E2EBC11EB}"/>
                </a:ext>
              </a:extLst>
            </p:cNvPr>
            <p:cNvCxnSpPr>
              <a:cxnSpLocks/>
            </p:cNvCxnSpPr>
            <p:nvPr/>
          </p:nvCxnSpPr>
          <p:spPr>
            <a:xfrm flipH="1">
              <a:off x="6137071" y="4382349"/>
              <a:ext cx="1954381" cy="0"/>
            </a:xfrm>
            <a:prstGeom prst="straightConnector1">
              <a:avLst/>
            </a:prstGeom>
            <a:noFill/>
            <a:ln w="38100" cap="flat" cmpd="sng" algn="ctr">
              <a:solidFill>
                <a:sysClr val="windowText" lastClr="000000"/>
              </a:solidFill>
              <a:prstDash val="solid"/>
              <a:miter lim="800000"/>
              <a:tailEnd type="triangle"/>
            </a:ln>
            <a:effectLst/>
          </p:spPr>
        </p:cxnSp>
        <p:cxnSp>
          <p:nvCxnSpPr>
            <p:cNvPr id="147" name="直接箭头连接符 146">
              <a:extLst>
                <a:ext uri="{FF2B5EF4-FFF2-40B4-BE49-F238E27FC236}">
                  <a16:creationId xmlns:a16="http://schemas.microsoft.com/office/drawing/2014/main" id="{DD5DDFD0-053D-4AB2-9E12-8A4947293E5D}"/>
                </a:ext>
              </a:extLst>
            </p:cNvPr>
            <p:cNvCxnSpPr>
              <a:cxnSpLocks/>
            </p:cNvCxnSpPr>
            <p:nvPr/>
          </p:nvCxnSpPr>
          <p:spPr>
            <a:xfrm>
              <a:off x="6137071" y="3987549"/>
              <a:ext cx="1954381" cy="0"/>
            </a:xfrm>
            <a:prstGeom prst="straightConnector1">
              <a:avLst/>
            </a:prstGeom>
            <a:noFill/>
            <a:ln w="38100" cap="flat" cmpd="sng" algn="ctr">
              <a:solidFill>
                <a:sysClr val="windowText" lastClr="000000"/>
              </a:solidFill>
              <a:prstDash val="solid"/>
              <a:miter lim="800000"/>
              <a:tailEnd type="triangle"/>
            </a:ln>
            <a:effectLst/>
          </p:spPr>
        </p:cxnSp>
        <p:sp>
          <p:nvSpPr>
            <p:cNvPr id="148" name="文字方塊 4">
              <a:extLst>
                <a:ext uri="{FF2B5EF4-FFF2-40B4-BE49-F238E27FC236}">
                  <a16:creationId xmlns:a16="http://schemas.microsoft.com/office/drawing/2014/main" id="{CC323E18-B1CD-4154-BBC0-5BE7CF3271B0}"/>
                </a:ext>
              </a:extLst>
            </p:cNvPr>
            <p:cNvSpPr txBox="1"/>
            <p:nvPr/>
          </p:nvSpPr>
          <p:spPr>
            <a:xfrm>
              <a:off x="6635296" y="3663105"/>
              <a:ext cx="963725" cy="307777"/>
            </a:xfrm>
            <a:prstGeom prst="rect">
              <a:avLst/>
            </a:prstGeom>
            <a:noFill/>
          </p:spPr>
          <p:txBody>
            <a:bodyPr wrap="none" rtlCol="0">
              <a:spAutoFit/>
            </a:bodyPr>
            <a:lstStyle/>
            <a:p>
              <a:r>
                <a:rPr kumimoji="1" lang="en-US" altLang="zh-TW" sz="1400" dirty="0">
                  <a:solidFill>
                    <a:prstClr val="black"/>
                  </a:solidFill>
                  <a:ea typeface="微軟正黑體" panose="020B0604030504040204" pitchFamily="34" charset="-120"/>
                </a:rPr>
                <a:t>ADV_IND</a:t>
              </a:r>
              <a:endParaRPr kumimoji="1" lang="zh-TW" altLang="en-US" sz="1400" dirty="0">
                <a:solidFill>
                  <a:prstClr val="black"/>
                </a:solidFill>
                <a:ea typeface="微軟正黑體" panose="020B0604030504040204" pitchFamily="34" charset="-120"/>
              </a:endParaRPr>
            </a:p>
          </p:txBody>
        </p:sp>
        <p:sp>
          <p:nvSpPr>
            <p:cNvPr id="149" name="文字方塊 4">
              <a:extLst>
                <a:ext uri="{FF2B5EF4-FFF2-40B4-BE49-F238E27FC236}">
                  <a16:creationId xmlns:a16="http://schemas.microsoft.com/office/drawing/2014/main" id="{B9847CF8-47DD-4B14-ADFA-1128A4046054}"/>
                </a:ext>
              </a:extLst>
            </p:cNvPr>
            <p:cNvSpPr txBox="1"/>
            <p:nvPr/>
          </p:nvSpPr>
          <p:spPr>
            <a:xfrm>
              <a:off x="6383428" y="4065847"/>
              <a:ext cx="1561646" cy="307777"/>
            </a:xfrm>
            <a:prstGeom prst="rect">
              <a:avLst/>
            </a:prstGeom>
            <a:noFill/>
          </p:spPr>
          <p:txBody>
            <a:bodyPr wrap="none" rtlCol="0">
              <a:spAutoFit/>
            </a:bodyPr>
            <a:lstStyle/>
            <a:p>
              <a:r>
                <a:rPr kumimoji="1" lang="en-US" altLang="zh-TW" sz="1400" dirty="0">
                  <a:solidFill>
                    <a:prstClr val="black"/>
                  </a:solidFill>
                  <a:ea typeface="微軟正黑體" panose="020B0604030504040204" pitchFamily="34" charset="-120"/>
                </a:rPr>
                <a:t>CONNECT_REQ</a:t>
              </a:r>
              <a:endParaRPr kumimoji="1" lang="zh-TW" altLang="en-US" sz="1400" dirty="0">
                <a:solidFill>
                  <a:prstClr val="black"/>
                </a:solidFill>
                <a:ea typeface="微軟正黑體" panose="020B0604030504040204" pitchFamily="34" charset="-120"/>
              </a:endParaRPr>
            </a:p>
          </p:txBody>
        </p:sp>
        <p:cxnSp>
          <p:nvCxnSpPr>
            <p:cNvPr id="150" name="直接箭头连接符 149">
              <a:extLst>
                <a:ext uri="{FF2B5EF4-FFF2-40B4-BE49-F238E27FC236}">
                  <a16:creationId xmlns:a16="http://schemas.microsoft.com/office/drawing/2014/main" id="{D8E6EDE3-8ABF-4ED7-8B06-FBD5A4C54C77}"/>
                </a:ext>
              </a:extLst>
            </p:cNvPr>
            <p:cNvCxnSpPr>
              <a:cxnSpLocks/>
            </p:cNvCxnSpPr>
            <p:nvPr/>
          </p:nvCxnSpPr>
          <p:spPr>
            <a:xfrm>
              <a:off x="10326198" y="3544705"/>
              <a:ext cx="0" cy="1112948"/>
            </a:xfrm>
            <a:prstGeom prst="straightConnector1">
              <a:avLst/>
            </a:prstGeom>
            <a:noFill/>
            <a:ln w="38100" cap="flat" cmpd="sng" algn="ctr">
              <a:solidFill>
                <a:srgbClr val="FF0000"/>
              </a:solidFill>
              <a:prstDash val="solid"/>
              <a:miter lim="800000"/>
              <a:headEnd type="triangle"/>
              <a:tailEnd type="triangle"/>
            </a:ln>
            <a:effectLst/>
          </p:spPr>
        </p:cxnSp>
        <p:sp>
          <p:nvSpPr>
            <p:cNvPr id="151" name="文字方塊 25">
              <a:extLst>
                <a:ext uri="{FF2B5EF4-FFF2-40B4-BE49-F238E27FC236}">
                  <a16:creationId xmlns:a16="http://schemas.microsoft.com/office/drawing/2014/main" id="{D1C2C69E-6253-44ED-88A0-0626FB42551B}"/>
                </a:ext>
              </a:extLst>
            </p:cNvPr>
            <p:cNvSpPr txBox="1"/>
            <p:nvPr/>
          </p:nvSpPr>
          <p:spPr>
            <a:xfrm>
              <a:off x="10218959" y="3711492"/>
              <a:ext cx="1152881" cy="707886"/>
            </a:xfrm>
            <a:prstGeom prst="rect">
              <a:avLst/>
            </a:prstGeom>
            <a:noFill/>
          </p:spPr>
          <p:txBody>
            <a:bodyPr wrap="none" rtlCol="0">
              <a:spAutoFit/>
            </a:bodyPr>
            <a:lstStyle/>
            <a:p>
              <a:pPr algn="ctr"/>
              <a:r>
                <a:rPr kumimoji="1" lang="en-US" altLang="zh-TW" sz="2000" dirty="0">
                  <a:solidFill>
                    <a:srgbClr val="FF0000"/>
                  </a:solidFill>
                  <a:ea typeface="微軟正黑體" panose="020B0604030504040204" pitchFamily="34" charset="-120"/>
                </a:rPr>
                <a:t> Update </a:t>
              </a:r>
            </a:p>
            <a:p>
              <a:pPr algn="ctr"/>
              <a:r>
                <a:rPr kumimoji="1" lang="en-US" altLang="zh-TW" sz="2000" dirty="0">
                  <a:solidFill>
                    <a:srgbClr val="FF0000"/>
                  </a:solidFill>
                  <a:ea typeface="微軟正黑體" panose="020B0604030504040204" pitchFamily="34" charset="-120"/>
                </a:rPr>
                <a:t>Interval</a:t>
              </a:r>
              <a:endParaRPr kumimoji="1" lang="zh-TW" altLang="en-US" sz="2000" dirty="0">
                <a:solidFill>
                  <a:srgbClr val="FF0000"/>
                </a:solidFill>
                <a:ea typeface="微軟正黑體" panose="020B0604030504040204" pitchFamily="34" charset="-120"/>
              </a:endParaRPr>
            </a:p>
          </p:txBody>
        </p:sp>
      </p:grpSp>
      <p:grpSp>
        <p:nvGrpSpPr>
          <p:cNvPr id="126" name="组合 125">
            <a:extLst>
              <a:ext uri="{FF2B5EF4-FFF2-40B4-BE49-F238E27FC236}">
                <a16:creationId xmlns:a16="http://schemas.microsoft.com/office/drawing/2014/main" id="{4576FD08-006E-4142-8AD0-F37EC45D335D}"/>
              </a:ext>
            </a:extLst>
          </p:cNvPr>
          <p:cNvGrpSpPr/>
          <p:nvPr/>
        </p:nvGrpSpPr>
        <p:grpSpPr>
          <a:xfrm>
            <a:off x="5946350" y="3509183"/>
            <a:ext cx="5341259" cy="2761459"/>
            <a:chOff x="5946350" y="3509183"/>
            <a:chExt cx="5341259" cy="2761459"/>
          </a:xfrm>
        </p:grpSpPr>
        <p:sp>
          <p:nvSpPr>
            <p:cNvPr id="30" name="矩形: 圆角 29">
              <a:extLst>
                <a:ext uri="{FF2B5EF4-FFF2-40B4-BE49-F238E27FC236}">
                  <a16:creationId xmlns:a16="http://schemas.microsoft.com/office/drawing/2014/main" id="{040EFCC3-A89D-47EF-A721-C653B8C8AA4F}"/>
                </a:ext>
              </a:extLst>
            </p:cNvPr>
            <p:cNvSpPr/>
            <p:nvPr/>
          </p:nvSpPr>
          <p:spPr>
            <a:xfrm>
              <a:off x="5946350" y="4386508"/>
              <a:ext cx="4283998" cy="1884134"/>
            </a:xfrm>
            <a:prstGeom prst="roundRect">
              <a:avLst>
                <a:gd name="adj" fmla="val 4167"/>
              </a:avLst>
            </a:prstGeom>
            <a:solidFill>
              <a:srgbClr val="70AD47">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31" name="组合 30">
              <a:extLst>
                <a:ext uri="{FF2B5EF4-FFF2-40B4-BE49-F238E27FC236}">
                  <a16:creationId xmlns:a16="http://schemas.microsoft.com/office/drawing/2014/main" id="{BAA098B9-EA6D-44A4-AD2F-072078BB8C1B}"/>
                </a:ext>
              </a:extLst>
            </p:cNvPr>
            <p:cNvGrpSpPr/>
            <p:nvPr/>
          </p:nvGrpSpPr>
          <p:grpSpPr>
            <a:xfrm>
              <a:off x="7737194" y="4386508"/>
              <a:ext cx="887748" cy="1024639"/>
              <a:chOff x="2734044" y="2568164"/>
              <a:chExt cx="887748" cy="1024639"/>
            </a:xfrm>
          </p:grpSpPr>
          <p:sp>
            <p:nvSpPr>
              <p:cNvPr id="32" name="文字方塊 4">
                <a:extLst>
                  <a:ext uri="{FF2B5EF4-FFF2-40B4-BE49-F238E27FC236}">
                    <a16:creationId xmlns:a16="http://schemas.microsoft.com/office/drawing/2014/main" id="{3654CFA3-9193-46DD-AB7A-277AB9199E1A}"/>
                  </a:ext>
                </a:extLst>
              </p:cNvPr>
              <p:cNvSpPr txBox="1"/>
              <p:nvPr/>
            </p:nvSpPr>
            <p:spPr>
              <a:xfrm rot="16200000">
                <a:off x="2530464" y="2917299"/>
                <a:ext cx="766557"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zh-TW" sz="1400" b="0" i="0" u="none" strike="noStrike" kern="0" cap="none" spc="0" normalizeH="0" baseline="0" noProof="0" dirty="0">
                    <a:ln>
                      <a:noFill/>
                    </a:ln>
                    <a:solidFill>
                      <a:prstClr val="black"/>
                    </a:solidFill>
                    <a:effectLst/>
                    <a:uLnTx/>
                    <a:uFillTx/>
                    <a:ea typeface="微軟正黑體" panose="020B0604030504040204" pitchFamily="34" charset="-120"/>
                  </a:rPr>
                  <a:t>M</a:t>
                </a:r>
                <a:r>
                  <a:rPr kumimoji="1" lang="zh-CN" altLang="en-US" sz="1400" b="1" i="0" u="none" strike="noStrike" kern="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 </a:t>
                </a:r>
                <a:r>
                  <a:rPr kumimoji="1" lang="en-US" altLang="zh-TW" sz="1400" b="0" i="0" u="none" strike="noStrike" kern="0" cap="none" spc="0" normalizeH="0" baseline="0" noProof="0" dirty="0">
                    <a:ln>
                      <a:noFill/>
                    </a:ln>
                    <a:solidFill>
                      <a:prstClr val="black"/>
                    </a:solidFill>
                    <a:effectLst/>
                    <a:uLnTx/>
                    <a:uFillTx/>
                    <a:ea typeface="微軟正黑體" panose="020B0604030504040204" pitchFamily="34" charset="-120"/>
                  </a:rPr>
                  <a:t>S*</a:t>
                </a:r>
                <a:endParaRPr kumimoji="1" lang="zh-TW" altLang="en-US" sz="1400" b="0" i="0" u="none" strike="noStrike" kern="0" cap="none" spc="0" normalizeH="0" baseline="0" noProof="0" dirty="0">
                  <a:ln>
                    <a:noFill/>
                  </a:ln>
                  <a:solidFill>
                    <a:prstClr val="black"/>
                  </a:solidFill>
                  <a:effectLst/>
                  <a:uLnTx/>
                  <a:uFillTx/>
                  <a:ea typeface="微軟正黑體" panose="020B0604030504040204" pitchFamily="34" charset="-120"/>
                </a:endParaRPr>
              </a:p>
            </p:txBody>
          </p:sp>
          <p:sp>
            <p:nvSpPr>
              <p:cNvPr id="33" name="文字方塊 4">
                <a:extLst>
                  <a:ext uri="{FF2B5EF4-FFF2-40B4-BE49-F238E27FC236}">
                    <a16:creationId xmlns:a16="http://schemas.microsoft.com/office/drawing/2014/main" id="{8D7A3033-8726-4426-A1D5-96226D1ED58D}"/>
                  </a:ext>
                </a:extLst>
              </p:cNvPr>
              <p:cNvSpPr txBox="1"/>
              <p:nvPr/>
            </p:nvSpPr>
            <p:spPr>
              <a:xfrm rot="16200000">
                <a:off x="2847862" y="2818874"/>
                <a:ext cx="1024639" cy="523220"/>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TW" sz="1400" b="0" i="0" u="none" strike="noStrike" kern="0" cap="none" spc="0" normalizeH="0" baseline="0" noProof="0" dirty="0">
                    <a:ln>
                      <a:noFill/>
                    </a:ln>
                    <a:solidFill>
                      <a:prstClr val="black"/>
                    </a:solidFill>
                    <a:effectLst/>
                    <a:uLnTx/>
                    <a:uFillTx/>
                    <a:ea typeface="微軟正黑體" panose="020B0604030504040204" pitchFamily="34" charset="-120"/>
                  </a:rPr>
                  <a:t>AUX_SYN</a:t>
                </a:r>
              </a:p>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TW" sz="1400" b="0" i="0" u="none" strike="noStrike" kern="0" cap="none" spc="0" normalizeH="0" baseline="0" noProof="0" dirty="0">
                    <a:ln>
                      <a:noFill/>
                    </a:ln>
                    <a:solidFill>
                      <a:prstClr val="black"/>
                    </a:solidFill>
                    <a:effectLst/>
                    <a:uLnTx/>
                    <a:uFillTx/>
                    <a:ea typeface="微軟正黑體" panose="020B0604030504040204" pitchFamily="34" charset="-120"/>
                  </a:rPr>
                  <a:t>C_IND</a:t>
                </a:r>
              </a:p>
            </p:txBody>
          </p:sp>
          <p:sp>
            <p:nvSpPr>
              <p:cNvPr id="34" name="矩形 33">
                <a:extLst>
                  <a:ext uri="{FF2B5EF4-FFF2-40B4-BE49-F238E27FC236}">
                    <a16:creationId xmlns:a16="http://schemas.microsoft.com/office/drawing/2014/main" id="{7CC5F21D-4874-41A2-B6C5-26D35A214221}"/>
                  </a:ext>
                </a:extLst>
              </p:cNvPr>
              <p:cNvSpPr/>
              <p:nvPr/>
            </p:nvSpPr>
            <p:spPr>
              <a:xfrm>
                <a:off x="2734044" y="2725515"/>
                <a:ext cx="357835" cy="688011"/>
              </a:xfrm>
              <a:prstGeom prst="rect">
                <a:avLst/>
              </a:prstGeom>
              <a:no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5" name="矩形 34">
                <a:extLst>
                  <a:ext uri="{FF2B5EF4-FFF2-40B4-BE49-F238E27FC236}">
                    <a16:creationId xmlns:a16="http://schemas.microsoft.com/office/drawing/2014/main" id="{0F61CCCF-D25F-4146-B1A7-E8B9DA7CC290}"/>
                  </a:ext>
                </a:extLst>
              </p:cNvPr>
              <p:cNvSpPr/>
              <p:nvPr/>
            </p:nvSpPr>
            <p:spPr>
              <a:xfrm rot="10800000">
                <a:off x="3096671" y="2618575"/>
                <a:ext cx="523202" cy="923820"/>
              </a:xfrm>
              <a:prstGeom prst="rect">
                <a:avLst/>
              </a:prstGeom>
              <a:no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36" name="矩形 35">
              <a:extLst>
                <a:ext uri="{FF2B5EF4-FFF2-40B4-BE49-F238E27FC236}">
                  <a16:creationId xmlns:a16="http://schemas.microsoft.com/office/drawing/2014/main" id="{4AA3FC45-7B5E-4DF9-AD81-2CEB021DB55C}"/>
                </a:ext>
              </a:extLst>
            </p:cNvPr>
            <p:cNvSpPr/>
            <p:nvPr/>
          </p:nvSpPr>
          <p:spPr>
            <a:xfrm>
              <a:off x="6111257" y="5508275"/>
              <a:ext cx="367009" cy="677133"/>
            </a:xfrm>
            <a:prstGeom prst="rect">
              <a:avLst/>
            </a:prstGeom>
            <a:no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7" name="文字方塊 4">
              <a:extLst>
                <a:ext uri="{FF2B5EF4-FFF2-40B4-BE49-F238E27FC236}">
                  <a16:creationId xmlns:a16="http://schemas.microsoft.com/office/drawing/2014/main" id="{393B1BDF-7B14-4464-A658-2E37E2406F06}"/>
                </a:ext>
              </a:extLst>
            </p:cNvPr>
            <p:cNvSpPr txBox="1"/>
            <p:nvPr/>
          </p:nvSpPr>
          <p:spPr>
            <a:xfrm rot="16200000">
              <a:off x="5947967" y="5692952"/>
              <a:ext cx="696024" cy="307777"/>
            </a:xfrm>
            <a:prstGeom prst="rect">
              <a:avLst/>
            </a:prstGeom>
            <a:noFill/>
          </p:spPr>
          <p:txBody>
            <a:bodyPr wrap="none" rtlCol="0">
              <a:spAutoFit/>
            </a:bodyPr>
            <a:lstStyle/>
            <a:p>
              <a:r>
                <a:rPr kumimoji="1" lang="en-US" altLang="zh-TW" sz="1400" dirty="0">
                  <a:solidFill>
                    <a:prstClr val="black"/>
                  </a:solidFill>
                  <a:ea typeface="微軟正黑體" panose="020B0604030504040204" pitchFamily="34" charset="-120"/>
                </a:rPr>
                <a:t>S</a:t>
              </a:r>
              <a:r>
                <a:rPr kumimoji="1" lang="zh-CN" altLang="en-US" sz="1400" b="1" dirty="0">
                  <a:solidFill>
                    <a:prstClr val="black"/>
                  </a:solidFill>
                  <a:latin typeface="Calibri" panose="020F0502020204030204" pitchFamily="34" charset="0"/>
                  <a:ea typeface="等线" panose="02010600030101010101" pitchFamily="2" charset="-122"/>
                  <a:cs typeface="Calibri" panose="020F0502020204030204" pitchFamily="34" charset="0"/>
                </a:rPr>
                <a:t> → </a:t>
              </a:r>
              <a:r>
                <a:rPr kumimoji="1" lang="en-US" altLang="zh-TW" sz="1400" dirty="0">
                  <a:solidFill>
                    <a:prstClr val="black"/>
                  </a:solidFill>
                  <a:ea typeface="微軟正黑體" panose="020B0604030504040204" pitchFamily="34" charset="-120"/>
                </a:rPr>
                <a:t>M</a:t>
              </a:r>
              <a:endParaRPr kumimoji="1" lang="zh-TW" altLang="en-US" sz="1400" dirty="0">
                <a:solidFill>
                  <a:prstClr val="black"/>
                </a:solidFill>
                <a:ea typeface="微軟正黑體" panose="020B0604030504040204" pitchFamily="34" charset="-120"/>
              </a:endParaRPr>
            </a:p>
          </p:txBody>
        </p:sp>
        <p:cxnSp>
          <p:nvCxnSpPr>
            <p:cNvPr id="38" name="直接箭头连接符 37">
              <a:extLst>
                <a:ext uri="{FF2B5EF4-FFF2-40B4-BE49-F238E27FC236}">
                  <a16:creationId xmlns:a16="http://schemas.microsoft.com/office/drawing/2014/main" id="{9C8F8185-1F45-44A2-8E4C-1B8FC8C22CF0}"/>
                </a:ext>
              </a:extLst>
            </p:cNvPr>
            <p:cNvCxnSpPr>
              <a:cxnSpLocks/>
            </p:cNvCxnSpPr>
            <p:nvPr/>
          </p:nvCxnSpPr>
          <p:spPr>
            <a:xfrm flipH="1">
              <a:off x="6140648" y="4543859"/>
              <a:ext cx="1954381" cy="0"/>
            </a:xfrm>
            <a:prstGeom prst="straightConnector1">
              <a:avLst/>
            </a:prstGeom>
            <a:noFill/>
            <a:ln w="38100" cap="flat" cmpd="sng" algn="ctr">
              <a:solidFill>
                <a:sysClr val="windowText" lastClr="000000"/>
              </a:solidFill>
              <a:prstDash val="solid"/>
              <a:miter lim="800000"/>
              <a:tailEnd type="triangle"/>
            </a:ln>
            <a:effectLst/>
          </p:spPr>
        </p:cxnSp>
        <p:cxnSp>
          <p:nvCxnSpPr>
            <p:cNvPr id="39" name="直接箭头连接符 38">
              <a:extLst>
                <a:ext uri="{FF2B5EF4-FFF2-40B4-BE49-F238E27FC236}">
                  <a16:creationId xmlns:a16="http://schemas.microsoft.com/office/drawing/2014/main" id="{018D46BA-1708-4F54-9A1C-9EF60E0F3DDC}"/>
                </a:ext>
              </a:extLst>
            </p:cNvPr>
            <p:cNvCxnSpPr>
              <a:cxnSpLocks/>
            </p:cNvCxnSpPr>
            <p:nvPr/>
          </p:nvCxnSpPr>
          <p:spPr>
            <a:xfrm flipH="1">
              <a:off x="6140647" y="5240270"/>
              <a:ext cx="1954381" cy="0"/>
            </a:xfrm>
            <a:prstGeom prst="straightConnector1">
              <a:avLst/>
            </a:prstGeom>
            <a:noFill/>
            <a:ln w="38100" cap="flat" cmpd="sng" algn="ctr">
              <a:solidFill>
                <a:sysClr val="windowText" lastClr="000000"/>
              </a:solidFill>
              <a:prstDash val="solid"/>
              <a:miter lim="800000"/>
              <a:tailEnd type="triangle"/>
            </a:ln>
            <a:effectLst/>
          </p:spPr>
        </p:cxnSp>
        <p:cxnSp>
          <p:nvCxnSpPr>
            <p:cNvPr id="40" name="直接箭头连接符 39">
              <a:extLst>
                <a:ext uri="{FF2B5EF4-FFF2-40B4-BE49-F238E27FC236}">
                  <a16:creationId xmlns:a16="http://schemas.microsoft.com/office/drawing/2014/main" id="{052FED57-7628-4567-A143-C7FEE561C4EC}"/>
                </a:ext>
              </a:extLst>
            </p:cNvPr>
            <p:cNvCxnSpPr>
              <a:cxnSpLocks/>
            </p:cNvCxnSpPr>
            <p:nvPr/>
          </p:nvCxnSpPr>
          <p:spPr>
            <a:xfrm>
              <a:off x="8114200" y="4436919"/>
              <a:ext cx="1922421" cy="0"/>
            </a:xfrm>
            <a:prstGeom prst="straightConnector1">
              <a:avLst/>
            </a:prstGeom>
            <a:noFill/>
            <a:ln w="38100" cap="flat" cmpd="sng" algn="ctr">
              <a:solidFill>
                <a:sysClr val="windowText" lastClr="000000"/>
              </a:solidFill>
              <a:prstDash val="solid"/>
              <a:miter lim="800000"/>
              <a:tailEnd type="triangle"/>
            </a:ln>
            <a:effectLst/>
          </p:spPr>
        </p:cxnSp>
        <p:cxnSp>
          <p:nvCxnSpPr>
            <p:cNvPr id="41" name="直接箭头连接符 40">
              <a:extLst>
                <a:ext uri="{FF2B5EF4-FFF2-40B4-BE49-F238E27FC236}">
                  <a16:creationId xmlns:a16="http://schemas.microsoft.com/office/drawing/2014/main" id="{C2E5050A-1750-4F00-9145-98D4E03CEE5A}"/>
                </a:ext>
              </a:extLst>
            </p:cNvPr>
            <p:cNvCxnSpPr>
              <a:cxnSpLocks/>
            </p:cNvCxnSpPr>
            <p:nvPr/>
          </p:nvCxnSpPr>
          <p:spPr>
            <a:xfrm>
              <a:off x="8095028" y="5360740"/>
              <a:ext cx="1922421" cy="0"/>
            </a:xfrm>
            <a:prstGeom prst="straightConnector1">
              <a:avLst/>
            </a:prstGeom>
            <a:noFill/>
            <a:ln w="38100" cap="flat" cmpd="sng" algn="ctr">
              <a:solidFill>
                <a:sysClr val="windowText" lastClr="000000"/>
              </a:solidFill>
              <a:prstDash val="solid"/>
              <a:miter lim="800000"/>
              <a:tailEnd type="triangle"/>
            </a:ln>
            <a:effectLst/>
          </p:spPr>
        </p:cxnSp>
        <p:cxnSp>
          <p:nvCxnSpPr>
            <p:cNvPr id="42" name="直接箭头连接符 41">
              <a:extLst>
                <a:ext uri="{FF2B5EF4-FFF2-40B4-BE49-F238E27FC236}">
                  <a16:creationId xmlns:a16="http://schemas.microsoft.com/office/drawing/2014/main" id="{3CA0F032-E3E0-46BE-B636-B9B79F5BF269}"/>
                </a:ext>
              </a:extLst>
            </p:cNvPr>
            <p:cNvCxnSpPr>
              <a:cxnSpLocks/>
            </p:cNvCxnSpPr>
            <p:nvPr/>
          </p:nvCxnSpPr>
          <p:spPr>
            <a:xfrm>
              <a:off x="6134601" y="5508275"/>
              <a:ext cx="3882848" cy="0"/>
            </a:xfrm>
            <a:prstGeom prst="straightConnector1">
              <a:avLst/>
            </a:prstGeom>
            <a:noFill/>
            <a:ln w="38100" cap="flat" cmpd="sng" algn="ctr">
              <a:solidFill>
                <a:sysClr val="windowText" lastClr="000000"/>
              </a:solidFill>
              <a:prstDash val="solid"/>
              <a:miter lim="800000"/>
              <a:tailEnd type="triangle"/>
            </a:ln>
            <a:effectLst/>
          </p:spPr>
        </p:cxnSp>
        <p:cxnSp>
          <p:nvCxnSpPr>
            <p:cNvPr id="43" name="直接箭头连接符 42">
              <a:extLst>
                <a:ext uri="{FF2B5EF4-FFF2-40B4-BE49-F238E27FC236}">
                  <a16:creationId xmlns:a16="http://schemas.microsoft.com/office/drawing/2014/main" id="{35E01258-B2AA-43E2-8D9B-44EB2C6FBE4B}"/>
                </a:ext>
              </a:extLst>
            </p:cNvPr>
            <p:cNvCxnSpPr>
              <a:cxnSpLocks/>
            </p:cNvCxnSpPr>
            <p:nvPr/>
          </p:nvCxnSpPr>
          <p:spPr>
            <a:xfrm>
              <a:off x="6153604" y="6190139"/>
              <a:ext cx="3882848" cy="0"/>
            </a:xfrm>
            <a:prstGeom prst="straightConnector1">
              <a:avLst/>
            </a:prstGeom>
            <a:noFill/>
            <a:ln w="38100" cap="flat" cmpd="sng" algn="ctr">
              <a:solidFill>
                <a:sysClr val="windowText" lastClr="000000"/>
              </a:solidFill>
              <a:prstDash val="solid"/>
              <a:miter lim="800000"/>
              <a:tailEnd type="triangle"/>
            </a:ln>
            <a:effectLst/>
          </p:spPr>
        </p:cxnSp>
        <p:cxnSp>
          <p:nvCxnSpPr>
            <p:cNvPr id="47" name="直接箭头连接符 46">
              <a:extLst>
                <a:ext uri="{FF2B5EF4-FFF2-40B4-BE49-F238E27FC236}">
                  <a16:creationId xmlns:a16="http://schemas.microsoft.com/office/drawing/2014/main" id="{63C3138B-9DD8-4371-82E4-BD8BBF2C9470}"/>
                </a:ext>
              </a:extLst>
            </p:cNvPr>
            <p:cNvCxnSpPr>
              <a:cxnSpLocks/>
            </p:cNvCxnSpPr>
            <p:nvPr/>
          </p:nvCxnSpPr>
          <p:spPr>
            <a:xfrm>
              <a:off x="8114201" y="3842166"/>
              <a:ext cx="1922421" cy="0"/>
            </a:xfrm>
            <a:prstGeom prst="straightConnector1">
              <a:avLst/>
            </a:prstGeom>
            <a:noFill/>
            <a:ln w="38100" cap="flat" cmpd="sng" algn="ctr">
              <a:solidFill>
                <a:sysClr val="windowText" lastClr="000000"/>
              </a:solidFill>
              <a:prstDash val="solid"/>
              <a:miter lim="800000"/>
              <a:tailEnd type="triangle"/>
            </a:ln>
            <a:effectLst/>
          </p:spPr>
        </p:cxnSp>
        <p:cxnSp>
          <p:nvCxnSpPr>
            <p:cNvPr id="48" name="直接箭头连接符 47">
              <a:extLst>
                <a:ext uri="{FF2B5EF4-FFF2-40B4-BE49-F238E27FC236}">
                  <a16:creationId xmlns:a16="http://schemas.microsoft.com/office/drawing/2014/main" id="{15D8381E-AAFF-4CF1-81D9-6FC9DE27F709}"/>
                </a:ext>
              </a:extLst>
            </p:cNvPr>
            <p:cNvCxnSpPr>
              <a:cxnSpLocks/>
            </p:cNvCxnSpPr>
            <p:nvPr/>
          </p:nvCxnSpPr>
          <p:spPr>
            <a:xfrm>
              <a:off x="8114201" y="4203366"/>
              <a:ext cx="1922421" cy="0"/>
            </a:xfrm>
            <a:prstGeom prst="straightConnector1">
              <a:avLst/>
            </a:prstGeom>
            <a:noFill/>
            <a:ln w="38100" cap="flat" cmpd="sng" algn="ctr">
              <a:solidFill>
                <a:sysClr val="windowText" lastClr="000000"/>
              </a:solidFill>
              <a:prstDash val="solid"/>
              <a:miter lim="800000"/>
              <a:tailEnd type="triangle"/>
            </a:ln>
            <a:effectLst/>
          </p:spPr>
        </p:cxnSp>
        <p:sp>
          <p:nvSpPr>
            <p:cNvPr id="49" name="文字方塊 4">
              <a:extLst>
                <a:ext uri="{FF2B5EF4-FFF2-40B4-BE49-F238E27FC236}">
                  <a16:creationId xmlns:a16="http://schemas.microsoft.com/office/drawing/2014/main" id="{D559A7AF-A478-4F47-86AD-9D3EF296E935}"/>
                </a:ext>
              </a:extLst>
            </p:cNvPr>
            <p:cNvSpPr txBox="1"/>
            <p:nvPr/>
          </p:nvSpPr>
          <p:spPr>
            <a:xfrm>
              <a:off x="8393354" y="3509183"/>
              <a:ext cx="1412566" cy="307777"/>
            </a:xfrm>
            <a:prstGeom prst="rect">
              <a:avLst/>
            </a:prstGeom>
            <a:noFill/>
          </p:spPr>
          <p:txBody>
            <a:bodyPr wrap="none" rtlCol="0">
              <a:spAutoFit/>
            </a:bodyPr>
            <a:lstStyle/>
            <a:p>
              <a:r>
                <a:rPr kumimoji="1" lang="en-US" altLang="zh-TW" sz="1400" dirty="0">
                  <a:solidFill>
                    <a:prstClr val="black"/>
                  </a:solidFill>
                  <a:ea typeface="微軟正黑體" panose="020B0604030504040204" pitchFamily="34" charset="-120"/>
                </a:rPr>
                <a:t>ADV_EXT_IND</a:t>
              </a:r>
              <a:endParaRPr kumimoji="1" lang="zh-TW" altLang="en-US" sz="1400" dirty="0">
                <a:solidFill>
                  <a:prstClr val="black"/>
                </a:solidFill>
                <a:ea typeface="微軟正黑體" panose="020B0604030504040204" pitchFamily="34" charset="-120"/>
              </a:endParaRPr>
            </a:p>
          </p:txBody>
        </p:sp>
        <p:sp>
          <p:nvSpPr>
            <p:cNvPr id="50" name="文字方塊 4">
              <a:extLst>
                <a:ext uri="{FF2B5EF4-FFF2-40B4-BE49-F238E27FC236}">
                  <a16:creationId xmlns:a16="http://schemas.microsoft.com/office/drawing/2014/main" id="{3136E8CD-BE02-469E-AC02-D0640B04F5AC}"/>
                </a:ext>
              </a:extLst>
            </p:cNvPr>
            <p:cNvSpPr txBox="1"/>
            <p:nvPr/>
          </p:nvSpPr>
          <p:spPr>
            <a:xfrm>
              <a:off x="8382934" y="3893301"/>
              <a:ext cx="1433406" cy="307777"/>
            </a:xfrm>
            <a:prstGeom prst="rect">
              <a:avLst/>
            </a:prstGeom>
            <a:noFill/>
          </p:spPr>
          <p:txBody>
            <a:bodyPr wrap="none" rtlCol="0">
              <a:spAutoFit/>
            </a:bodyPr>
            <a:lstStyle/>
            <a:p>
              <a:r>
                <a:rPr kumimoji="1" lang="en-US" altLang="zh-TW" sz="1400" dirty="0">
                  <a:solidFill>
                    <a:prstClr val="black"/>
                  </a:solidFill>
                  <a:ea typeface="微軟正黑體" panose="020B0604030504040204" pitchFamily="34" charset="-120"/>
                </a:rPr>
                <a:t>AUX_ADV_IND</a:t>
              </a:r>
              <a:endParaRPr kumimoji="1" lang="zh-TW" altLang="en-US" sz="1400" dirty="0">
                <a:solidFill>
                  <a:prstClr val="black"/>
                </a:solidFill>
                <a:ea typeface="微軟正黑體" panose="020B0604030504040204" pitchFamily="34" charset="-120"/>
              </a:endParaRPr>
            </a:p>
          </p:txBody>
        </p:sp>
        <p:sp>
          <p:nvSpPr>
            <p:cNvPr id="54" name="矩形 53">
              <a:extLst>
                <a:ext uri="{FF2B5EF4-FFF2-40B4-BE49-F238E27FC236}">
                  <a16:creationId xmlns:a16="http://schemas.microsoft.com/office/drawing/2014/main" id="{A4584E85-6903-43C5-BACA-F789782D2DB2}"/>
                </a:ext>
              </a:extLst>
            </p:cNvPr>
            <p:cNvSpPr/>
            <p:nvPr/>
          </p:nvSpPr>
          <p:spPr>
            <a:xfrm rot="16200000">
              <a:off x="9785331" y="4659058"/>
              <a:ext cx="923821" cy="412018"/>
            </a:xfrm>
            <a:prstGeom prst="rect">
              <a:avLst/>
            </a:prstGeom>
            <a:solidFill>
              <a:srgbClr val="4472C4">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TW" sz="1400" b="1" i="0" u="none" strike="noStrike" kern="0" cap="none" spc="0" normalizeH="0" baseline="0" noProof="0" dirty="0">
                  <a:ln>
                    <a:noFill/>
                  </a:ln>
                  <a:solidFill>
                    <a:prstClr val="black"/>
                  </a:solidFill>
                  <a:effectLst/>
                  <a:uLnTx/>
                  <a:uFillTx/>
                  <a:latin typeface="等线" panose="020F0502020204030204"/>
                  <a:ea typeface="新細明體" panose="02020500000000000000" pitchFamily="18" charset="-120"/>
                  <a:cs typeface="Arial" panose="020B0604020202020204" pitchFamily="34" charset="0"/>
                </a:rPr>
                <a:t>CTE Info</a:t>
              </a:r>
              <a:endParaRPr kumimoji="1" lang="zh-TW" altLang="en-US" sz="1400" b="1" i="0" u="none" strike="noStrike" kern="0" cap="none" spc="0" normalizeH="0" baseline="0" noProof="0" dirty="0">
                <a:ln>
                  <a:noFill/>
                </a:ln>
                <a:solidFill>
                  <a:prstClr val="black"/>
                </a:solidFill>
                <a:effectLst/>
                <a:uLnTx/>
                <a:uFillTx/>
                <a:latin typeface="等线" panose="020F0502020204030204"/>
                <a:ea typeface="新細明體" panose="02020500000000000000" pitchFamily="18" charset="-120"/>
                <a:cs typeface="Arial" panose="020B0604020202020204" pitchFamily="34" charset="0"/>
              </a:endParaRPr>
            </a:p>
          </p:txBody>
        </p:sp>
        <p:sp>
          <p:nvSpPr>
            <p:cNvPr id="55" name="矩形 54">
              <a:extLst>
                <a:ext uri="{FF2B5EF4-FFF2-40B4-BE49-F238E27FC236}">
                  <a16:creationId xmlns:a16="http://schemas.microsoft.com/office/drawing/2014/main" id="{7F7A44B3-5686-4733-BC01-E5E7C4DC5916}"/>
                </a:ext>
              </a:extLst>
            </p:cNvPr>
            <p:cNvSpPr/>
            <p:nvPr/>
          </p:nvSpPr>
          <p:spPr>
            <a:xfrm rot="16200000">
              <a:off x="9796421" y="5570566"/>
              <a:ext cx="901640" cy="412016"/>
            </a:xfrm>
            <a:prstGeom prst="rect">
              <a:avLst/>
            </a:prstGeom>
            <a:solidFill>
              <a:srgbClr val="ED7D31">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TW" sz="1400" b="1" i="0" u="none" strike="noStrike" kern="0" cap="none" spc="0" normalizeH="0" baseline="0" noProof="0" dirty="0">
                  <a:ln>
                    <a:noFill/>
                  </a:ln>
                  <a:solidFill>
                    <a:prstClr val="black"/>
                  </a:solidFill>
                  <a:effectLst/>
                  <a:uLnTx/>
                  <a:uFillTx/>
                  <a:latin typeface="等线" panose="020F0502020204030204"/>
                  <a:ea typeface="新細明體" panose="02020500000000000000" pitchFamily="18" charset="-120"/>
                  <a:cs typeface="Arial" panose="020B0604020202020204" pitchFamily="34" charset="0"/>
                </a:rPr>
                <a:t>Antenna </a:t>
              </a:r>
            </a:p>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TW" sz="1400" b="1" i="0" u="none" strike="noStrike" kern="0" cap="none" spc="0" normalizeH="0" baseline="0" noProof="0" dirty="0" err="1">
                  <a:ln>
                    <a:noFill/>
                  </a:ln>
                  <a:solidFill>
                    <a:prstClr val="black"/>
                  </a:solidFill>
                  <a:effectLst/>
                  <a:uLnTx/>
                  <a:uFillTx/>
                  <a:latin typeface="等线" panose="020F0502020204030204"/>
                  <a:ea typeface="新細明體" panose="02020500000000000000" pitchFamily="18" charset="-120"/>
                  <a:cs typeface="Arial" panose="020B0604020202020204" pitchFamily="34" charset="0"/>
                </a:rPr>
                <a:t>Sampl</a:t>
              </a:r>
              <a:endParaRPr kumimoji="1" lang="zh-TW" altLang="en-US" sz="1400" b="1" i="0" u="none" strike="noStrike" kern="0" cap="none" spc="0" normalizeH="0" baseline="0" noProof="0" dirty="0">
                <a:ln>
                  <a:noFill/>
                </a:ln>
                <a:solidFill>
                  <a:prstClr val="black"/>
                </a:solidFill>
                <a:effectLst/>
                <a:uLnTx/>
                <a:uFillTx/>
                <a:latin typeface="等线" panose="020F0502020204030204"/>
                <a:ea typeface="新細明體" panose="02020500000000000000" pitchFamily="18" charset="-120"/>
                <a:cs typeface="Arial" panose="020B0604020202020204" pitchFamily="34" charset="0"/>
              </a:endParaRPr>
            </a:p>
          </p:txBody>
        </p:sp>
        <p:sp>
          <p:nvSpPr>
            <p:cNvPr id="56" name="文字方塊 25">
              <a:extLst>
                <a:ext uri="{FF2B5EF4-FFF2-40B4-BE49-F238E27FC236}">
                  <a16:creationId xmlns:a16="http://schemas.microsoft.com/office/drawing/2014/main" id="{85698409-A4A3-4251-A2EA-825581F6A066}"/>
                </a:ext>
              </a:extLst>
            </p:cNvPr>
            <p:cNvSpPr txBox="1"/>
            <p:nvPr/>
          </p:nvSpPr>
          <p:spPr>
            <a:xfrm>
              <a:off x="10134728" y="3601192"/>
              <a:ext cx="1152881" cy="707886"/>
            </a:xfrm>
            <a:prstGeom prst="rect">
              <a:avLst/>
            </a:prstGeom>
            <a:noFill/>
          </p:spPr>
          <p:txBody>
            <a:bodyPr wrap="none" rtlCol="0">
              <a:spAutoFit/>
            </a:bodyPr>
            <a:lstStyle/>
            <a:p>
              <a:pPr algn="ctr"/>
              <a:r>
                <a:rPr kumimoji="1" lang="en-US" altLang="zh-TW" sz="2000" dirty="0">
                  <a:solidFill>
                    <a:srgbClr val="FF0000"/>
                  </a:solidFill>
                  <a:ea typeface="微軟正黑體" panose="020B0604030504040204" pitchFamily="34" charset="-120"/>
                </a:rPr>
                <a:t> Update </a:t>
              </a:r>
            </a:p>
            <a:p>
              <a:pPr algn="ctr"/>
              <a:r>
                <a:rPr kumimoji="1" lang="en-US" altLang="zh-TW" sz="2000" dirty="0">
                  <a:solidFill>
                    <a:srgbClr val="FF0000"/>
                  </a:solidFill>
                  <a:ea typeface="微軟正黑體" panose="020B0604030504040204" pitchFamily="34" charset="-120"/>
                </a:rPr>
                <a:t>Interval</a:t>
              </a:r>
              <a:endParaRPr kumimoji="1" lang="zh-TW" altLang="en-US" sz="2000" dirty="0">
                <a:solidFill>
                  <a:srgbClr val="FF0000"/>
                </a:solidFill>
                <a:ea typeface="微軟正黑體" panose="020B0604030504040204" pitchFamily="34" charset="-120"/>
              </a:endParaRPr>
            </a:p>
          </p:txBody>
        </p:sp>
        <p:cxnSp>
          <p:nvCxnSpPr>
            <p:cNvPr id="58" name="直接箭头连接符 57">
              <a:extLst>
                <a:ext uri="{FF2B5EF4-FFF2-40B4-BE49-F238E27FC236}">
                  <a16:creationId xmlns:a16="http://schemas.microsoft.com/office/drawing/2014/main" id="{444DDB62-1D11-4A88-A43A-2086D3ACE508}"/>
                </a:ext>
              </a:extLst>
            </p:cNvPr>
            <p:cNvCxnSpPr/>
            <p:nvPr/>
          </p:nvCxnSpPr>
          <p:spPr>
            <a:xfrm>
              <a:off x="10230348" y="3542208"/>
              <a:ext cx="0" cy="831416"/>
            </a:xfrm>
            <a:prstGeom prst="straightConnector1">
              <a:avLst/>
            </a:prstGeom>
            <a:noFill/>
            <a:ln w="38100" cap="flat" cmpd="sng" algn="ctr">
              <a:solidFill>
                <a:srgbClr val="FF0000"/>
              </a:solidFill>
              <a:prstDash val="solid"/>
              <a:miter lim="800000"/>
              <a:headEnd type="triangle"/>
              <a:tailEnd type="triangle"/>
            </a:ln>
            <a:effectLst/>
          </p:spPr>
        </p:cxnSp>
      </p:grpSp>
      <p:sp>
        <p:nvSpPr>
          <p:cNvPr id="116" name="矩形: 圆角 115">
            <a:extLst>
              <a:ext uri="{FF2B5EF4-FFF2-40B4-BE49-F238E27FC236}">
                <a16:creationId xmlns:a16="http://schemas.microsoft.com/office/drawing/2014/main" id="{E7C90629-C291-4E2F-8BC3-D7A00E7DD907}"/>
              </a:ext>
            </a:extLst>
          </p:cNvPr>
          <p:cNvSpPr/>
          <p:nvPr/>
        </p:nvSpPr>
        <p:spPr>
          <a:xfrm>
            <a:off x="962482" y="817601"/>
            <a:ext cx="4133861" cy="4543136"/>
          </a:xfrm>
          <a:prstGeom prst="roundRect">
            <a:avLst>
              <a:gd name="adj" fmla="val 0"/>
            </a:avLst>
          </a:prstGeom>
          <a:solidFill>
            <a:sysClr val="window" lastClr="FFFFF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just"/>
            <a:endParaRPr lang="zh-CN" altLang="en-US" dirty="0"/>
          </a:p>
        </p:txBody>
      </p:sp>
      <p:sp>
        <p:nvSpPr>
          <p:cNvPr id="117" name="平行四边形 116">
            <a:extLst>
              <a:ext uri="{FF2B5EF4-FFF2-40B4-BE49-F238E27FC236}">
                <a16:creationId xmlns:a16="http://schemas.microsoft.com/office/drawing/2014/main" id="{08190D64-3440-44FC-AA01-60C1D6A634CC}"/>
              </a:ext>
            </a:extLst>
          </p:cNvPr>
          <p:cNvSpPr/>
          <p:nvPr/>
        </p:nvSpPr>
        <p:spPr>
          <a:xfrm>
            <a:off x="1141497" y="922536"/>
            <a:ext cx="473565" cy="242093"/>
          </a:xfrm>
          <a:prstGeom prst="parallelogram">
            <a:avLst>
              <a:gd name="adj" fmla="val 4444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27" name="组合 126">
            <a:extLst>
              <a:ext uri="{FF2B5EF4-FFF2-40B4-BE49-F238E27FC236}">
                <a16:creationId xmlns:a16="http://schemas.microsoft.com/office/drawing/2014/main" id="{9F4CD027-C204-4237-B023-6C1A8EED6601}"/>
              </a:ext>
            </a:extLst>
          </p:cNvPr>
          <p:cNvGrpSpPr/>
          <p:nvPr/>
        </p:nvGrpSpPr>
        <p:grpSpPr>
          <a:xfrm>
            <a:off x="1042194" y="1297025"/>
            <a:ext cx="3911106" cy="1575303"/>
            <a:chOff x="1042194" y="1297025"/>
            <a:chExt cx="3911106" cy="1575303"/>
          </a:xfrm>
        </p:grpSpPr>
        <p:sp>
          <p:nvSpPr>
            <p:cNvPr id="118" name="文本框 117">
              <a:extLst>
                <a:ext uri="{FF2B5EF4-FFF2-40B4-BE49-F238E27FC236}">
                  <a16:creationId xmlns:a16="http://schemas.microsoft.com/office/drawing/2014/main" id="{BFEF8775-A02D-48F3-A25B-18D1457AE065}"/>
                </a:ext>
              </a:extLst>
            </p:cNvPr>
            <p:cNvSpPr txBox="1"/>
            <p:nvPr/>
          </p:nvSpPr>
          <p:spPr>
            <a:xfrm>
              <a:off x="1042194" y="1297025"/>
              <a:ext cx="3911106" cy="1575303"/>
            </a:xfrm>
            <a:prstGeom prst="rect">
              <a:avLst/>
            </a:prstGeom>
            <a:noFill/>
          </p:spPr>
          <p:txBody>
            <a:bodyPr wrap="square" rtlCol="0">
              <a:spAutoFit/>
            </a:bodyPr>
            <a:lstStyle/>
            <a:p>
              <a:pPr>
                <a:lnSpc>
                  <a:spcPct val="130000"/>
                </a:lnSpc>
              </a:pPr>
              <a:r>
                <a:rPr lang="en-US" altLang="zh-CN" sz="2000" b="1" dirty="0">
                  <a:solidFill>
                    <a:schemeClr val="tx1">
                      <a:lumMod val="75000"/>
                      <a:lumOff val="25000"/>
                    </a:schemeClr>
                  </a:solidFill>
                </a:rPr>
                <a:t>Only a few concurrent targets:</a:t>
              </a:r>
            </a:p>
            <a:p>
              <a:pPr>
                <a:lnSpc>
                  <a:spcPct val="130000"/>
                </a:lnSpc>
              </a:pPr>
              <a:endParaRPr lang="en-US" altLang="zh-CN" sz="2000" b="1" dirty="0">
                <a:solidFill>
                  <a:schemeClr val="tx1">
                    <a:lumMod val="75000"/>
                    <a:lumOff val="25000"/>
                  </a:schemeClr>
                </a:solidFill>
              </a:endParaRPr>
            </a:p>
            <a:p>
              <a:pPr>
                <a:lnSpc>
                  <a:spcPct val="130000"/>
                </a:lnSpc>
              </a:pPr>
              <a:r>
                <a:rPr lang="en-US" altLang="zh-CN" dirty="0">
                  <a:solidFill>
                    <a:schemeClr val="tx1">
                      <a:lumMod val="75000"/>
                      <a:lumOff val="25000"/>
                    </a:schemeClr>
                  </a:solidFill>
                </a:rPr>
                <a:t>Keep connections</a:t>
              </a:r>
            </a:p>
            <a:p>
              <a:pPr>
                <a:lnSpc>
                  <a:spcPct val="130000"/>
                </a:lnSpc>
              </a:pPr>
              <a:r>
                <a:rPr lang="en-US" altLang="zh-CN" dirty="0">
                  <a:solidFill>
                    <a:schemeClr val="tx1">
                      <a:lumMod val="75000"/>
                      <a:lumOff val="25000"/>
                    </a:schemeClr>
                  </a:solidFill>
                </a:rPr>
                <a:t>Higher AoA update rate</a:t>
              </a:r>
              <a:endParaRPr lang="zh-CN" altLang="en-US" dirty="0">
                <a:solidFill>
                  <a:schemeClr val="tx1">
                    <a:lumMod val="75000"/>
                    <a:lumOff val="25000"/>
                  </a:schemeClr>
                </a:solidFill>
              </a:endParaRPr>
            </a:p>
          </p:txBody>
        </p:sp>
        <mc:AlternateContent xmlns:mc="http://schemas.openxmlformats.org/markup-compatibility/2006" xmlns:a14="http://schemas.microsoft.com/office/drawing/2010/main">
          <mc:Choice Requires="a14">
            <p:sp>
              <p:nvSpPr>
                <p:cNvPr id="121" name="矩形 120">
                  <a:extLst>
                    <a:ext uri="{FF2B5EF4-FFF2-40B4-BE49-F238E27FC236}">
                      <a16:creationId xmlns:a16="http://schemas.microsoft.com/office/drawing/2014/main" id="{EC59063C-28A9-4A7C-BA79-0796605EA9F9}"/>
                    </a:ext>
                  </a:extLst>
                </p:cNvPr>
                <p:cNvSpPr/>
                <p:nvPr/>
              </p:nvSpPr>
              <p:spPr>
                <a:xfrm>
                  <a:off x="1141497" y="1742725"/>
                  <a:ext cx="113832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kumimoji="1" lang="en-US" altLang="zh-TW" b="1" i="1" smtClean="0">
                                <a:solidFill>
                                  <a:srgbClr val="C00000"/>
                                </a:solidFill>
                                <a:latin typeface="Cambria Math" panose="02040503050406030204" pitchFamily="18" charset="0"/>
                                <a:ea typeface="Cambria Math" panose="02040503050406030204" pitchFamily="18" charset="0"/>
                              </a:rPr>
                            </m:ctrlPr>
                          </m:sSubPr>
                          <m:e>
                            <m:r>
                              <a:rPr kumimoji="1" lang="en-US" altLang="zh-TW" b="1" i="0" smtClean="0">
                                <a:solidFill>
                                  <a:srgbClr val="C00000"/>
                                </a:solidFill>
                                <a:latin typeface="Cambria Math" panose="02040503050406030204" pitchFamily="18" charset="0"/>
                                <a:ea typeface="Cambria Math" panose="02040503050406030204" pitchFamily="18" charset="0"/>
                              </a:rPr>
                              <m:t>𝐍</m:t>
                            </m:r>
                          </m:e>
                          <m:sub>
                            <m:r>
                              <a:rPr kumimoji="1" lang="en-US" altLang="zh-TW" b="1" i="0" smtClean="0">
                                <a:solidFill>
                                  <a:srgbClr val="C00000"/>
                                </a:solidFill>
                                <a:latin typeface="Cambria Math" panose="02040503050406030204" pitchFamily="18" charset="0"/>
                                <a:ea typeface="Cambria Math" panose="02040503050406030204" pitchFamily="18" charset="0"/>
                              </a:rPr>
                              <m:t>𝐜</m:t>
                            </m:r>
                          </m:sub>
                        </m:sSub>
                        <m:r>
                          <a:rPr kumimoji="1" lang="en-US" altLang="zh-TW" b="1" i="0" smtClean="0">
                            <a:solidFill>
                              <a:srgbClr val="C00000"/>
                            </a:solidFill>
                            <a:latin typeface="Cambria Math" panose="02040503050406030204" pitchFamily="18" charset="0"/>
                            <a:ea typeface="Cambria Math" panose="02040503050406030204" pitchFamily="18" charset="0"/>
                          </a:rPr>
                          <m:t>&lt;</m:t>
                        </m:r>
                        <m:sSub>
                          <m:sSubPr>
                            <m:ctrlPr>
                              <a:rPr kumimoji="1" lang="en-US" altLang="zh-TW" b="1" i="1" smtClean="0">
                                <a:solidFill>
                                  <a:srgbClr val="C00000"/>
                                </a:solidFill>
                                <a:latin typeface="Cambria Math" panose="02040503050406030204" pitchFamily="18" charset="0"/>
                                <a:ea typeface="Cambria Math" panose="02040503050406030204" pitchFamily="18" charset="0"/>
                              </a:rPr>
                            </m:ctrlPr>
                          </m:sSubPr>
                          <m:e>
                            <m:r>
                              <a:rPr kumimoji="1" lang="en-US" altLang="zh-TW" b="1" i="0" smtClean="0">
                                <a:solidFill>
                                  <a:srgbClr val="C00000"/>
                                </a:solidFill>
                                <a:latin typeface="Cambria Math" panose="02040503050406030204" pitchFamily="18" charset="0"/>
                                <a:ea typeface="Cambria Math" panose="02040503050406030204" pitchFamily="18" charset="0"/>
                              </a:rPr>
                              <m:t>𝐍</m:t>
                            </m:r>
                          </m:e>
                          <m:sub>
                            <m:r>
                              <a:rPr kumimoji="1" lang="en-US" altLang="zh-TW" b="1" i="0" smtClean="0">
                                <a:solidFill>
                                  <a:srgbClr val="C00000"/>
                                </a:solidFill>
                                <a:latin typeface="Cambria Math" panose="02040503050406030204" pitchFamily="18" charset="0"/>
                                <a:ea typeface="Cambria Math" panose="02040503050406030204" pitchFamily="18" charset="0"/>
                              </a:rPr>
                              <m:t>𝐭𝐡</m:t>
                            </m:r>
                          </m:sub>
                        </m:sSub>
                      </m:oMath>
                    </m:oMathPara>
                  </a14:m>
                  <a:endParaRPr lang="zh-CN" altLang="en-US" b="1" dirty="0"/>
                </a:p>
              </p:txBody>
            </p:sp>
          </mc:Choice>
          <mc:Fallback xmlns="">
            <p:sp>
              <p:nvSpPr>
                <p:cNvPr id="121" name="矩形 120">
                  <a:extLst>
                    <a:ext uri="{FF2B5EF4-FFF2-40B4-BE49-F238E27FC236}">
                      <a16:creationId xmlns:a16="http://schemas.microsoft.com/office/drawing/2014/main" id="{EC59063C-28A9-4A7C-BA79-0796605EA9F9}"/>
                    </a:ext>
                  </a:extLst>
                </p:cNvPr>
                <p:cNvSpPr>
                  <a:spLocks noRot="1" noChangeAspect="1" noMove="1" noResize="1" noEditPoints="1" noAdjustHandles="1" noChangeArrowheads="1" noChangeShapeType="1" noTextEdit="1"/>
                </p:cNvSpPr>
                <p:nvPr/>
              </p:nvSpPr>
              <p:spPr>
                <a:xfrm>
                  <a:off x="1141497" y="1742725"/>
                  <a:ext cx="1138325" cy="369332"/>
                </a:xfrm>
                <a:prstGeom prst="rect">
                  <a:avLst/>
                </a:prstGeom>
                <a:blipFill>
                  <a:blip r:embed="rId3"/>
                  <a:stretch>
                    <a:fillRect b="-3333"/>
                  </a:stretch>
                </a:blipFill>
              </p:spPr>
              <p:txBody>
                <a:bodyPr/>
                <a:lstStyle/>
                <a:p>
                  <a:r>
                    <a:rPr lang="zh-CN" altLang="en-US">
                      <a:noFill/>
                    </a:rPr>
                    <a:t> </a:t>
                  </a:r>
                </a:p>
              </p:txBody>
            </p:sp>
          </mc:Fallback>
        </mc:AlternateContent>
      </p:grpSp>
      <p:grpSp>
        <p:nvGrpSpPr>
          <p:cNvPr id="128" name="组合 127">
            <a:extLst>
              <a:ext uri="{FF2B5EF4-FFF2-40B4-BE49-F238E27FC236}">
                <a16:creationId xmlns:a16="http://schemas.microsoft.com/office/drawing/2014/main" id="{1D2D98E9-98D3-466F-B7A7-212ABD2D676C}"/>
              </a:ext>
            </a:extLst>
          </p:cNvPr>
          <p:cNvGrpSpPr/>
          <p:nvPr/>
        </p:nvGrpSpPr>
        <p:grpSpPr>
          <a:xfrm>
            <a:off x="1042193" y="3343795"/>
            <a:ext cx="3911106" cy="1935402"/>
            <a:chOff x="1042193" y="3343795"/>
            <a:chExt cx="3911106" cy="1935402"/>
          </a:xfrm>
        </p:grpSpPr>
        <p:sp>
          <p:nvSpPr>
            <p:cNvPr id="122" name="文本框 121">
              <a:extLst>
                <a:ext uri="{FF2B5EF4-FFF2-40B4-BE49-F238E27FC236}">
                  <a16:creationId xmlns:a16="http://schemas.microsoft.com/office/drawing/2014/main" id="{4CAF90C6-454D-4921-90B9-697EFE07B67D}"/>
                </a:ext>
              </a:extLst>
            </p:cNvPr>
            <p:cNvSpPr txBox="1"/>
            <p:nvPr/>
          </p:nvSpPr>
          <p:spPr>
            <a:xfrm>
              <a:off x="1042193" y="3343795"/>
              <a:ext cx="3911106" cy="1935402"/>
            </a:xfrm>
            <a:prstGeom prst="rect">
              <a:avLst/>
            </a:prstGeom>
            <a:noFill/>
          </p:spPr>
          <p:txBody>
            <a:bodyPr wrap="square" rtlCol="0">
              <a:spAutoFit/>
            </a:bodyPr>
            <a:lstStyle/>
            <a:p>
              <a:pPr>
                <a:lnSpc>
                  <a:spcPct val="130000"/>
                </a:lnSpc>
              </a:pPr>
              <a:r>
                <a:rPr lang="en-US" altLang="zh-CN" sz="2000" b="1" dirty="0">
                  <a:solidFill>
                    <a:schemeClr val="tx1">
                      <a:lumMod val="75000"/>
                      <a:lumOff val="25000"/>
                    </a:schemeClr>
                  </a:solidFill>
                </a:rPr>
                <a:t>Large number of concurrent targets:</a:t>
              </a:r>
            </a:p>
            <a:p>
              <a:pPr>
                <a:lnSpc>
                  <a:spcPct val="130000"/>
                </a:lnSpc>
              </a:pPr>
              <a:r>
                <a:rPr lang="en-US" altLang="zh-CN" dirty="0">
                  <a:solidFill>
                    <a:schemeClr val="tx1">
                      <a:lumMod val="75000"/>
                      <a:lumOff val="25000"/>
                    </a:schemeClr>
                  </a:solidFill>
                </a:rPr>
                <a:t>Establish new connections</a:t>
              </a:r>
            </a:p>
            <a:p>
              <a:pPr>
                <a:lnSpc>
                  <a:spcPct val="130000"/>
                </a:lnSpc>
              </a:pPr>
              <a:r>
                <a:rPr lang="en-US" altLang="zh-CN" dirty="0">
                  <a:solidFill>
                    <a:schemeClr val="tx1">
                      <a:lumMod val="75000"/>
                      <a:lumOff val="25000"/>
                    </a:schemeClr>
                  </a:solidFill>
                </a:rPr>
                <a:t>Round-robin</a:t>
              </a:r>
            </a:p>
            <a:p>
              <a:pPr>
                <a:lnSpc>
                  <a:spcPct val="130000"/>
                </a:lnSpc>
              </a:pPr>
              <a:r>
                <a:rPr lang="en-US" altLang="zh-CN" dirty="0">
                  <a:solidFill>
                    <a:schemeClr val="tx1">
                      <a:lumMod val="75000"/>
                      <a:lumOff val="25000"/>
                    </a:schemeClr>
                  </a:solidFill>
                </a:rPr>
                <a:t>Stable with lower AoA update rate</a:t>
              </a:r>
              <a:endParaRPr lang="zh-CN" altLang="en-US" dirty="0">
                <a:solidFill>
                  <a:schemeClr val="tx1">
                    <a:lumMod val="75000"/>
                    <a:lumOff val="25000"/>
                  </a:schemeClr>
                </a:solidFill>
              </a:endParaRPr>
            </a:p>
          </p:txBody>
        </p:sp>
        <mc:AlternateContent xmlns:mc="http://schemas.openxmlformats.org/markup-compatibility/2006" xmlns:a14="http://schemas.microsoft.com/office/drawing/2010/main">
          <mc:Choice Requires="a14">
            <p:sp>
              <p:nvSpPr>
                <p:cNvPr id="123" name="矩形 122">
                  <a:extLst>
                    <a:ext uri="{FF2B5EF4-FFF2-40B4-BE49-F238E27FC236}">
                      <a16:creationId xmlns:a16="http://schemas.microsoft.com/office/drawing/2014/main" id="{ED632C70-1160-4E0D-BD96-66CDC13BCF97}"/>
                    </a:ext>
                  </a:extLst>
                </p:cNvPr>
                <p:cNvSpPr/>
                <p:nvPr/>
              </p:nvSpPr>
              <p:spPr>
                <a:xfrm>
                  <a:off x="2279822" y="3810610"/>
                  <a:ext cx="113832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kumimoji="1" lang="en-US" altLang="zh-TW" b="1" i="1" smtClean="0">
                                <a:solidFill>
                                  <a:srgbClr val="C00000"/>
                                </a:solidFill>
                                <a:latin typeface="Cambria Math" panose="02040503050406030204" pitchFamily="18" charset="0"/>
                                <a:ea typeface="Cambria Math" panose="02040503050406030204" pitchFamily="18" charset="0"/>
                              </a:rPr>
                            </m:ctrlPr>
                          </m:sSubPr>
                          <m:e>
                            <m:r>
                              <a:rPr kumimoji="1" lang="en-US" altLang="zh-TW" b="1" i="0" smtClean="0">
                                <a:solidFill>
                                  <a:srgbClr val="C00000"/>
                                </a:solidFill>
                                <a:latin typeface="Cambria Math" panose="02040503050406030204" pitchFamily="18" charset="0"/>
                                <a:ea typeface="Cambria Math" panose="02040503050406030204" pitchFamily="18" charset="0"/>
                              </a:rPr>
                              <m:t>𝐍</m:t>
                            </m:r>
                          </m:e>
                          <m:sub>
                            <m:r>
                              <a:rPr kumimoji="1" lang="en-US" altLang="zh-TW" b="1" i="0" smtClean="0">
                                <a:solidFill>
                                  <a:srgbClr val="C00000"/>
                                </a:solidFill>
                                <a:latin typeface="Cambria Math" panose="02040503050406030204" pitchFamily="18" charset="0"/>
                                <a:ea typeface="Cambria Math" panose="02040503050406030204" pitchFamily="18" charset="0"/>
                              </a:rPr>
                              <m:t>𝐜</m:t>
                            </m:r>
                          </m:sub>
                        </m:sSub>
                        <m:r>
                          <a:rPr kumimoji="1" lang="en-US" altLang="zh-TW" b="1" i="0" smtClean="0">
                            <a:solidFill>
                              <a:srgbClr val="C00000"/>
                            </a:solidFill>
                            <a:latin typeface="Cambria Math" panose="02040503050406030204" pitchFamily="18" charset="0"/>
                            <a:ea typeface="Cambria Math" panose="02040503050406030204" pitchFamily="18" charset="0"/>
                          </a:rPr>
                          <m:t>≥</m:t>
                        </m:r>
                        <m:sSub>
                          <m:sSubPr>
                            <m:ctrlPr>
                              <a:rPr kumimoji="1" lang="en-US" altLang="zh-TW" b="1" i="1" smtClean="0">
                                <a:solidFill>
                                  <a:srgbClr val="C00000"/>
                                </a:solidFill>
                                <a:latin typeface="Cambria Math" panose="02040503050406030204" pitchFamily="18" charset="0"/>
                                <a:ea typeface="Cambria Math" panose="02040503050406030204" pitchFamily="18" charset="0"/>
                              </a:rPr>
                            </m:ctrlPr>
                          </m:sSubPr>
                          <m:e>
                            <m:r>
                              <a:rPr kumimoji="1" lang="en-US" altLang="zh-TW" b="1" i="0" smtClean="0">
                                <a:solidFill>
                                  <a:srgbClr val="C00000"/>
                                </a:solidFill>
                                <a:latin typeface="Cambria Math" panose="02040503050406030204" pitchFamily="18" charset="0"/>
                                <a:ea typeface="Cambria Math" panose="02040503050406030204" pitchFamily="18" charset="0"/>
                              </a:rPr>
                              <m:t>𝐍</m:t>
                            </m:r>
                          </m:e>
                          <m:sub>
                            <m:r>
                              <a:rPr kumimoji="1" lang="en-US" altLang="zh-TW" b="1" i="0" smtClean="0">
                                <a:solidFill>
                                  <a:srgbClr val="C00000"/>
                                </a:solidFill>
                                <a:latin typeface="Cambria Math" panose="02040503050406030204" pitchFamily="18" charset="0"/>
                                <a:ea typeface="Cambria Math" panose="02040503050406030204" pitchFamily="18" charset="0"/>
                              </a:rPr>
                              <m:t>𝐭𝐡</m:t>
                            </m:r>
                          </m:sub>
                        </m:sSub>
                      </m:oMath>
                    </m:oMathPara>
                  </a14:m>
                  <a:endParaRPr lang="zh-CN" altLang="en-US" b="1" dirty="0"/>
                </a:p>
              </p:txBody>
            </p:sp>
          </mc:Choice>
          <mc:Fallback xmlns="">
            <p:sp>
              <p:nvSpPr>
                <p:cNvPr id="123" name="矩形 122">
                  <a:extLst>
                    <a:ext uri="{FF2B5EF4-FFF2-40B4-BE49-F238E27FC236}">
                      <a16:creationId xmlns:a16="http://schemas.microsoft.com/office/drawing/2014/main" id="{ED632C70-1160-4E0D-BD96-66CDC13BCF97}"/>
                    </a:ext>
                  </a:extLst>
                </p:cNvPr>
                <p:cNvSpPr>
                  <a:spLocks noRot="1" noChangeAspect="1" noMove="1" noResize="1" noEditPoints="1" noAdjustHandles="1" noChangeArrowheads="1" noChangeShapeType="1" noTextEdit="1"/>
                </p:cNvSpPr>
                <p:nvPr/>
              </p:nvSpPr>
              <p:spPr>
                <a:xfrm>
                  <a:off x="2279822" y="3810610"/>
                  <a:ext cx="1138325" cy="369332"/>
                </a:xfrm>
                <a:prstGeom prst="rect">
                  <a:avLst/>
                </a:prstGeom>
                <a:blipFill>
                  <a:blip r:embed="rId4"/>
                  <a:stretch>
                    <a:fillRect b="-3279"/>
                  </a:stretch>
                </a:blipFill>
              </p:spPr>
              <p:txBody>
                <a:bodyPr/>
                <a:lstStyle/>
                <a:p>
                  <a:r>
                    <a:rPr lang="zh-CN" altLang="en-US">
                      <a:noFill/>
                    </a:rPr>
                    <a:t> </a:t>
                  </a:r>
                </a:p>
              </p:txBody>
            </p:sp>
          </mc:Fallback>
        </mc:AlternateContent>
      </p:grpSp>
      <p:grpSp>
        <p:nvGrpSpPr>
          <p:cNvPr id="125" name="组合 124">
            <a:extLst>
              <a:ext uri="{FF2B5EF4-FFF2-40B4-BE49-F238E27FC236}">
                <a16:creationId xmlns:a16="http://schemas.microsoft.com/office/drawing/2014/main" id="{37073918-A98F-4697-858D-CE15BDE1E919}"/>
              </a:ext>
            </a:extLst>
          </p:cNvPr>
          <p:cNvGrpSpPr/>
          <p:nvPr/>
        </p:nvGrpSpPr>
        <p:grpSpPr>
          <a:xfrm>
            <a:off x="5705656" y="173218"/>
            <a:ext cx="4921452" cy="6424532"/>
            <a:chOff x="5705656" y="173218"/>
            <a:chExt cx="4921452" cy="6424532"/>
          </a:xfrm>
        </p:grpSpPr>
        <p:sp>
          <p:nvSpPr>
            <p:cNvPr id="6" name="矩形: 圆角 5">
              <a:extLst>
                <a:ext uri="{FF2B5EF4-FFF2-40B4-BE49-F238E27FC236}">
                  <a16:creationId xmlns:a16="http://schemas.microsoft.com/office/drawing/2014/main" id="{4FFBB4E4-35A9-4BD4-A390-17A3D48B3DB6}"/>
                </a:ext>
              </a:extLst>
            </p:cNvPr>
            <p:cNvSpPr/>
            <p:nvPr/>
          </p:nvSpPr>
          <p:spPr>
            <a:xfrm>
              <a:off x="5946350" y="1690024"/>
              <a:ext cx="4283998" cy="1884138"/>
            </a:xfrm>
            <a:prstGeom prst="roundRect">
              <a:avLst>
                <a:gd name="adj" fmla="val 4167"/>
              </a:avLst>
            </a:prstGeom>
            <a:solidFill>
              <a:srgbClr val="70AD47">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文字方塊 4">
              <a:extLst>
                <a:ext uri="{FF2B5EF4-FFF2-40B4-BE49-F238E27FC236}">
                  <a16:creationId xmlns:a16="http://schemas.microsoft.com/office/drawing/2014/main" id="{7A1F40E7-8ECF-4539-9D29-0BA420AA38D9}"/>
                </a:ext>
              </a:extLst>
            </p:cNvPr>
            <p:cNvSpPr txBox="1"/>
            <p:nvPr/>
          </p:nvSpPr>
          <p:spPr>
            <a:xfrm>
              <a:off x="5705656" y="173218"/>
              <a:ext cx="872868" cy="369332"/>
            </a:xfrm>
            <a:prstGeom prst="rect">
              <a:avLst/>
            </a:prstGeom>
            <a:noFill/>
          </p:spPr>
          <p:txBody>
            <a:bodyPr wrap="none" rtlCol="0">
              <a:spAutoFit/>
            </a:bodyPr>
            <a:lstStyle/>
            <a:p>
              <a:r>
                <a:rPr kumimoji="1" lang="en-US" altLang="zh-TW" b="1" dirty="0">
                  <a:solidFill>
                    <a:prstClr val="black"/>
                  </a:solidFill>
                  <a:ea typeface="微軟正黑體" panose="020B0604030504040204" pitchFamily="34" charset="-120"/>
                </a:rPr>
                <a:t>Target</a:t>
              </a:r>
              <a:endParaRPr kumimoji="1" lang="zh-TW" altLang="en-US" b="1" dirty="0">
                <a:solidFill>
                  <a:prstClr val="black"/>
                </a:solidFill>
                <a:ea typeface="微軟正黑體" panose="020B0604030504040204" pitchFamily="34" charset="-120"/>
              </a:endParaRPr>
            </a:p>
          </p:txBody>
        </p:sp>
        <p:sp>
          <p:nvSpPr>
            <p:cNvPr id="8" name="文字方塊 4">
              <a:extLst>
                <a:ext uri="{FF2B5EF4-FFF2-40B4-BE49-F238E27FC236}">
                  <a16:creationId xmlns:a16="http://schemas.microsoft.com/office/drawing/2014/main" id="{184C2628-8DF8-4103-B183-028E17BC40BF}"/>
                </a:ext>
              </a:extLst>
            </p:cNvPr>
            <p:cNvSpPr txBox="1"/>
            <p:nvPr/>
          </p:nvSpPr>
          <p:spPr>
            <a:xfrm>
              <a:off x="7622056" y="173218"/>
              <a:ext cx="966996" cy="369332"/>
            </a:xfrm>
            <a:prstGeom prst="rect">
              <a:avLst/>
            </a:prstGeom>
            <a:noFill/>
          </p:spPr>
          <p:txBody>
            <a:bodyPr wrap="none" rtlCol="0">
              <a:spAutoFit/>
            </a:bodyPr>
            <a:lstStyle/>
            <a:p>
              <a:r>
                <a:rPr kumimoji="1" lang="en-US" altLang="zh-TW" b="1" dirty="0">
                  <a:solidFill>
                    <a:prstClr val="black"/>
                  </a:solidFill>
                  <a:ea typeface="微軟正黑體" panose="020B0604030504040204" pitchFamily="34" charset="-120"/>
                </a:rPr>
                <a:t>Trigger</a:t>
              </a:r>
              <a:endParaRPr kumimoji="1" lang="zh-TW" altLang="en-US" b="1" dirty="0">
                <a:solidFill>
                  <a:prstClr val="black"/>
                </a:solidFill>
                <a:ea typeface="微軟正黑體" panose="020B0604030504040204" pitchFamily="34" charset="-120"/>
              </a:endParaRPr>
            </a:p>
          </p:txBody>
        </p:sp>
        <p:sp>
          <p:nvSpPr>
            <p:cNvPr id="9" name="文字方塊 4">
              <a:extLst>
                <a:ext uri="{FF2B5EF4-FFF2-40B4-BE49-F238E27FC236}">
                  <a16:creationId xmlns:a16="http://schemas.microsoft.com/office/drawing/2014/main" id="{E05056CC-6D1A-4FA1-9A44-C60CB6790DF7}"/>
                </a:ext>
              </a:extLst>
            </p:cNvPr>
            <p:cNvSpPr txBox="1"/>
            <p:nvPr/>
          </p:nvSpPr>
          <p:spPr>
            <a:xfrm>
              <a:off x="9596057" y="173218"/>
              <a:ext cx="1031051" cy="369332"/>
            </a:xfrm>
            <a:prstGeom prst="rect">
              <a:avLst/>
            </a:prstGeom>
            <a:noFill/>
          </p:spPr>
          <p:txBody>
            <a:bodyPr wrap="none" rtlCol="0">
              <a:spAutoFit/>
            </a:bodyPr>
            <a:lstStyle/>
            <a:p>
              <a:r>
                <a:rPr kumimoji="1" lang="en-US" altLang="zh-TW" b="1" dirty="0">
                  <a:solidFill>
                    <a:prstClr val="black"/>
                  </a:solidFill>
                  <a:ea typeface="微軟正黑體" panose="020B0604030504040204" pitchFamily="34" charset="-120"/>
                </a:rPr>
                <a:t>Locator</a:t>
              </a:r>
              <a:endParaRPr kumimoji="1" lang="zh-TW" altLang="en-US" b="1" dirty="0">
                <a:solidFill>
                  <a:prstClr val="black"/>
                </a:solidFill>
                <a:ea typeface="微軟正黑體" panose="020B0604030504040204" pitchFamily="34" charset="-120"/>
              </a:endParaRPr>
            </a:p>
          </p:txBody>
        </p:sp>
        <p:cxnSp>
          <p:nvCxnSpPr>
            <p:cNvPr id="10" name="直接箭头连接符 9">
              <a:extLst>
                <a:ext uri="{FF2B5EF4-FFF2-40B4-BE49-F238E27FC236}">
                  <a16:creationId xmlns:a16="http://schemas.microsoft.com/office/drawing/2014/main" id="{4EA039FE-7288-44F0-A810-925E383498F8}"/>
                </a:ext>
              </a:extLst>
            </p:cNvPr>
            <p:cNvCxnSpPr>
              <a:cxnSpLocks/>
            </p:cNvCxnSpPr>
            <p:nvPr/>
          </p:nvCxnSpPr>
          <p:spPr>
            <a:xfrm flipH="1">
              <a:off x="6118622" y="1305750"/>
              <a:ext cx="1954381" cy="0"/>
            </a:xfrm>
            <a:prstGeom prst="straightConnector1">
              <a:avLst/>
            </a:prstGeom>
            <a:noFill/>
            <a:ln w="38100" cap="flat" cmpd="sng" algn="ctr">
              <a:solidFill>
                <a:sysClr val="windowText" lastClr="000000"/>
              </a:solidFill>
              <a:prstDash val="solid"/>
              <a:miter lim="800000"/>
              <a:tailEnd type="triangle"/>
            </a:ln>
            <a:effectLst/>
          </p:spPr>
        </p:cxnSp>
        <p:cxnSp>
          <p:nvCxnSpPr>
            <p:cNvPr id="11" name="直接箭头连接符 10">
              <a:extLst>
                <a:ext uri="{FF2B5EF4-FFF2-40B4-BE49-F238E27FC236}">
                  <a16:creationId xmlns:a16="http://schemas.microsoft.com/office/drawing/2014/main" id="{9D3B7AE0-FEFA-4E60-9EDC-19EC7ECF2543}"/>
                </a:ext>
              </a:extLst>
            </p:cNvPr>
            <p:cNvCxnSpPr>
              <a:cxnSpLocks/>
            </p:cNvCxnSpPr>
            <p:nvPr/>
          </p:nvCxnSpPr>
          <p:spPr>
            <a:xfrm>
              <a:off x="6118622" y="910950"/>
              <a:ext cx="1954381" cy="0"/>
            </a:xfrm>
            <a:prstGeom prst="straightConnector1">
              <a:avLst/>
            </a:prstGeom>
            <a:noFill/>
            <a:ln w="38100" cap="flat" cmpd="sng" algn="ctr">
              <a:solidFill>
                <a:sysClr val="windowText" lastClr="000000"/>
              </a:solidFill>
              <a:prstDash val="solid"/>
              <a:miter lim="800000"/>
              <a:tailEnd type="triangle"/>
            </a:ln>
            <a:effectLst/>
          </p:spPr>
        </p:cxnSp>
        <p:cxnSp>
          <p:nvCxnSpPr>
            <p:cNvPr id="12" name="直接箭头连接符 11">
              <a:extLst>
                <a:ext uri="{FF2B5EF4-FFF2-40B4-BE49-F238E27FC236}">
                  <a16:creationId xmlns:a16="http://schemas.microsoft.com/office/drawing/2014/main" id="{F9BC3506-062B-4598-92FC-D0154B6BE166}"/>
                </a:ext>
              </a:extLst>
            </p:cNvPr>
            <p:cNvCxnSpPr>
              <a:cxnSpLocks/>
            </p:cNvCxnSpPr>
            <p:nvPr/>
          </p:nvCxnSpPr>
          <p:spPr>
            <a:xfrm>
              <a:off x="8114201" y="1149750"/>
              <a:ext cx="1922421" cy="0"/>
            </a:xfrm>
            <a:prstGeom prst="straightConnector1">
              <a:avLst/>
            </a:prstGeom>
            <a:noFill/>
            <a:ln w="38100" cap="flat" cmpd="sng" algn="ctr">
              <a:solidFill>
                <a:sysClr val="windowText" lastClr="000000"/>
              </a:solidFill>
              <a:prstDash val="solid"/>
              <a:miter lim="800000"/>
              <a:tailEnd type="triangle"/>
            </a:ln>
            <a:effectLst/>
          </p:spPr>
        </p:cxnSp>
        <p:cxnSp>
          <p:nvCxnSpPr>
            <p:cNvPr id="13" name="直接箭头连接符 12">
              <a:extLst>
                <a:ext uri="{FF2B5EF4-FFF2-40B4-BE49-F238E27FC236}">
                  <a16:creationId xmlns:a16="http://schemas.microsoft.com/office/drawing/2014/main" id="{CD6FB18E-3076-4281-A8DF-356B03C87FCE}"/>
                </a:ext>
              </a:extLst>
            </p:cNvPr>
            <p:cNvCxnSpPr>
              <a:cxnSpLocks/>
            </p:cNvCxnSpPr>
            <p:nvPr/>
          </p:nvCxnSpPr>
          <p:spPr>
            <a:xfrm>
              <a:off x="8114201" y="1510950"/>
              <a:ext cx="1922421" cy="0"/>
            </a:xfrm>
            <a:prstGeom prst="straightConnector1">
              <a:avLst/>
            </a:prstGeom>
            <a:noFill/>
            <a:ln w="38100" cap="flat" cmpd="sng" algn="ctr">
              <a:solidFill>
                <a:sysClr val="windowText" lastClr="000000"/>
              </a:solidFill>
              <a:prstDash val="solid"/>
              <a:miter lim="800000"/>
              <a:tailEnd type="triangle"/>
            </a:ln>
            <a:effectLst/>
          </p:spPr>
        </p:cxnSp>
        <p:sp>
          <p:nvSpPr>
            <p:cNvPr id="14" name="文字方塊 4">
              <a:extLst>
                <a:ext uri="{FF2B5EF4-FFF2-40B4-BE49-F238E27FC236}">
                  <a16:creationId xmlns:a16="http://schemas.microsoft.com/office/drawing/2014/main" id="{18FF9B14-DA7C-424F-93F0-9D4B7CFECE4B}"/>
                </a:ext>
              </a:extLst>
            </p:cNvPr>
            <p:cNvSpPr txBox="1"/>
            <p:nvPr/>
          </p:nvSpPr>
          <p:spPr>
            <a:xfrm>
              <a:off x="6602447" y="557706"/>
              <a:ext cx="963725" cy="307777"/>
            </a:xfrm>
            <a:prstGeom prst="rect">
              <a:avLst/>
            </a:prstGeom>
            <a:noFill/>
          </p:spPr>
          <p:txBody>
            <a:bodyPr wrap="none" rtlCol="0">
              <a:spAutoFit/>
            </a:bodyPr>
            <a:lstStyle/>
            <a:p>
              <a:r>
                <a:rPr kumimoji="1" lang="en-US" altLang="zh-TW" sz="1400" dirty="0">
                  <a:solidFill>
                    <a:prstClr val="black"/>
                  </a:solidFill>
                  <a:ea typeface="微軟正黑體" panose="020B0604030504040204" pitchFamily="34" charset="-120"/>
                </a:rPr>
                <a:t>ADV_IND</a:t>
              </a:r>
              <a:endParaRPr kumimoji="1" lang="zh-TW" altLang="en-US" sz="1400" dirty="0">
                <a:solidFill>
                  <a:prstClr val="black"/>
                </a:solidFill>
                <a:ea typeface="微軟正黑體" panose="020B0604030504040204" pitchFamily="34" charset="-120"/>
              </a:endParaRPr>
            </a:p>
          </p:txBody>
        </p:sp>
        <p:sp>
          <p:nvSpPr>
            <p:cNvPr id="15" name="文字方塊 4">
              <a:extLst>
                <a:ext uri="{FF2B5EF4-FFF2-40B4-BE49-F238E27FC236}">
                  <a16:creationId xmlns:a16="http://schemas.microsoft.com/office/drawing/2014/main" id="{CDA32E47-7DFC-48F5-BBA4-619A76D0B02D}"/>
                </a:ext>
              </a:extLst>
            </p:cNvPr>
            <p:cNvSpPr txBox="1"/>
            <p:nvPr/>
          </p:nvSpPr>
          <p:spPr>
            <a:xfrm>
              <a:off x="6364979" y="989248"/>
              <a:ext cx="1561646" cy="307777"/>
            </a:xfrm>
            <a:prstGeom prst="rect">
              <a:avLst/>
            </a:prstGeom>
            <a:noFill/>
          </p:spPr>
          <p:txBody>
            <a:bodyPr wrap="none" rtlCol="0">
              <a:spAutoFit/>
            </a:bodyPr>
            <a:lstStyle/>
            <a:p>
              <a:r>
                <a:rPr kumimoji="1" lang="en-US" altLang="zh-TW" sz="1400" dirty="0">
                  <a:solidFill>
                    <a:prstClr val="black"/>
                  </a:solidFill>
                  <a:ea typeface="微軟正黑體" panose="020B0604030504040204" pitchFamily="34" charset="-120"/>
                </a:rPr>
                <a:t>CONNECT_REQ</a:t>
              </a:r>
              <a:endParaRPr kumimoji="1" lang="zh-TW" altLang="en-US" sz="1400" dirty="0">
                <a:solidFill>
                  <a:prstClr val="black"/>
                </a:solidFill>
                <a:ea typeface="微軟正黑體" panose="020B0604030504040204" pitchFamily="34" charset="-120"/>
              </a:endParaRPr>
            </a:p>
          </p:txBody>
        </p:sp>
        <p:sp>
          <p:nvSpPr>
            <p:cNvPr id="16" name="文字方塊 4">
              <a:extLst>
                <a:ext uri="{FF2B5EF4-FFF2-40B4-BE49-F238E27FC236}">
                  <a16:creationId xmlns:a16="http://schemas.microsoft.com/office/drawing/2014/main" id="{C1FE4DB5-48C3-469A-999D-58F40AA96972}"/>
                </a:ext>
              </a:extLst>
            </p:cNvPr>
            <p:cNvSpPr txBox="1"/>
            <p:nvPr/>
          </p:nvSpPr>
          <p:spPr>
            <a:xfrm>
              <a:off x="8393354" y="816767"/>
              <a:ext cx="1412566" cy="307777"/>
            </a:xfrm>
            <a:prstGeom prst="rect">
              <a:avLst/>
            </a:prstGeom>
            <a:noFill/>
          </p:spPr>
          <p:txBody>
            <a:bodyPr wrap="none" rtlCol="0">
              <a:spAutoFit/>
            </a:bodyPr>
            <a:lstStyle/>
            <a:p>
              <a:r>
                <a:rPr kumimoji="1" lang="en-US" altLang="zh-TW" sz="1400" dirty="0">
                  <a:solidFill>
                    <a:prstClr val="black"/>
                  </a:solidFill>
                  <a:ea typeface="微軟正黑體" panose="020B0604030504040204" pitchFamily="34" charset="-120"/>
                </a:rPr>
                <a:t>ADV_EXT_IND</a:t>
              </a:r>
              <a:endParaRPr kumimoji="1" lang="zh-TW" altLang="en-US" sz="1400" dirty="0">
                <a:solidFill>
                  <a:prstClr val="black"/>
                </a:solidFill>
                <a:ea typeface="微軟正黑體" panose="020B0604030504040204" pitchFamily="34" charset="-120"/>
              </a:endParaRPr>
            </a:p>
          </p:txBody>
        </p:sp>
        <p:sp>
          <p:nvSpPr>
            <p:cNvPr id="17" name="文字方塊 4">
              <a:extLst>
                <a:ext uri="{FF2B5EF4-FFF2-40B4-BE49-F238E27FC236}">
                  <a16:creationId xmlns:a16="http://schemas.microsoft.com/office/drawing/2014/main" id="{3188F487-D453-45F4-B963-AC9649539A4E}"/>
                </a:ext>
              </a:extLst>
            </p:cNvPr>
            <p:cNvSpPr txBox="1"/>
            <p:nvPr/>
          </p:nvSpPr>
          <p:spPr>
            <a:xfrm>
              <a:off x="8382934" y="1200885"/>
              <a:ext cx="1433406" cy="307777"/>
            </a:xfrm>
            <a:prstGeom prst="rect">
              <a:avLst/>
            </a:prstGeom>
            <a:noFill/>
          </p:spPr>
          <p:txBody>
            <a:bodyPr wrap="none" rtlCol="0">
              <a:spAutoFit/>
            </a:bodyPr>
            <a:lstStyle/>
            <a:p>
              <a:r>
                <a:rPr kumimoji="1" lang="en-US" altLang="zh-TW" sz="1400" dirty="0">
                  <a:solidFill>
                    <a:prstClr val="black"/>
                  </a:solidFill>
                  <a:ea typeface="微軟正黑體" panose="020B0604030504040204" pitchFamily="34" charset="-120"/>
                </a:rPr>
                <a:t>AUX_ADV_IND</a:t>
              </a:r>
              <a:endParaRPr kumimoji="1" lang="zh-TW" altLang="en-US" sz="1400" dirty="0">
                <a:solidFill>
                  <a:prstClr val="black"/>
                </a:solidFill>
                <a:ea typeface="微軟正黑體" panose="020B0604030504040204" pitchFamily="34" charset="-120"/>
              </a:endParaRPr>
            </a:p>
          </p:txBody>
        </p:sp>
        <p:grpSp>
          <p:nvGrpSpPr>
            <p:cNvPr id="18" name="组合 17">
              <a:extLst>
                <a:ext uri="{FF2B5EF4-FFF2-40B4-BE49-F238E27FC236}">
                  <a16:creationId xmlns:a16="http://schemas.microsoft.com/office/drawing/2014/main" id="{B5D125AC-9DC7-456F-94C7-64A057346CDB}"/>
                </a:ext>
              </a:extLst>
            </p:cNvPr>
            <p:cNvGrpSpPr/>
            <p:nvPr/>
          </p:nvGrpSpPr>
          <p:grpSpPr>
            <a:xfrm>
              <a:off x="7737194" y="1692314"/>
              <a:ext cx="887748" cy="1024639"/>
              <a:chOff x="2734044" y="2568164"/>
              <a:chExt cx="887748" cy="1024639"/>
            </a:xfrm>
          </p:grpSpPr>
          <p:sp>
            <p:nvSpPr>
              <p:cNvPr id="19" name="文字方塊 4">
                <a:extLst>
                  <a:ext uri="{FF2B5EF4-FFF2-40B4-BE49-F238E27FC236}">
                    <a16:creationId xmlns:a16="http://schemas.microsoft.com/office/drawing/2014/main" id="{C583C53C-7DC0-4EC6-83D6-A1FEB05ACDB5}"/>
                  </a:ext>
                </a:extLst>
              </p:cNvPr>
              <p:cNvSpPr txBox="1"/>
              <p:nvPr/>
            </p:nvSpPr>
            <p:spPr>
              <a:xfrm rot="16200000">
                <a:off x="2530464" y="2917299"/>
                <a:ext cx="766557"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zh-TW" sz="1400" b="0" i="0" u="none" strike="noStrike" kern="0" cap="none" spc="0" normalizeH="0" baseline="0" noProof="0" dirty="0">
                    <a:ln>
                      <a:noFill/>
                    </a:ln>
                    <a:solidFill>
                      <a:prstClr val="black"/>
                    </a:solidFill>
                    <a:effectLst/>
                    <a:uLnTx/>
                    <a:uFillTx/>
                    <a:ea typeface="微軟正黑體" panose="020B0604030504040204" pitchFamily="34" charset="-120"/>
                  </a:rPr>
                  <a:t>M</a:t>
                </a:r>
                <a:r>
                  <a:rPr kumimoji="1" lang="zh-CN" altLang="en-US" sz="1400" b="1" i="0" u="none" strike="noStrike" kern="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 </a:t>
                </a:r>
                <a:r>
                  <a:rPr kumimoji="1" lang="en-US" altLang="zh-TW" sz="1400" b="0" i="0" u="none" strike="noStrike" kern="0" cap="none" spc="0" normalizeH="0" baseline="0" noProof="0" dirty="0">
                    <a:ln>
                      <a:noFill/>
                    </a:ln>
                    <a:solidFill>
                      <a:prstClr val="black"/>
                    </a:solidFill>
                    <a:effectLst/>
                    <a:uLnTx/>
                    <a:uFillTx/>
                    <a:ea typeface="微軟正黑體" panose="020B0604030504040204" pitchFamily="34" charset="-120"/>
                  </a:rPr>
                  <a:t>S*</a:t>
                </a:r>
                <a:endParaRPr kumimoji="1" lang="zh-TW" altLang="en-US" sz="1400" b="0" i="0" u="none" strike="noStrike" kern="0" cap="none" spc="0" normalizeH="0" baseline="0" noProof="0" dirty="0">
                  <a:ln>
                    <a:noFill/>
                  </a:ln>
                  <a:solidFill>
                    <a:prstClr val="black"/>
                  </a:solidFill>
                  <a:effectLst/>
                  <a:uLnTx/>
                  <a:uFillTx/>
                  <a:ea typeface="微軟正黑體" panose="020B0604030504040204" pitchFamily="34" charset="-120"/>
                </a:endParaRPr>
              </a:p>
            </p:txBody>
          </p:sp>
          <p:sp>
            <p:nvSpPr>
              <p:cNvPr id="20" name="文字方塊 4">
                <a:extLst>
                  <a:ext uri="{FF2B5EF4-FFF2-40B4-BE49-F238E27FC236}">
                    <a16:creationId xmlns:a16="http://schemas.microsoft.com/office/drawing/2014/main" id="{E8755252-3B2A-45C1-A11D-0CD4C2355D2C}"/>
                  </a:ext>
                </a:extLst>
              </p:cNvPr>
              <p:cNvSpPr txBox="1"/>
              <p:nvPr/>
            </p:nvSpPr>
            <p:spPr>
              <a:xfrm rot="16200000">
                <a:off x="2847862" y="2818874"/>
                <a:ext cx="1024639" cy="523220"/>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TW" sz="1400" b="0" i="0" u="none" strike="noStrike" kern="0" cap="none" spc="0" normalizeH="0" baseline="0" noProof="0" dirty="0">
                    <a:ln>
                      <a:noFill/>
                    </a:ln>
                    <a:solidFill>
                      <a:prstClr val="black"/>
                    </a:solidFill>
                    <a:effectLst/>
                    <a:uLnTx/>
                    <a:uFillTx/>
                    <a:ea typeface="微軟正黑體" panose="020B0604030504040204" pitchFamily="34" charset="-120"/>
                  </a:rPr>
                  <a:t>AUX_SYN</a:t>
                </a:r>
              </a:p>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TW" sz="1400" b="0" i="0" u="none" strike="noStrike" kern="0" cap="none" spc="0" normalizeH="0" baseline="0" noProof="0" dirty="0">
                    <a:ln>
                      <a:noFill/>
                    </a:ln>
                    <a:solidFill>
                      <a:prstClr val="black"/>
                    </a:solidFill>
                    <a:effectLst/>
                    <a:uLnTx/>
                    <a:uFillTx/>
                    <a:ea typeface="微軟正黑體" panose="020B0604030504040204" pitchFamily="34" charset="-120"/>
                  </a:rPr>
                  <a:t>C_IND</a:t>
                </a:r>
              </a:p>
            </p:txBody>
          </p:sp>
          <p:sp>
            <p:nvSpPr>
              <p:cNvPr id="21" name="矩形 20">
                <a:extLst>
                  <a:ext uri="{FF2B5EF4-FFF2-40B4-BE49-F238E27FC236}">
                    <a16:creationId xmlns:a16="http://schemas.microsoft.com/office/drawing/2014/main" id="{887E5F3A-F973-4C51-AB8B-386BFD6E902C}"/>
                  </a:ext>
                </a:extLst>
              </p:cNvPr>
              <p:cNvSpPr/>
              <p:nvPr/>
            </p:nvSpPr>
            <p:spPr>
              <a:xfrm>
                <a:off x="2734044" y="2725515"/>
                <a:ext cx="357835" cy="688011"/>
              </a:xfrm>
              <a:prstGeom prst="rect">
                <a:avLst/>
              </a:prstGeom>
              <a:no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2" name="矩形 21">
                <a:extLst>
                  <a:ext uri="{FF2B5EF4-FFF2-40B4-BE49-F238E27FC236}">
                    <a16:creationId xmlns:a16="http://schemas.microsoft.com/office/drawing/2014/main" id="{FC25749C-7EEB-4F9D-A719-9428EECAAEFD}"/>
                  </a:ext>
                </a:extLst>
              </p:cNvPr>
              <p:cNvSpPr/>
              <p:nvPr/>
            </p:nvSpPr>
            <p:spPr>
              <a:xfrm rot="10800000">
                <a:off x="3096671" y="2618575"/>
                <a:ext cx="523202" cy="923820"/>
              </a:xfrm>
              <a:prstGeom prst="rect">
                <a:avLst/>
              </a:prstGeom>
              <a:no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3" name="矩形 22">
              <a:extLst>
                <a:ext uri="{FF2B5EF4-FFF2-40B4-BE49-F238E27FC236}">
                  <a16:creationId xmlns:a16="http://schemas.microsoft.com/office/drawing/2014/main" id="{D54C6FE2-986E-4084-A484-C9B46245C725}"/>
                </a:ext>
              </a:extLst>
            </p:cNvPr>
            <p:cNvSpPr/>
            <p:nvPr/>
          </p:nvSpPr>
          <p:spPr>
            <a:xfrm>
              <a:off x="6111257" y="2814081"/>
              <a:ext cx="367009" cy="677133"/>
            </a:xfrm>
            <a:prstGeom prst="rect">
              <a:avLst/>
            </a:prstGeom>
            <a:no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文字方塊 4">
              <a:extLst>
                <a:ext uri="{FF2B5EF4-FFF2-40B4-BE49-F238E27FC236}">
                  <a16:creationId xmlns:a16="http://schemas.microsoft.com/office/drawing/2014/main" id="{5BBD019F-2AE1-4F45-BCA3-37465A8CCF83}"/>
                </a:ext>
              </a:extLst>
            </p:cNvPr>
            <p:cNvSpPr txBox="1"/>
            <p:nvPr/>
          </p:nvSpPr>
          <p:spPr>
            <a:xfrm rot="16200000">
              <a:off x="5947967" y="2998758"/>
              <a:ext cx="696024" cy="307777"/>
            </a:xfrm>
            <a:prstGeom prst="rect">
              <a:avLst/>
            </a:prstGeom>
            <a:noFill/>
          </p:spPr>
          <p:txBody>
            <a:bodyPr wrap="none" rtlCol="0">
              <a:spAutoFit/>
            </a:bodyPr>
            <a:lstStyle/>
            <a:p>
              <a:r>
                <a:rPr kumimoji="1" lang="en-US" altLang="zh-TW" sz="1400" dirty="0">
                  <a:solidFill>
                    <a:prstClr val="black"/>
                  </a:solidFill>
                  <a:ea typeface="微軟正黑體" panose="020B0604030504040204" pitchFamily="34" charset="-120"/>
                </a:rPr>
                <a:t>S</a:t>
              </a:r>
              <a:r>
                <a:rPr kumimoji="1" lang="zh-CN" altLang="en-US" sz="1400" b="1" dirty="0">
                  <a:solidFill>
                    <a:prstClr val="black"/>
                  </a:solidFill>
                  <a:latin typeface="Calibri" panose="020F0502020204030204" pitchFamily="34" charset="0"/>
                  <a:ea typeface="等线" panose="02010600030101010101" pitchFamily="2" charset="-122"/>
                  <a:cs typeface="Calibri" panose="020F0502020204030204" pitchFamily="34" charset="0"/>
                </a:rPr>
                <a:t> → </a:t>
              </a:r>
              <a:r>
                <a:rPr kumimoji="1" lang="en-US" altLang="zh-TW" sz="1400" dirty="0">
                  <a:solidFill>
                    <a:prstClr val="black"/>
                  </a:solidFill>
                  <a:ea typeface="微軟正黑體" panose="020B0604030504040204" pitchFamily="34" charset="-120"/>
                </a:rPr>
                <a:t>M</a:t>
              </a:r>
              <a:endParaRPr kumimoji="1" lang="zh-TW" altLang="en-US" sz="1400" dirty="0">
                <a:solidFill>
                  <a:prstClr val="black"/>
                </a:solidFill>
                <a:ea typeface="微軟正黑體" panose="020B0604030504040204" pitchFamily="34" charset="-120"/>
              </a:endParaRPr>
            </a:p>
          </p:txBody>
        </p:sp>
        <p:cxnSp>
          <p:nvCxnSpPr>
            <p:cNvPr id="25" name="直接箭头连接符 24">
              <a:extLst>
                <a:ext uri="{FF2B5EF4-FFF2-40B4-BE49-F238E27FC236}">
                  <a16:creationId xmlns:a16="http://schemas.microsoft.com/office/drawing/2014/main" id="{E1F688DA-1825-49DB-82C2-0E03C5A85F34}"/>
                </a:ext>
              </a:extLst>
            </p:cNvPr>
            <p:cNvCxnSpPr>
              <a:cxnSpLocks/>
            </p:cNvCxnSpPr>
            <p:nvPr/>
          </p:nvCxnSpPr>
          <p:spPr>
            <a:xfrm flipH="1">
              <a:off x="6140648" y="1849665"/>
              <a:ext cx="1954381" cy="0"/>
            </a:xfrm>
            <a:prstGeom prst="straightConnector1">
              <a:avLst/>
            </a:prstGeom>
            <a:noFill/>
            <a:ln w="38100" cap="flat" cmpd="sng" algn="ctr">
              <a:solidFill>
                <a:sysClr val="windowText" lastClr="000000"/>
              </a:solidFill>
              <a:prstDash val="solid"/>
              <a:miter lim="800000"/>
              <a:tailEnd type="triangle"/>
            </a:ln>
            <a:effectLst/>
          </p:spPr>
        </p:cxnSp>
        <p:cxnSp>
          <p:nvCxnSpPr>
            <p:cNvPr id="26" name="直接箭头连接符 25">
              <a:extLst>
                <a:ext uri="{FF2B5EF4-FFF2-40B4-BE49-F238E27FC236}">
                  <a16:creationId xmlns:a16="http://schemas.microsoft.com/office/drawing/2014/main" id="{26AA0438-730D-4A91-A6B4-436597CA31F9}"/>
                </a:ext>
              </a:extLst>
            </p:cNvPr>
            <p:cNvCxnSpPr>
              <a:cxnSpLocks/>
            </p:cNvCxnSpPr>
            <p:nvPr/>
          </p:nvCxnSpPr>
          <p:spPr>
            <a:xfrm flipH="1">
              <a:off x="6140647" y="2546076"/>
              <a:ext cx="1954381" cy="0"/>
            </a:xfrm>
            <a:prstGeom prst="straightConnector1">
              <a:avLst/>
            </a:prstGeom>
            <a:noFill/>
            <a:ln w="38100" cap="flat" cmpd="sng" algn="ctr">
              <a:solidFill>
                <a:sysClr val="windowText" lastClr="000000"/>
              </a:solidFill>
              <a:prstDash val="solid"/>
              <a:miter lim="800000"/>
              <a:tailEnd type="triangle"/>
            </a:ln>
            <a:effectLst/>
          </p:spPr>
        </p:cxnSp>
        <p:cxnSp>
          <p:nvCxnSpPr>
            <p:cNvPr id="27" name="直接箭头连接符 26">
              <a:extLst>
                <a:ext uri="{FF2B5EF4-FFF2-40B4-BE49-F238E27FC236}">
                  <a16:creationId xmlns:a16="http://schemas.microsoft.com/office/drawing/2014/main" id="{6DD52DEE-A392-47D8-AA62-7B7951A45DB6}"/>
                </a:ext>
              </a:extLst>
            </p:cNvPr>
            <p:cNvCxnSpPr>
              <a:cxnSpLocks/>
            </p:cNvCxnSpPr>
            <p:nvPr/>
          </p:nvCxnSpPr>
          <p:spPr>
            <a:xfrm>
              <a:off x="8114200" y="1742725"/>
              <a:ext cx="1922421" cy="0"/>
            </a:xfrm>
            <a:prstGeom prst="straightConnector1">
              <a:avLst/>
            </a:prstGeom>
            <a:noFill/>
            <a:ln w="38100" cap="flat" cmpd="sng" algn="ctr">
              <a:solidFill>
                <a:sysClr val="windowText" lastClr="000000"/>
              </a:solidFill>
              <a:prstDash val="solid"/>
              <a:miter lim="800000"/>
              <a:tailEnd type="triangle"/>
            </a:ln>
            <a:effectLst/>
          </p:spPr>
        </p:cxnSp>
        <p:cxnSp>
          <p:nvCxnSpPr>
            <p:cNvPr id="28" name="直接箭头连接符 27">
              <a:extLst>
                <a:ext uri="{FF2B5EF4-FFF2-40B4-BE49-F238E27FC236}">
                  <a16:creationId xmlns:a16="http://schemas.microsoft.com/office/drawing/2014/main" id="{A8AF7C14-B1A9-4938-9F1D-4C9E9A3081CB}"/>
                </a:ext>
              </a:extLst>
            </p:cNvPr>
            <p:cNvCxnSpPr>
              <a:cxnSpLocks/>
            </p:cNvCxnSpPr>
            <p:nvPr/>
          </p:nvCxnSpPr>
          <p:spPr>
            <a:xfrm>
              <a:off x="8095028" y="2666546"/>
              <a:ext cx="1922421" cy="0"/>
            </a:xfrm>
            <a:prstGeom prst="straightConnector1">
              <a:avLst/>
            </a:prstGeom>
            <a:noFill/>
            <a:ln w="38100" cap="flat" cmpd="sng" algn="ctr">
              <a:solidFill>
                <a:sysClr val="windowText" lastClr="000000"/>
              </a:solidFill>
              <a:prstDash val="solid"/>
              <a:miter lim="800000"/>
              <a:tailEnd type="triangle"/>
            </a:ln>
            <a:effectLst/>
          </p:spPr>
        </p:cxnSp>
        <p:cxnSp>
          <p:nvCxnSpPr>
            <p:cNvPr id="29" name="直接箭头连接符 28">
              <a:extLst>
                <a:ext uri="{FF2B5EF4-FFF2-40B4-BE49-F238E27FC236}">
                  <a16:creationId xmlns:a16="http://schemas.microsoft.com/office/drawing/2014/main" id="{AD301538-0AB6-4269-B744-17DB585483D8}"/>
                </a:ext>
              </a:extLst>
            </p:cNvPr>
            <p:cNvCxnSpPr>
              <a:cxnSpLocks/>
            </p:cNvCxnSpPr>
            <p:nvPr/>
          </p:nvCxnSpPr>
          <p:spPr>
            <a:xfrm>
              <a:off x="6134601" y="2814081"/>
              <a:ext cx="3882848" cy="0"/>
            </a:xfrm>
            <a:prstGeom prst="straightConnector1">
              <a:avLst/>
            </a:prstGeom>
            <a:noFill/>
            <a:ln w="38100" cap="flat" cmpd="sng" algn="ctr">
              <a:solidFill>
                <a:sysClr val="windowText" lastClr="000000"/>
              </a:solidFill>
              <a:prstDash val="solid"/>
              <a:miter lim="800000"/>
              <a:tailEnd type="triangle"/>
            </a:ln>
            <a:effectLst/>
          </p:spPr>
        </p:cxnSp>
        <p:cxnSp>
          <p:nvCxnSpPr>
            <p:cNvPr id="44" name="直線接點 26">
              <a:extLst>
                <a:ext uri="{FF2B5EF4-FFF2-40B4-BE49-F238E27FC236}">
                  <a16:creationId xmlns:a16="http://schemas.microsoft.com/office/drawing/2014/main" id="{8DF47DB6-AA1A-4601-95B6-36E90D97A403}"/>
                </a:ext>
              </a:extLst>
            </p:cNvPr>
            <p:cNvCxnSpPr>
              <a:cxnSpLocks/>
            </p:cNvCxnSpPr>
            <p:nvPr/>
          </p:nvCxnSpPr>
          <p:spPr>
            <a:xfrm>
              <a:off x="10036622" y="542550"/>
              <a:ext cx="0" cy="6055200"/>
            </a:xfrm>
            <a:prstGeom prst="line">
              <a:avLst/>
            </a:prstGeom>
            <a:noFill/>
            <a:ln w="38100" cap="flat" cmpd="sng" algn="ctr">
              <a:solidFill>
                <a:sysClr val="windowText" lastClr="000000"/>
              </a:solidFill>
              <a:prstDash val="solid"/>
              <a:miter lim="800000"/>
            </a:ln>
            <a:effectLst/>
          </p:spPr>
        </p:cxnSp>
        <p:cxnSp>
          <p:nvCxnSpPr>
            <p:cNvPr id="45" name="直線接點 26">
              <a:extLst>
                <a:ext uri="{FF2B5EF4-FFF2-40B4-BE49-F238E27FC236}">
                  <a16:creationId xmlns:a16="http://schemas.microsoft.com/office/drawing/2014/main" id="{29AA9E6D-EE23-4FF4-BACD-AA5617C96C21}"/>
                </a:ext>
              </a:extLst>
            </p:cNvPr>
            <p:cNvCxnSpPr>
              <a:cxnSpLocks/>
            </p:cNvCxnSpPr>
            <p:nvPr/>
          </p:nvCxnSpPr>
          <p:spPr>
            <a:xfrm>
              <a:off x="6118622" y="542550"/>
              <a:ext cx="0" cy="6055200"/>
            </a:xfrm>
            <a:prstGeom prst="line">
              <a:avLst/>
            </a:prstGeom>
            <a:noFill/>
            <a:ln w="38100" cap="flat" cmpd="sng" algn="ctr">
              <a:solidFill>
                <a:sysClr val="windowText" lastClr="000000"/>
              </a:solidFill>
              <a:prstDash val="solid"/>
              <a:miter lim="800000"/>
            </a:ln>
            <a:effectLst/>
          </p:spPr>
        </p:cxnSp>
        <p:cxnSp>
          <p:nvCxnSpPr>
            <p:cNvPr id="46" name="直線接點 26">
              <a:extLst>
                <a:ext uri="{FF2B5EF4-FFF2-40B4-BE49-F238E27FC236}">
                  <a16:creationId xmlns:a16="http://schemas.microsoft.com/office/drawing/2014/main" id="{EBF288F8-3D58-46EB-AEE3-41363D1C9865}"/>
                </a:ext>
              </a:extLst>
            </p:cNvPr>
            <p:cNvCxnSpPr>
              <a:cxnSpLocks/>
            </p:cNvCxnSpPr>
            <p:nvPr/>
          </p:nvCxnSpPr>
          <p:spPr>
            <a:xfrm>
              <a:off x="8099822" y="542550"/>
              <a:ext cx="0" cy="6055200"/>
            </a:xfrm>
            <a:prstGeom prst="line">
              <a:avLst/>
            </a:prstGeom>
            <a:noFill/>
            <a:ln w="38100" cap="flat" cmpd="sng" algn="ctr">
              <a:solidFill>
                <a:sysClr val="windowText" lastClr="000000"/>
              </a:solidFill>
              <a:prstDash val="solid"/>
              <a:miter lim="800000"/>
            </a:ln>
            <a:effectLst/>
          </p:spPr>
        </p:cxnSp>
        <p:sp>
          <p:nvSpPr>
            <p:cNvPr id="51" name="矩形 50">
              <a:extLst>
                <a:ext uri="{FF2B5EF4-FFF2-40B4-BE49-F238E27FC236}">
                  <a16:creationId xmlns:a16="http://schemas.microsoft.com/office/drawing/2014/main" id="{55880D12-7080-43BA-985D-2E713F272F34}"/>
                </a:ext>
              </a:extLst>
            </p:cNvPr>
            <p:cNvSpPr/>
            <p:nvPr/>
          </p:nvSpPr>
          <p:spPr>
            <a:xfrm rot="16200000">
              <a:off x="9778130" y="1955426"/>
              <a:ext cx="923821" cy="412018"/>
            </a:xfrm>
            <a:prstGeom prst="rect">
              <a:avLst/>
            </a:prstGeom>
            <a:solidFill>
              <a:srgbClr val="4472C4">
                <a:lumMod val="40000"/>
                <a:lumOff val="6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TW" sz="1400" b="1" i="0" u="none" strike="noStrike" kern="0" cap="none" spc="0" normalizeH="0" baseline="0" noProof="0" dirty="0">
                  <a:ln>
                    <a:noFill/>
                  </a:ln>
                  <a:solidFill>
                    <a:prstClr val="black"/>
                  </a:solidFill>
                  <a:effectLst/>
                  <a:uLnTx/>
                  <a:uFillTx/>
                  <a:latin typeface="等线" panose="020F0502020204030204"/>
                  <a:ea typeface="新細明體" panose="02020500000000000000" pitchFamily="18" charset="-120"/>
                  <a:cs typeface="Arial" panose="020B0604020202020204" pitchFamily="34" charset="0"/>
                </a:rPr>
                <a:t>CTE Info</a:t>
              </a:r>
              <a:endParaRPr kumimoji="1" lang="zh-TW" altLang="en-US" sz="1400" b="1" i="0" u="none" strike="noStrike" kern="0" cap="none" spc="0" normalizeH="0" baseline="0" noProof="0" dirty="0">
                <a:ln>
                  <a:noFill/>
                </a:ln>
                <a:solidFill>
                  <a:prstClr val="black"/>
                </a:solidFill>
                <a:effectLst/>
                <a:uLnTx/>
                <a:uFillTx/>
                <a:latin typeface="等线" panose="020F0502020204030204"/>
                <a:ea typeface="新細明體" panose="02020500000000000000" pitchFamily="18" charset="-120"/>
                <a:cs typeface="Arial" panose="020B0604020202020204" pitchFamily="34" charset="0"/>
              </a:endParaRPr>
            </a:p>
          </p:txBody>
        </p:sp>
        <p:sp>
          <p:nvSpPr>
            <p:cNvPr id="52" name="矩形 51">
              <a:extLst>
                <a:ext uri="{FF2B5EF4-FFF2-40B4-BE49-F238E27FC236}">
                  <a16:creationId xmlns:a16="http://schemas.microsoft.com/office/drawing/2014/main" id="{BA55ED84-0F60-48F8-951F-3EA54B9E7796}"/>
                </a:ext>
              </a:extLst>
            </p:cNvPr>
            <p:cNvSpPr/>
            <p:nvPr/>
          </p:nvSpPr>
          <p:spPr>
            <a:xfrm rot="16200000">
              <a:off x="9789220" y="2866934"/>
              <a:ext cx="901640" cy="412016"/>
            </a:xfrm>
            <a:prstGeom prst="rect">
              <a:avLst/>
            </a:prstGeom>
            <a:solidFill>
              <a:srgbClr val="ED7D31">
                <a:lumMod val="60000"/>
                <a:lumOff val="4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TW" sz="1400" b="1" i="0" u="none" strike="noStrike" kern="0" cap="none" spc="0" normalizeH="0" baseline="0" noProof="0" dirty="0">
                  <a:ln>
                    <a:noFill/>
                  </a:ln>
                  <a:solidFill>
                    <a:prstClr val="black"/>
                  </a:solidFill>
                  <a:effectLst/>
                  <a:uLnTx/>
                  <a:uFillTx/>
                  <a:latin typeface="等线" panose="020F0502020204030204"/>
                  <a:ea typeface="新細明體" panose="02020500000000000000" pitchFamily="18" charset="-120"/>
                  <a:cs typeface="Arial" panose="020B0604020202020204" pitchFamily="34" charset="0"/>
                </a:rPr>
                <a:t>Antenna </a:t>
              </a:r>
            </a:p>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TW" sz="1400" b="1" i="0" u="none" strike="noStrike" kern="0" cap="none" spc="0" normalizeH="0" baseline="0" noProof="0" dirty="0" err="1">
                  <a:ln>
                    <a:noFill/>
                  </a:ln>
                  <a:solidFill>
                    <a:prstClr val="black"/>
                  </a:solidFill>
                  <a:effectLst/>
                  <a:uLnTx/>
                  <a:uFillTx/>
                  <a:latin typeface="等线" panose="020F0502020204030204"/>
                  <a:ea typeface="新細明體" panose="02020500000000000000" pitchFamily="18" charset="-120"/>
                  <a:cs typeface="Arial" panose="020B0604020202020204" pitchFamily="34" charset="0"/>
                </a:rPr>
                <a:t>Sampl</a:t>
              </a:r>
              <a:endParaRPr kumimoji="1" lang="zh-TW" altLang="en-US" sz="1400" b="1" i="0" u="none" strike="noStrike" kern="0" cap="none" spc="0" normalizeH="0" baseline="0" noProof="0" dirty="0">
                <a:ln>
                  <a:noFill/>
                </a:ln>
                <a:solidFill>
                  <a:prstClr val="black"/>
                </a:solidFill>
                <a:effectLst/>
                <a:uLnTx/>
                <a:uFillTx/>
                <a:latin typeface="等线" panose="020F0502020204030204"/>
                <a:ea typeface="新細明體" panose="02020500000000000000" pitchFamily="18" charset="-120"/>
                <a:cs typeface="Arial" panose="020B0604020202020204" pitchFamily="34" charset="0"/>
              </a:endParaRPr>
            </a:p>
          </p:txBody>
        </p:sp>
        <p:cxnSp>
          <p:nvCxnSpPr>
            <p:cNvPr id="53" name="直接箭头连接符 52">
              <a:extLst>
                <a:ext uri="{FF2B5EF4-FFF2-40B4-BE49-F238E27FC236}">
                  <a16:creationId xmlns:a16="http://schemas.microsoft.com/office/drawing/2014/main" id="{C7BE0D77-54D3-43D6-AF32-5AF19D42090C}"/>
                </a:ext>
              </a:extLst>
            </p:cNvPr>
            <p:cNvCxnSpPr>
              <a:cxnSpLocks/>
            </p:cNvCxnSpPr>
            <p:nvPr/>
          </p:nvCxnSpPr>
          <p:spPr>
            <a:xfrm>
              <a:off x="6153604" y="3495945"/>
              <a:ext cx="3882848" cy="0"/>
            </a:xfrm>
            <a:prstGeom prst="straightConnector1">
              <a:avLst/>
            </a:prstGeom>
            <a:noFill/>
            <a:ln w="38100" cap="flat" cmpd="sng" algn="ctr">
              <a:solidFill>
                <a:sysClr val="windowText" lastClr="000000"/>
              </a:solidFill>
              <a:prstDash val="solid"/>
              <a:miter lim="800000"/>
              <a:tailEnd type="triangle"/>
            </a:ln>
            <a:effectLst/>
          </p:spPr>
        </p:cxnSp>
        <p:sp>
          <p:nvSpPr>
            <p:cNvPr id="57" name="文字方塊 5">
              <a:extLst>
                <a:ext uri="{FF2B5EF4-FFF2-40B4-BE49-F238E27FC236}">
                  <a16:creationId xmlns:a16="http://schemas.microsoft.com/office/drawing/2014/main" id="{C44996BE-B004-4F5B-8687-2F2C2B00B5A5}"/>
                </a:ext>
              </a:extLst>
            </p:cNvPr>
            <p:cNvSpPr txBox="1"/>
            <p:nvPr/>
          </p:nvSpPr>
          <p:spPr>
            <a:xfrm rot="16200000">
              <a:off x="4851296" y="2437456"/>
              <a:ext cx="2210990" cy="369332"/>
            </a:xfrm>
            <a:prstGeom prst="rect">
              <a:avLst/>
            </a:prstGeom>
            <a:noFill/>
          </p:spPr>
          <p:txBody>
            <a:bodyPr wrap="none" rtlCol="0">
              <a:spAutoFit/>
            </a:bodyPr>
            <a:lstStyle/>
            <a:p>
              <a:r>
                <a:rPr kumimoji="1" lang="en-US" altLang="zh-TW" dirty="0">
                  <a:solidFill>
                    <a:prstClr val="black"/>
                  </a:solidFill>
                  <a:ea typeface="微軟正黑體" panose="020B0604030504040204" pitchFamily="34" charset="-120"/>
                </a:rPr>
                <a:t>One </a:t>
              </a:r>
              <a:r>
                <a:rPr kumimoji="1" lang="en-US" altLang="zh-TW" dirty="0" err="1">
                  <a:solidFill>
                    <a:prstClr val="black"/>
                  </a:solidFill>
                  <a:ea typeface="微軟正黑體" panose="020B0604030504040204" pitchFamily="34" charset="-120"/>
                </a:rPr>
                <a:t>AoA</a:t>
              </a:r>
              <a:r>
                <a:rPr kumimoji="1" lang="en-US" altLang="zh-TW" dirty="0">
                  <a:solidFill>
                    <a:prstClr val="black"/>
                  </a:solidFill>
                  <a:ea typeface="微軟正黑體" panose="020B0604030504040204" pitchFamily="34" charset="-120"/>
                </a:rPr>
                <a:t> estimation</a:t>
              </a:r>
              <a:endParaRPr kumimoji="1" lang="zh-TW" altLang="en-US" dirty="0">
                <a:solidFill>
                  <a:prstClr val="black"/>
                </a:solidFill>
                <a:ea typeface="微軟正黑體" panose="020B0604030504040204" pitchFamily="34" charset="-120"/>
              </a:endParaRPr>
            </a:p>
          </p:txBody>
        </p:sp>
      </p:grpSp>
      <p:sp>
        <p:nvSpPr>
          <p:cNvPr id="2" name="灯片编号占位符 1">
            <a:extLst>
              <a:ext uri="{FF2B5EF4-FFF2-40B4-BE49-F238E27FC236}">
                <a16:creationId xmlns:a16="http://schemas.microsoft.com/office/drawing/2014/main" id="{5A86E93F-97A7-4AD9-B992-13F8C3EB877D}"/>
              </a:ext>
            </a:extLst>
          </p:cNvPr>
          <p:cNvSpPr>
            <a:spLocks noGrp="1"/>
          </p:cNvSpPr>
          <p:nvPr>
            <p:ph type="sldNum" sz="quarter" idx="10"/>
          </p:nvPr>
        </p:nvSpPr>
        <p:spPr/>
        <p:txBody>
          <a:bodyPr/>
          <a:lstStyle/>
          <a:p>
            <a:fld id="{6C53781C-E1F6-4315-A39D-61273F2E0596}" type="slidenum">
              <a:rPr lang="zh-CN" altLang="en-US" smtClean="0"/>
              <a:pPr/>
              <a:t>18</a:t>
            </a:fld>
            <a:endParaRPr lang="zh-CN" altLang="en-US" dirty="0"/>
          </a:p>
        </p:txBody>
      </p:sp>
    </p:spTree>
    <p:extLst>
      <p:ext uri="{BB962C8B-B14F-4D97-AF65-F5344CB8AC3E}">
        <p14:creationId xmlns:p14="http://schemas.microsoft.com/office/powerpoint/2010/main" val="2705466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5"/>
                                        </p:tgtEl>
                                        <p:attrNameLst>
                                          <p:attrName>style.visibility</p:attrName>
                                        </p:attrNameLst>
                                      </p:cBhvr>
                                      <p:to>
                                        <p:strVal val="visible"/>
                                      </p:to>
                                    </p:set>
                                    <p:animEffect transition="in" filter="fade">
                                      <p:cBhvr>
                                        <p:cTn id="7" dur="500"/>
                                        <p:tgtEl>
                                          <p:spTgt spid="1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7"/>
                                        </p:tgtEl>
                                        <p:attrNameLst>
                                          <p:attrName>style.visibility</p:attrName>
                                        </p:attrNameLst>
                                      </p:cBhvr>
                                      <p:to>
                                        <p:strVal val="visible"/>
                                      </p:to>
                                    </p:set>
                                    <p:animEffect transition="in" filter="fade">
                                      <p:cBhvr>
                                        <p:cTn id="12" dur="500"/>
                                        <p:tgtEl>
                                          <p:spTgt spid="127"/>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26"/>
                                        </p:tgtEl>
                                        <p:attrNameLst>
                                          <p:attrName>style.visibility</p:attrName>
                                        </p:attrNameLst>
                                      </p:cBhvr>
                                      <p:to>
                                        <p:strVal val="visible"/>
                                      </p:to>
                                    </p:set>
                                    <p:animEffect transition="in" filter="fade">
                                      <p:cBhvr>
                                        <p:cTn id="16" dur="500"/>
                                        <p:tgtEl>
                                          <p:spTgt spid="12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127"/>
                                        </p:tgtEl>
                                      </p:cBhvr>
                                    </p:animEffect>
                                    <p:set>
                                      <p:cBhvr>
                                        <p:cTn id="21" dur="1" fill="hold">
                                          <p:stCondLst>
                                            <p:cond delay="499"/>
                                          </p:stCondLst>
                                        </p:cTn>
                                        <p:tgtEl>
                                          <p:spTgt spid="127"/>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128"/>
                                        </p:tgtEl>
                                        <p:attrNameLst>
                                          <p:attrName>style.visibility</p:attrName>
                                        </p:attrNameLst>
                                      </p:cBhvr>
                                      <p:to>
                                        <p:strVal val="visible"/>
                                      </p:to>
                                    </p:set>
                                    <p:animEffect transition="in" filter="fade">
                                      <p:cBhvr>
                                        <p:cTn id="24" dur="500"/>
                                        <p:tgtEl>
                                          <p:spTgt spid="12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126"/>
                                        </p:tgtEl>
                                      </p:cBhvr>
                                    </p:animEffect>
                                    <p:set>
                                      <p:cBhvr>
                                        <p:cTn id="29" dur="1" fill="hold">
                                          <p:stCondLst>
                                            <p:cond delay="499"/>
                                          </p:stCondLst>
                                        </p:cTn>
                                        <p:tgtEl>
                                          <p:spTgt spid="126"/>
                                        </p:tgtEl>
                                        <p:attrNameLst>
                                          <p:attrName>style.visibility</p:attrName>
                                        </p:attrNameLst>
                                      </p:cBhvr>
                                      <p:to>
                                        <p:strVal val="hidden"/>
                                      </p:to>
                                    </p:se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129"/>
                                        </p:tgtEl>
                                        <p:attrNameLst>
                                          <p:attrName>style.visibility</p:attrName>
                                        </p:attrNameLst>
                                      </p:cBhvr>
                                      <p:to>
                                        <p:strVal val="visible"/>
                                      </p:to>
                                    </p:set>
                                    <p:animEffect transition="in" filter="fade">
                                      <p:cBhvr>
                                        <p:cTn id="33" dur="5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B04C0B57-4DC6-4A16-B1D3-4B23077322CA}"/>
              </a:ext>
            </a:extLst>
          </p:cNvPr>
          <p:cNvSpPr>
            <a:spLocks noGrp="1"/>
          </p:cNvSpPr>
          <p:nvPr>
            <p:ph type="body" sz="quarter" idx="11"/>
          </p:nvPr>
        </p:nvSpPr>
        <p:spPr>
          <a:xfrm>
            <a:off x="1075351" y="43657"/>
            <a:ext cx="7691278" cy="598488"/>
          </a:xfrm>
        </p:spPr>
        <p:txBody>
          <a:bodyPr/>
          <a:lstStyle/>
          <a:p>
            <a:r>
              <a:rPr lang="en-US" altLang="zh-CN" dirty="0"/>
              <a:t>Challenge 3: Large-scale Deployment</a:t>
            </a:r>
            <a:endParaRPr lang="zh-CN" altLang="en-US" dirty="0"/>
          </a:p>
        </p:txBody>
      </p:sp>
      <p:sp>
        <p:nvSpPr>
          <p:cNvPr id="6" name="矩形 5">
            <a:extLst>
              <a:ext uri="{FF2B5EF4-FFF2-40B4-BE49-F238E27FC236}">
                <a16:creationId xmlns:a16="http://schemas.microsoft.com/office/drawing/2014/main" id="{20C0FC95-9A93-48EA-A2C9-DF79C5838027}"/>
              </a:ext>
            </a:extLst>
          </p:cNvPr>
          <p:cNvSpPr/>
          <p:nvPr/>
        </p:nvSpPr>
        <p:spPr>
          <a:xfrm>
            <a:off x="752383" y="1717279"/>
            <a:ext cx="4897979" cy="364648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tx1">
                  <a:lumMod val="75000"/>
                  <a:lumOff val="25000"/>
                </a:schemeClr>
              </a:solidFill>
            </a:endParaRPr>
          </a:p>
        </p:txBody>
      </p:sp>
      <p:sp>
        <p:nvSpPr>
          <p:cNvPr id="8" name="矩形 7">
            <a:extLst>
              <a:ext uri="{FF2B5EF4-FFF2-40B4-BE49-F238E27FC236}">
                <a16:creationId xmlns:a16="http://schemas.microsoft.com/office/drawing/2014/main" id="{456CE2DC-6790-48C8-A91F-A1E88BCA6184}"/>
              </a:ext>
            </a:extLst>
          </p:cNvPr>
          <p:cNvSpPr/>
          <p:nvPr/>
        </p:nvSpPr>
        <p:spPr>
          <a:xfrm>
            <a:off x="1384806" y="1238374"/>
            <a:ext cx="3562103" cy="373163"/>
          </a:xfrm>
          <a:prstGeom prst="rect">
            <a:avLst/>
          </a:prstGeom>
          <a:solidFill>
            <a:srgbClr val="C8161E"/>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000" b="1" dirty="0">
                <a:cs typeface="+mn-ea"/>
                <a:sym typeface="+mn-lt"/>
              </a:rPr>
              <a:t>Concurrent Targets</a:t>
            </a:r>
            <a:endParaRPr lang="zh-CN" altLang="en-US" sz="2000" b="1" dirty="0">
              <a:cs typeface="+mn-ea"/>
              <a:sym typeface="+mn-lt"/>
            </a:endParaRPr>
          </a:p>
        </p:txBody>
      </p:sp>
      <p:grpSp>
        <p:nvGrpSpPr>
          <p:cNvPr id="3" name="组合 2">
            <a:extLst>
              <a:ext uri="{FF2B5EF4-FFF2-40B4-BE49-F238E27FC236}">
                <a16:creationId xmlns:a16="http://schemas.microsoft.com/office/drawing/2014/main" id="{4D1E24FF-79B4-4502-B55B-578BCB58514B}"/>
              </a:ext>
            </a:extLst>
          </p:cNvPr>
          <p:cNvGrpSpPr/>
          <p:nvPr/>
        </p:nvGrpSpPr>
        <p:grpSpPr>
          <a:xfrm>
            <a:off x="6444784" y="1238374"/>
            <a:ext cx="4897979" cy="4125392"/>
            <a:chOff x="6444784" y="1238374"/>
            <a:chExt cx="4897979" cy="4125392"/>
          </a:xfrm>
        </p:grpSpPr>
        <p:sp>
          <p:nvSpPr>
            <p:cNvPr id="7" name="矩形 6">
              <a:extLst>
                <a:ext uri="{FF2B5EF4-FFF2-40B4-BE49-F238E27FC236}">
                  <a16:creationId xmlns:a16="http://schemas.microsoft.com/office/drawing/2014/main" id="{201BCDC4-7273-4661-B729-48E7C55699CC}"/>
                </a:ext>
              </a:extLst>
            </p:cNvPr>
            <p:cNvSpPr/>
            <p:nvPr/>
          </p:nvSpPr>
          <p:spPr>
            <a:xfrm>
              <a:off x="6444784" y="1717279"/>
              <a:ext cx="4897979" cy="364648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tx1">
                    <a:lumMod val="75000"/>
                    <a:lumOff val="25000"/>
                  </a:schemeClr>
                </a:solidFill>
              </a:endParaRPr>
            </a:p>
          </p:txBody>
        </p:sp>
        <p:sp>
          <p:nvSpPr>
            <p:cNvPr id="9" name="矩形 8">
              <a:extLst>
                <a:ext uri="{FF2B5EF4-FFF2-40B4-BE49-F238E27FC236}">
                  <a16:creationId xmlns:a16="http://schemas.microsoft.com/office/drawing/2014/main" id="{2357E31E-6210-4E2E-8922-788FAC470CDF}"/>
                </a:ext>
              </a:extLst>
            </p:cNvPr>
            <p:cNvSpPr/>
            <p:nvPr/>
          </p:nvSpPr>
          <p:spPr>
            <a:xfrm>
              <a:off x="7064782" y="1238374"/>
              <a:ext cx="3678355" cy="373163"/>
            </a:xfrm>
            <a:prstGeom prst="rect">
              <a:avLst/>
            </a:prstGeom>
            <a:solidFill>
              <a:srgbClr val="C8161E"/>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000" b="1" dirty="0">
                  <a:cs typeface="+mn-ea"/>
                  <a:sym typeface="+mn-lt"/>
                </a:rPr>
                <a:t>Handover</a:t>
              </a:r>
              <a:endParaRPr lang="zh-CN" altLang="en-US" sz="2000" b="1" dirty="0">
                <a:cs typeface="+mn-ea"/>
                <a:sym typeface="+mn-lt"/>
              </a:endParaRPr>
            </a:p>
          </p:txBody>
        </p:sp>
      </p:grpSp>
      <p:pic>
        <p:nvPicPr>
          <p:cNvPr id="38" name="圖片 3199">
            <a:extLst>
              <a:ext uri="{FF2B5EF4-FFF2-40B4-BE49-F238E27FC236}">
                <a16:creationId xmlns:a16="http://schemas.microsoft.com/office/drawing/2014/main" id="{FF6D6B3C-24B5-4843-AF66-7169D397D011}"/>
              </a:ext>
            </a:extLst>
          </p:cNvPr>
          <p:cNvPicPr>
            <a:picLocks noChangeAspect="1"/>
          </p:cNvPicPr>
          <p:nvPr/>
        </p:nvPicPr>
        <p:blipFill>
          <a:blip r:embed="rId3">
            <a:duotone>
              <a:prstClr val="black"/>
              <a:srgbClr val="ED7D31">
                <a:tint val="45000"/>
                <a:satMod val="400000"/>
              </a:srgbClr>
            </a:duotone>
          </a:blip>
          <a:stretch>
            <a:fillRect/>
          </a:stretch>
        </p:blipFill>
        <p:spPr>
          <a:xfrm>
            <a:off x="3042258" y="2534185"/>
            <a:ext cx="524018" cy="508756"/>
          </a:xfrm>
          <a:prstGeom prst="rect">
            <a:avLst/>
          </a:prstGeom>
        </p:spPr>
      </p:pic>
      <p:grpSp>
        <p:nvGrpSpPr>
          <p:cNvPr id="42" name="群組 3165">
            <a:extLst>
              <a:ext uri="{FF2B5EF4-FFF2-40B4-BE49-F238E27FC236}">
                <a16:creationId xmlns:a16="http://schemas.microsoft.com/office/drawing/2014/main" id="{F9F1D75F-0D6E-4661-AE49-15C314F976CD}"/>
              </a:ext>
            </a:extLst>
          </p:cNvPr>
          <p:cNvGrpSpPr/>
          <p:nvPr/>
        </p:nvGrpSpPr>
        <p:grpSpPr>
          <a:xfrm>
            <a:off x="4437492" y="1887088"/>
            <a:ext cx="966996" cy="469756"/>
            <a:chOff x="609564" y="959066"/>
            <a:chExt cx="1520190" cy="738491"/>
          </a:xfrm>
        </p:grpSpPr>
        <p:sp>
          <p:nvSpPr>
            <p:cNvPr id="43" name="圓角矩形 3166">
              <a:extLst>
                <a:ext uri="{FF2B5EF4-FFF2-40B4-BE49-F238E27FC236}">
                  <a16:creationId xmlns:a16="http://schemas.microsoft.com/office/drawing/2014/main" id="{A3907F6D-ED4F-4910-9717-6F6073344045}"/>
                </a:ext>
              </a:extLst>
            </p:cNvPr>
            <p:cNvSpPr/>
            <p:nvPr/>
          </p:nvSpPr>
          <p:spPr>
            <a:xfrm>
              <a:off x="609564" y="959066"/>
              <a:ext cx="1520190" cy="364057"/>
            </a:xfrm>
            <a:prstGeom prst="roundRect">
              <a:avLst/>
            </a:prstGeom>
            <a:solidFill>
              <a:srgbClr val="0280F9"/>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1" i="0" u="none" strike="noStrike" kern="0" cap="none" spc="0" normalizeH="0" baseline="0" noProof="0" dirty="0">
                <a:ln>
                  <a:noFill/>
                </a:ln>
                <a:solidFill>
                  <a:prstClr val="white"/>
                </a:solidFill>
                <a:effectLst/>
                <a:uLnTx/>
                <a:uFillTx/>
                <a:latin typeface="等线" panose="020F0502020204030204"/>
                <a:ea typeface="新細明體" panose="02020500000000000000" pitchFamily="18" charset="-120"/>
                <a:cs typeface="Arial" panose="020B0604020202020204" pitchFamily="34" charset="0"/>
              </a:endParaRPr>
            </a:p>
          </p:txBody>
        </p:sp>
        <p:grpSp>
          <p:nvGrpSpPr>
            <p:cNvPr id="44" name="群組 3167">
              <a:extLst>
                <a:ext uri="{FF2B5EF4-FFF2-40B4-BE49-F238E27FC236}">
                  <a16:creationId xmlns:a16="http://schemas.microsoft.com/office/drawing/2014/main" id="{1100117E-2FD7-4F0F-9C63-5875394225CD}"/>
                </a:ext>
              </a:extLst>
            </p:cNvPr>
            <p:cNvGrpSpPr/>
            <p:nvPr/>
          </p:nvGrpSpPr>
          <p:grpSpPr>
            <a:xfrm>
              <a:off x="755535" y="1314450"/>
              <a:ext cx="274321" cy="377190"/>
              <a:chOff x="6869429" y="1943100"/>
              <a:chExt cx="274321" cy="377190"/>
            </a:xfrm>
          </p:grpSpPr>
          <p:cxnSp>
            <p:nvCxnSpPr>
              <p:cNvPr id="57" name="直線接點 3182">
                <a:extLst>
                  <a:ext uri="{FF2B5EF4-FFF2-40B4-BE49-F238E27FC236}">
                    <a16:creationId xmlns:a16="http://schemas.microsoft.com/office/drawing/2014/main" id="{22A6B10B-87FE-4A65-B399-A77444B0FC9B}"/>
                  </a:ext>
                </a:extLst>
              </p:cNvPr>
              <p:cNvCxnSpPr>
                <a:cxnSpLocks/>
              </p:cNvCxnSpPr>
              <p:nvPr/>
            </p:nvCxnSpPr>
            <p:spPr>
              <a:xfrm>
                <a:off x="7006589" y="1943100"/>
                <a:ext cx="0" cy="377190"/>
              </a:xfrm>
              <a:prstGeom prst="line">
                <a:avLst/>
              </a:prstGeom>
              <a:noFill/>
              <a:ln w="28575" cap="flat" cmpd="sng" algn="ctr">
                <a:solidFill>
                  <a:srgbClr val="0280F9"/>
                </a:solidFill>
                <a:prstDash val="solid"/>
                <a:miter lim="800000"/>
              </a:ln>
              <a:effectLst/>
            </p:spPr>
          </p:cxnSp>
          <p:cxnSp>
            <p:nvCxnSpPr>
              <p:cNvPr id="58" name="直線接點 3184">
                <a:extLst>
                  <a:ext uri="{FF2B5EF4-FFF2-40B4-BE49-F238E27FC236}">
                    <a16:creationId xmlns:a16="http://schemas.microsoft.com/office/drawing/2014/main" id="{8953F08E-E474-4FA6-B011-85E86ED5FEC2}"/>
                  </a:ext>
                </a:extLst>
              </p:cNvPr>
              <p:cNvCxnSpPr>
                <a:cxnSpLocks/>
              </p:cNvCxnSpPr>
              <p:nvPr/>
            </p:nvCxnSpPr>
            <p:spPr>
              <a:xfrm>
                <a:off x="7006590" y="2137410"/>
                <a:ext cx="137160" cy="182880"/>
              </a:xfrm>
              <a:prstGeom prst="line">
                <a:avLst/>
              </a:prstGeom>
              <a:noFill/>
              <a:ln w="28575" cap="flat" cmpd="sng" algn="ctr">
                <a:solidFill>
                  <a:srgbClr val="0280F9"/>
                </a:solidFill>
                <a:prstDash val="solid"/>
                <a:miter lim="800000"/>
              </a:ln>
              <a:effectLst/>
            </p:spPr>
          </p:cxnSp>
          <p:cxnSp>
            <p:nvCxnSpPr>
              <p:cNvPr id="59" name="直線接點 3190">
                <a:extLst>
                  <a:ext uri="{FF2B5EF4-FFF2-40B4-BE49-F238E27FC236}">
                    <a16:creationId xmlns:a16="http://schemas.microsoft.com/office/drawing/2014/main" id="{365F1C3B-0290-410D-8B8D-6417C0D6C6AD}"/>
                  </a:ext>
                </a:extLst>
              </p:cNvPr>
              <p:cNvCxnSpPr>
                <a:cxnSpLocks/>
              </p:cNvCxnSpPr>
              <p:nvPr/>
            </p:nvCxnSpPr>
            <p:spPr>
              <a:xfrm flipH="1">
                <a:off x="6869429" y="2137410"/>
                <a:ext cx="137160" cy="182880"/>
              </a:xfrm>
              <a:prstGeom prst="line">
                <a:avLst/>
              </a:prstGeom>
              <a:noFill/>
              <a:ln w="28575" cap="flat" cmpd="sng" algn="ctr">
                <a:solidFill>
                  <a:srgbClr val="0280F9"/>
                </a:solidFill>
                <a:prstDash val="solid"/>
                <a:miter lim="800000"/>
              </a:ln>
              <a:effectLst/>
            </p:spPr>
          </p:cxnSp>
        </p:grpSp>
        <p:grpSp>
          <p:nvGrpSpPr>
            <p:cNvPr id="45" name="群組 3168">
              <a:extLst>
                <a:ext uri="{FF2B5EF4-FFF2-40B4-BE49-F238E27FC236}">
                  <a16:creationId xmlns:a16="http://schemas.microsoft.com/office/drawing/2014/main" id="{D6EB726B-9CFF-4D78-AE21-2419B5A731EA}"/>
                </a:ext>
              </a:extLst>
            </p:cNvPr>
            <p:cNvGrpSpPr/>
            <p:nvPr/>
          </p:nvGrpSpPr>
          <p:grpSpPr>
            <a:xfrm>
              <a:off x="1392281" y="1318394"/>
              <a:ext cx="274321" cy="377190"/>
              <a:chOff x="6869429" y="1943100"/>
              <a:chExt cx="274321" cy="377190"/>
            </a:xfrm>
          </p:grpSpPr>
          <p:cxnSp>
            <p:nvCxnSpPr>
              <p:cNvPr id="54" name="直線接點 3178">
                <a:extLst>
                  <a:ext uri="{FF2B5EF4-FFF2-40B4-BE49-F238E27FC236}">
                    <a16:creationId xmlns:a16="http://schemas.microsoft.com/office/drawing/2014/main" id="{F44FE2B7-3A36-4A35-88A6-4483D7854A00}"/>
                  </a:ext>
                </a:extLst>
              </p:cNvPr>
              <p:cNvCxnSpPr>
                <a:cxnSpLocks/>
              </p:cNvCxnSpPr>
              <p:nvPr/>
            </p:nvCxnSpPr>
            <p:spPr>
              <a:xfrm>
                <a:off x="7006589" y="1943100"/>
                <a:ext cx="0" cy="377190"/>
              </a:xfrm>
              <a:prstGeom prst="line">
                <a:avLst/>
              </a:prstGeom>
              <a:noFill/>
              <a:ln w="28575" cap="flat" cmpd="sng" algn="ctr">
                <a:solidFill>
                  <a:srgbClr val="0280F9"/>
                </a:solidFill>
                <a:prstDash val="solid"/>
                <a:miter lim="800000"/>
              </a:ln>
              <a:effectLst/>
            </p:spPr>
          </p:cxnSp>
          <p:cxnSp>
            <p:nvCxnSpPr>
              <p:cNvPr id="55" name="直線接點 3179">
                <a:extLst>
                  <a:ext uri="{FF2B5EF4-FFF2-40B4-BE49-F238E27FC236}">
                    <a16:creationId xmlns:a16="http://schemas.microsoft.com/office/drawing/2014/main" id="{C8BAC90C-3367-4AAF-8865-F83C51CFE3C6}"/>
                  </a:ext>
                </a:extLst>
              </p:cNvPr>
              <p:cNvCxnSpPr>
                <a:cxnSpLocks/>
              </p:cNvCxnSpPr>
              <p:nvPr/>
            </p:nvCxnSpPr>
            <p:spPr>
              <a:xfrm>
                <a:off x="7006590" y="2137410"/>
                <a:ext cx="137160" cy="182880"/>
              </a:xfrm>
              <a:prstGeom prst="line">
                <a:avLst/>
              </a:prstGeom>
              <a:noFill/>
              <a:ln w="28575" cap="flat" cmpd="sng" algn="ctr">
                <a:solidFill>
                  <a:srgbClr val="0280F9"/>
                </a:solidFill>
                <a:prstDash val="solid"/>
                <a:miter lim="800000"/>
              </a:ln>
              <a:effectLst/>
            </p:spPr>
          </p:cxnSp>
          <p:cxnSp>
            <p:nvCxnSpPr>
              <p:cNvPr id="56" name="直線接點 3181">
                <a:extLst>
                  <a:ext uri="{FF2B5EF4-FFF2-40B4-BE49-F238E27FC236}">
                    <a16:creationId xmlns:a16="http://schemas.microsoft.com/office/drawing/2014/main" id="{8FD59894-92A3-43D8-83D2-99D908C11FF1}"/>
                  </a:ext>
                </a:extLst>
              </p:cNvPr>
              <p:cNvCxnSpPr>
                <a:cxnSpLocks/>
              </p:cNvCxnSpPr>
              <p:nvPr/>
            </p:nvCxnSpPr>
            <p:spPr>
              <a:xfrm flipH="1">
                <a:off x="6869429" y="2137410"/>
                <a:ext cx="137160" cy="182880"/>
              </a:xfrm>
              <a:prstGeom prst="line">
                <a:avLst/>
              </a:prstGeom>
              <a:noFill/>
              <a:ln w="28575" cap="flat" cmpd="sng" algn="ctr">
                <a:solidFill>
                  <a:srgbClr val="0280F9"/>
                </a:solidFill>
                <a:prstDash val="solid"/>
                <a:miter lim="800000"/>
              </a:ln>
              <a:effectLst/>
            </p:spPr>
          </p:cxnSp>
        </p:grpSp>
        <p:grpSp>
          <p:nvGrpSpPr>
            <p:cNvPr id="46" name="群組 3169">
              <a:extLst>
                <a:ext uri="{FF2B5EF4-FFF2-40B4-BE49-F238E27FC236}">
                  <a16:creationId xmlns:a16="http://schemas.microsoft.com/office/drawing/2014/main" id="{21BD2929-67AF-41FA-AA6A-907C2A801061}"/>
                </a:ext>
              </a:extLst>
            </p:cNvPr>
            <p:cNvGrpSpPr/>
            <p:nvPr/>
          </p:nvGrpSpPr>
          <p:grpSpPr>
            <a:xfrm>
              <a:off x="1710654" y="1316422"/>
              <a:ext cx="274321" cy="377190"/>
              <a:chOff x="6869429" y="1943100"/>
              <a:chExt cx="274321" cy="377190"/>
            </a:xfrm>
          </p:grpSpPr>
          <p:cxnSp>
            <p:nvCxnSpPr>
              <p:cNvPr id="51" name="直線接點 3174">
                <a:extLst>
                  <a:ext uri="{FF2B5EF4-FFF2-40B4-BE49-F238E27FC236}">
                    <a16:creationId xmlns:a16="http://schemas.microsoft.com/office/drawing/2014/main" id="{0A5ACF62-C76E-494A-ABB7-6C1BE6FF5907}"/>
                  </a:ext>
                </a:extLst>
              </p:cNvPr>
              <p:cNvCxnSpPr>
                <a:cxnSpLocks/>
              </p:cNvCxnSpPr>
              <p:nvPr/>
            </p:nvCxnSpPr>
            <p:spPr>
              <a:xfrm>
                <a:off x="7006589" y="1943100"/>
                <a:ext cx="0" cy="377190"/>
              </a:xfrm>
              <a:prstGeom prst="line">
                <a:avLst/>
              </a:prstGeom>
              <a:noFill/>
              <a:ln w="28575" cap="flat" cmpd="sng" algn="ctr">
                <a:solidFill>
                  <a:srgbClr val="0280F9"/>
                </a:solidFill>
                <a:prstDash val="solid"/>
                <a:miter lim="800000"/>
              </a:ln>
              <a:effectLst/>
            </p:spPr>
          </p:cxnSp>
          <p:cxnSp>
            <p:nvCxnSpPr>
              <p:cNvPr id="52" name="直線接點 3175">
                <a:extLst>
                  <a:ext uri="{FF2B5EF4-FFF2-40B4-BE49-F238E27FC236}">
                    <a16:creationId xmlns:a16="http://schemas.microsoft.com/office/drawing/2014/main" id="{B73A5C8F-2F68-4DCD-B356-ECBC62D66AF9}"/>
                  </a:ext>
                </a:extLst>
              </p:cNvPr>
              <p:cNvCxnSpPr>
                <a:cxnSpLocks/>
              </p:cNvCxnSpPr>
              <p:nvPr/>
            </p:nvCxnSpPr>
            <p:spPr>
              <a:xfrm>
                <a:off x="7006590" y="2137410"/>
                <a:ext cx="137160" cy="182880"/>
              </a:xfrm>
              <a:prstGeom prst="line">
                <a:avLst/>
              </a:prstGeom>
              <a:noFill/>
              <a:ln w="28575" cap="flat" cmpd="sng" algn="ctr">
                <a:solidFill>
                  <a:srgbClr val="0280F9"/>
                </a:solidFill>
                <a:prstDash val="solid"/>
                <a:miter lim="800000"/>
              </a:ln>
              <a:effectLst/>
            </p:spPr>
          </p:cxnSp>
          <p:cxnSp>
            <p:nvCxnSpPr>
              <p:cNvPr id="53" name="直線接點 3177">
                <a:extLst>
                  <a:ext uri="{FF2B5EF4-FFF2-40B4-BE49-F238E27FC236}">
                    <a16:creationId xmlns:a16="http://schemas.microsoft.com/office/drawing/2014/main" id="{B563C929-D669-4124-A215-389BA2AC334B}"/>
                  </a:ext>
                </a:extLst>
              </p:cNvPr>
              <p:cNvCxnSpPr>
                <a:cxnSpLocks/>
              </p:cNvCxnSpPr>
              <p:nvPr/>
            </p:nvCxnSpPr>
            <p:spPr>
              <a:xfrm flipH="1">
                <a:off x="6869429" y="2137410"/>
                <a:ext cx="137160" cy="182880"/>
              </a:xfrm>
              <a:prstGeom prst="line">
                <a:avLst/>
              </a:prstGeom>
              <a:noFill/>
              <a:ln w="28575" cap="flat" cmpd="sng" algn="ctr">
                <a:solidFill>
                  <a:srgbClr val="0280F9"/>
                </a:solidFill>
                <a:prstDash val="solid"/>
                <a:miter lim="800000"/>
              </a:ln>
              <a:effectLst/>
            </p:spPr>
          </p:cxnSp>
        </p:grpSp>
        <p:grpSp>
          <p:nvGrpSpPr>
            <p:cNvPr id="47" name="群組 3170">
              <a:extLst>
                <a:ext uri="{FF2B5EF4-FFF2-40B4-BE49-F238E27FC236}">
                  <a16:creationId xmlns:a16="http://schemas.microsoft.com/office/drawing/2014/main" id="{58EE6B97-185F-4B16-86F2-AF0AEC16CDAE}"/>
                </a:ext>
              </a:extLst>
            </p:cNvPr>
            <p:cNvGrpSpPr/>
            <p:nvPr/>
          </p:nvGrpSpPr>
          <p:grpSpPr>
            <a:xfrm>
              <a:off x="1073908" y="1320367"/>
              <a:ext cx="274321" cy="377190"/>
              <a:chOff x="6869429" y="1943100"/>
              <a:chExt cx="274321" cy="377190"/>
            </a:xfrm>
          </p:grpSpPr>
          <p:cxnSp>
            <p:nvCxnSpPr>
              <p:cNvPr id="48" name="直線接點 3171">
                <a:extLst>
                  <a:ext uri="{FF2B5EF4-FFF2-40B4-BE49-F238E27FC236}">
                    <a16:creationId xmlns:a16="http://schemas.microsoft.com/office/drawing/2014/main" id="{B9CCB166-CAA8-499B-9F3E-5ED4A4E5AA68}"/>
                  </a:ext>
                </a:extLst>
              </p:cNvPr>
              <p:cNvCxnSpPr>
                <a:cxnSpLocks/>
              </p:cNvCxnSpPr>
              <p:nvPr/>
            </p:nvCxnSpPr>
            <p:spPr>
              <a:xfrm>
                <a:off x="7006589" y="1943100"/>
                <a:ext cx="0" cy="377190"/>
              </a:xfrm>
              <a:prstGeom prst="line">
                <a:avLst/>
              </a:prstGeom>
              <a:noFill/>
              <a:ln w="28575" cap="flat" cmpd="sng" algn="ctr">
                <a:solidFill>
                  <a:srgbClr val="0280F9"/>
                </a:solidFill>
                <a:prstDash val="solid"/>
                <a:miter lim="800000"/>
              </a:ln>
              <a:effectLst/>
            </p:spPr>
          </p:cxnSp>
          <p:cxnSp>
            <p:nvCxnSpPr>
              <p:cNvPr id="49" name="直線接點 3172">
                <a:extLst>
                  <a:ext uri="{FF2B5EF4-FFF2-40B4-BE49-F238E27FC236}">
                    <a16:creationId xmlns:a16="http://schemas.microsoft.com/office/drawing/2014/main" id="{36195D4C-33A2-48D1-8891-B5225C85F690}"/>
                  </a:ext>
                </a:extLst>
              </p:cNvPr>
              <p:cNvCxnSpPr>
                <a:cxnSpLocks/>
              </p:cNvCxnSpPr>
              <p:nvPr/>
            </p:nvCxnSpPr>
            <p:spPr>
              <a:xfrm>
                <a:off x="7006590" y="2137410"/>
                <a:ext cx="137160" cy="182880"/>
              </a:xfrm>
              <a:prstGeom prst="line">
                <a:avLst/>
              </a:prstGeom>
              <a:noFill/>
              <a:ln w="28575" cap="flat" cmpd="sng" algn="ctr">
                <a:solidFill>
                  <a:srgbClr val="0280F9"/>
                </a:solidFill>
                <a:prstDash val="solid"/>
                <a:miter lim="800000"/>
              </a:ln>
              <a:effectLst/>
            </p:spPr>
          </p:cxnSp>
          <p:cxnSp>
            <p:nvCxnSpPr>
              <p:cNvPr id="50" name="直線接點 3173">
                <a:extLst>
                  <a:ext uri="{FF2B5EF4-FFF2-40B4-BE49-F238E27FC236}">
                    <a16:creationId xmlns:a16="http://schemas.microsoft.com/office/drawing/2014/main" id="{A457FB77-D59F-4C4D-BCE1-2321E55B7934}"/>
                  </a:ext>
                </a:extLst>
              </p:cNvPr>
              <p:cNvCxnSpPr>
                <a:cxnSpLocks/>
              </p:cNvCxnSpPr>
              <p:nvPr/>
            </p:nvCxnSpPr>
            <p:spPr>
              <a:xfrm flipH="1">
                <a:off x="6869429" y="2137410"/>
                <a:ext cx="137160" cy="182880"/>
              </a:xfrm>
              <a:prstGeom prst="line">
                <a:avLst/>
              </a:prstGeom>
              <a:noFill/>
              <a:ln w="28575" cap="flat" cmpd="sng" algn="ctr">
                <a:solidFill>
                  <a:srgbClr val="0280F9"/>
                </a:solidFill>
                <a:prstDash val="solid"/>
                <a:miter lim="800000"/>
              </a:ln>
              <a:effectLst/>
            </p:spPr>
          </p:cxnSp>
        </p:grpSp>
      </p:grpSp>
      <p:grpSp>
        <p:nvGrpSpPr>
          <p:cNvPr id="61" name="群組 3165">
            <a:extLst>
              <a:ext uri="{FF2B5EF4-FFF2-40B4-BE49-F238E27FC236}">
                <a16:creationId xmlns:a16="http://schemas.microsoft.com/office/drawing/2014/main" id="{A81C56F5-C15B-4559-805B-DACD18FC3F98}"/>
              </a:ext>
            </a:extLst>
          </p:cNvPr>
          <p:cNvGrpSpPr/>
          <p:nvPr/>
        </p:nvGrpSpPr>
        <p:grpSpPr>
          <a:xfrm>
            <a:off x="1146116" y="3351721"/>
            <a:ext cx="966996" cy="469756"/>
            <a:chOff x="609564" y="959066"/>
            <a:chExt cx="1520190" cy="738491"/>
          </a:xfrm>
        </p:grpSpPr>
        <p:sp>
          <p:nvSpPr>
            <p:cNvPr id="62" name="圓角矩形 3166">
              <a:extLst>
                <a:ext uri="{FF2B5EF4-FFF2-40B4-BE49-F238E27FC236}">
                  <a16:creationId xmlns:a16="http://schemas.microsoft.com/office/drawing/2014/main" id="{316A015A-8EE7-4577-9017-C06A52AFDEF5}"/>
                </a:ext>
              </a:extLst>
            </p:cNvPr>
            <p:cNvSpPr/>
            <p:nvPr/>
          </p:nvSpPr>
          <p:spPr>
            <a:xfrm>
              <a:off x="609564" y="959066"/>
              <a:ext cx="1520190" cy="364057"/>
            </a:xfrm>
            <a:prstGeom prst="roundRect">
              <a:avLst/>
            </a:prstGeom>
            <a:solidFill>
              <a:srgbClr val="0280F9"/>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1" i="0" u="none" strike="noStrike" kern="0" cap="none" spc="0" normalizeH="0" baseline="0" noProof="0" dirty="0">
                <a:ln>
                  <a:noFill/>
                </a:ln>
                <a:solidFill>
                  <a:prstClr val="white"/>
                </a:solidFill>
                <a:effectLst/>
                <a:uLnTx/>
                <a:uFillTx/>
                <a:latin typeface="等线" panose="020F0502020204030204"/>
                <a:ea typeface="新細明體" panose="02020500000000000000" pitchFamily="18" charset="-120"/>
                <a:cs typeface="Arial" panose="020B0604020202020204" pitchFamily="34" charset="0"/>
              </a:endParaRPr>
            </a:p>
          </p:txBody>
        </p:sp>
        <p:grpSp>
          <p:nvGrpSpPr>
            <p:cNvPr id="63" name="群組 3167">
              <a:extLst>
                <a:ext uri="{FF2B5EF4-FFF2-40B4-BE49-F238E27FC236}">
                  <a16:creationId xmlns:a16="http://schemas.microsoft.com/office/drawing/2014/main" id="{A0B4D7B1-DD89-4928-A4E3-FD64ACD583FA}"/>
                </a:ext>
              </a:extLst>
            </p:cNvPr>
            <p:cNvGrpSpPr/>
            <p:nvPr/>
          </p:nvGrpSpPr>
          <p:grpSpPr>
            <a:xfrm>
              <a:off x="755535" y="1314450"/>
              <a:ext cx="274321" cy="377190"/>
              <a:chOff x="6869429" y="1943100"/>
              <a:chExt cx="274321" cy="377190"/>
            </a:xfrm>
          </p:grpSpPr>
          <p:cxnSp>
            <p:nvCxnSpPr>
              <p:cNvPr id="76" name="直線接點 3182">
                <a:extLst>
                  <a:ext uri="{FF2B5EF4-FFF2-40B4-BE49-F238E27FC236}">
                    <a16:creationId xmlns:a16="http://schemas.microsoft.com/office/drawing/2014/main" id="{79A28016-8194-4F65-A222-1ADE75E2CF27}"/>
                  </a:ext>
                </a:extLst>
              </p:cNvPr>
              <p:cNvCxnSpPr>
                <a:cxnSpLocks/>
              </p:cNvCxnSpPr>
              <p:nvPr/>
            </p:nvCxnSpPr>
            <p:spPr>
              <a:xfrm>
                <a:off x="7006589" y="1943100"/>
                <a:ext cx="0" cy="377190"/>
              </a:xfrm>
              <a:prstGeom prst="line">
                <a:avLst/>
              </a:prstGeom>
              <a:noFill/>
              <a:ln w="28575" cap="flat" cmpd="sng" algn="ctr">
                <a:solidFill>
                  <a:srgbClr val="0280F9"/>
                </a:solidFill>
                <a:prstDash val="solid"/>
                <a:miter lim="800000"/>
              </a:ln>
              <a:effectLst/>
            </p:spPr>
          </p:cxnSp>
          <p:cxnSp>
            <p:nvCxnSpPr>
              <p:cNvPr id="77" name="直線接點 3184">
                <a:extLst>
                  <a:ext uri="{FF2B5EF4-FFF2-40B4-BE49-F238E27FC236}">
                    <a16:creationId xmlns:a16="http://schemas.microsoft.com/office/drawing/2014/main" id="{82F265AA-6CC9-4AE4-8C51-12DBC55F8ED1}"/>
                  </a:ext>
                </a:extLst>
              </p:cNvPr>
              <p:cNvCxnSpPr>
                <a:cxnSpLocks/>
              </p:cNvCxnSpPr>
              <p:nvPr/>
            </p:nvCxnSpPr>
            <p:spPr>
              <a:xfrm>
                <a:off x="7006590" y="2137410"/>
                <a:ext cx="137160" cy="182880"/>
              </a:xfrm>
              <a:prstGeom prst="line">
                <a:avLst/>
              </a:prstGeom>
              <a:noFill/>
              <a:ln w="28575" cap="flat" cmpd="sng" algn="ctr">
                <a:solidFill>
                  <a:srgbClr val="0280F9"/>
                </a:solidFill>
                <a:prstDash val="solid"/>
                <a:miter lim="800000"/>
              </a:ln>
              <a:effectLst/>
            </p:spPr>
          </p:cxnSp>
          <p:cxnSp>
            <p:nvCxnSpPr>
              <p:cNvPr id="78" name="直線接點 3190">
                <a:extLst>
                  <a:ext uri="{FF2B5EF4-FFF2-40B4-BE49-F238E27FC236}">
                    <a16:creationId xmlns:a16="http://schemas.microsoft.com/office/drawing/2014/main" id="{9CA00EED-34C1-4BEA-AE16-BF9215FD0AF1}"/>
                  </a:ext>
                </a:extLst>
              </p:cNvPr>
              <p:cNvCxnSpPr>
                <a:cxnSpLocks/>
              </p:cNvCxnSpPr>
              <p:nvPr/>
            </p:nvCxnSpPr>
            <p:spPr>
              <a:xfrm flipH="1">
                <a:off x="6869429" y="2137410"/>
                <a:ext cx="137160" cy="182880"/>
              </a:xfrm>
              <a:prstGeom prst="line">
                <a:avLst/>
              </a:prstGeom>
              <a:noFill/>
              <a:ln w="28575" cap="flat" cmpd="sng" algn="ctr">
                <a:solidFill>
                  <a:srgbClr val="0280F9"/>
                </a:solidFill>
                <a:prstDash val="solid"/>
                <a:miter lim="800000"/>
              </a:ln>
              <a:effectLst/>
            </p:spPr>
          </p:cxnSp>
        </p:grpSp>
        <p:grpSp>
          <p:nvGrpSpPr>
            <p:cNvPr id="64" name="群組 3168">
              <a:extLst>
                <a:ext uri="{FF2B5EF4-FFF2-40B4-BE49-F238E27FC236}">
                  <a16:creationId xmlns:a16="http://schemas.microsoft.com/office/drawing/2014/main" id="{023364F7-0AE7-49D8-90BF-43F32431B83D}"/>
                </a:ext>
              </a:extLst>
            </p:cNvPr>
            <p:cNvGrpSpPr/>
            <p:nvPr/>
          </p:nvGrpSpPr>
          <p:grpSpPr>
            <a:xfrm>
              <a:off x="1392281" y="1318394"/>
              <a:ext cx="274321" cy="377190"/>
              <a:chOff x="6869429" y="1943100"/>
              <a:chExt cx="274321" cy="377190"/>
            </a:xfrm>
          </p:grpSpPr>
          <p:cxnSp>
            <p:nvCxnSpPr>
              <p:cNvPr id="73" name="直線接點 3178">
                <a:extLst>
                  <a:ext uri="{FF2B5EF4-FFF2-40B4-BE49-F238E27FC236}">
                    <a16:creationId xmlns:a16="http://schemas.microsoft.com/office/drawing/2014/main" id="{9163AAF3-D6B1-4FA0-BED6-A7FF9FFF3E98}"/>
                  </a:ext>
                </a:extLst>
              </p:cNvPr>
              <p:cNvCxnSpPr>
                <a:cxnSpLocks/>
              </p:cNvCxnSpPr>
              <p:nvPr/>
            </p:nvCxnSpPr>
            <p:spPr>
              <a:xfrm>
                <a:off x="7006589" y="1943100"/>
                <a:ext cx="0" cy="377190"/>
              </a:xfrm>
              <a:prstGeom prst="line">
                <a:avLst/>
              </a:prstGeom>
              <a:noFill/>
              <a:ln w="28575" cap="flat" cmpd="sng" algn="ctr">
                <a:solidFill>
                  <a:srgbClr val="0280F9"/>
                </a:solidFill>
                <a:prstDash val="solid"/>
                <a:miter lim="800000"/>
              </a:ln>
              <a:effectLst/>
            </p:spPr>
          </p:cxnSp>
          <p:cxnSp>
            <p:nvCxnSpPr>
              <p:cNvPr id="74" name="直線接點 3179">
                <a:extLst>
                  <a:ext uri="{FF2B5EF4-FFF2-40B4-BE49-F238E27FC236}">
                    <a16:creationId xmlns:a16="http://schemas.microsoft.com/office/drawing/2014/main" id="{EC72FCB5-EED8-408C-8204-C382C25BDD9F}"/>
                  </a:ext>
                </a:extLst>
              </p:cNvPr>
              <p:cNvCxnSpPr>
                <a:cxnSpLocks/>
              </p:cNvCxnSpPr>
              <p:nvPr/>
            </p:nvCxnSpPr>
            <p:spPr>
              <a:xfrm>
                <a:off x="7006590" y="2137410"/>
                <a:ext cx="137160" cy="182880"/>
              </a:xfrm>
              <a:prstGeom prst="line">
                <a:avLst/>
              </a:prstGeom>
              <a:noFill/>
              <a:ln w="28575" cap="flat" cmpd="sng" algn="ctr">
                <a:solidFill>
                  <a:srgbClr val="0280F9"/>
                </a:solidFill>
                <a:prstDash val="solid"/>
                <a:miter lim="800000"/>
              </a:ln>
              <a:effectLst/>
            </p:spPr>
          </p:cxnSp>
          <p:cxnSp>
            <p:nvCxnSpPr>
              <p:cNvPr id="75" name="直線接點 3181">
                <a:extLst>
                  <a:ext uri="{FF2B5EF4-FFF2-40B4-BE49-F238E27FC236}">
                    <a16:creationId xmlns:a16="http://schemas.microsoft.com/office/drawing/2014/main" id="{B3D19335-0601-477D-8DA6-FDF3B6B95A71}"/>
                  </a:ext>
                </a:extLst>
              </p:cNvPr>
              <p:cNvCxnSpPr>
                <a:cxnSpLocks/>
              </p:cNvCxnSpPr>
              <p:nvPr/>
            </p:nvCxnSpPr>
            <p:spPr>
              <a:xfrm flipH="1">
                <a:off x="6869429" y="2137410"/>
                <a:ext cx="137160" cy="182880"/>
              </a:xfrm>
              <a:prstGeom prst="line">
                <a:avLst/>
              </a:prstGeom>
              <a:noFill/>
              <a:ln w="28575" cap="flat" cmpd="sng" algn="ctr">
                <a:solidFill>
                  <a:srgbClr val="0280F9"/>
                </a:solidFill>
                <a:prstDash val="solid"/>
                <a:miter lim="800000"/>
              </a:ln>
              <a:effectLst/>
            </p:spPr>
          </p:cxnSp>
        </p:grpSp>
        <p:grpSp>
          <p:nvGrpSpPr>
            <p:cNvPr id="65" name="群組 3169">
              <a:extLst>
                <a:ext uri="{FF2B5EF4-FFF2-40B4-BE49-F238E27FC236}">
                  <a16:creationId xmlns:a16="http://schemas.microsoft.com/office/drawing/2014/main" id="{D161B279-E23E-4E7A-A67F-75473AF53A76}"/>
                </a:ext>
              </a:extLst>
            </p:cNvPr>
            <p:cNvGrpSpPr/>
            <p:nvPr/>
          </p:nvGrpSpPr>
          <p:grpSpPr>
            <a:xfrm>
              <a:off x="1710654" y="1316422"/>
              <a:ext cx="274321" cy="377190"/>
              <a:chOff x="6869429" y="1943100"/>
              <a:chExt cx="274321" cy="377190"/>
            </a:xfrm>
          </p:grpSpPr>
          <p:cxnSp>
            <p:nvCxnSpPr>
              <p:cNvPr id="70" name="直線接點 3174">
                <a:extLst>
                  <a:ext uri="{FF2B5EF4-FFF2-40B4-BE49-F238E27FC236}">
                    <a16:creationId xmlns:a16="http://schemas.microsoft.com/office/drawing/2014/main" id="{D0B199A9-5EE6-4E90-9A6B-6D42AF2FCF39}"/>
                  </a:ext>
                </a:extLst>
              </p:cNvPr>
              <p:cNvCxnSpPr>
                <a:cxnSpLocks/>
              </p:cNvCxnSpPr>
              <p:nvPr/>
            </p:nvCxnSpPr>
            <p:spPr>
              <a:xfrm>
                <a:off x="7006589" y="1943100"/>
                <a:ext cx="0" cy="377190"/>
              </a:xfrm>
              <a:prstGeom prst="line">
                <a:avLst/>
              </a:prstGeom>
              <a:noFill/>
              <a:ln w="28575" cap="flat" cmpd="sng" algn="ctr">
                <a:solidFill>
                  <a:srgbClr val="0280F9"/>
                </a:solidFill>
                <a:prstDash val="solid"/>
                <a:miter lim="800000"/>
              </a:ln>
              <a:effectLst/>
            </p:spPr>
          </p:cxnSp>
          <p:cxnSp>
            <p:nvCxnSpPr>
              <p:cNvPr id="71" name="直線接點 3175">
                <a:extLst>
                  <a:ext uri="{FF2B5EF4-FFF2-40B4-BE49-F238E27FC236}">
                    <a16:creationId xmlns:a16="http://schemas.microsoft.com/office/drawing/2014/main" id="{642A86BE-1B7D-4532-A055-7D52BA58CB9B}"/>
                  </a:ext>
                </a:extLst>
              </p:cNvPr>
              <p:cNvCxnSpPr>
                <a:cxnSpLocks/>
              </p:cNvCxnSpPr>
              <p:nvPr/>
            </p:nvCxnSpPr>
            <p:spPr>
              <a:xfrm>
                <a:off x="7006590" y="2137410"/>
                <a:ext cx="137160" cy="182880"/>
              </a:xfrm>
              <a:prstGeom prst="line">
                <a:avLst/>
              </a:prstGeom>
              <a:noFill/>
              <a:ln w="28575" cap="flat" cmpd="sng" algn="ctr">
                <a:solidFill>
                  <a:srgbClr val="0280F9"/>
                </a:solidFill>
                <a:prstDash val="solid"/>
                <a:miter lim="800000"/>
              </a:ln>
              <a:effectLst/>
            </p:spPr>
          </p:cxnSp>
          <p:cxnSp>
            <p:nvCxnSpPr>
              <p:cNvPr id="72" name="直線接點 3177">
                <a:extLst>
                  <a:ext uri="{FF2B5EF4-FFF2-40B4-BE49-F238E27FC236}">
                    <a16:creationId xmlns:a16="http://schemas.microsoft.com/office/drawing/2014/main" id="{7FD4CE2D-2AF9-44B3-B3A2-4836512120CF}"/>
                  </a:ext>
                </a:extLst>
              </p:cNvPr>
              <p:cNvCxnSpPr>
                <a:cxnSpLocks/>
              </p:cNvCxnSpPr>
              <p:nvPr/>
            </p:nvCxnSpPr>
            <p:spPr>
              <a:xfrm flipH="1">
                <a:off x="6869429" y="2137410"/>
                <a:ext cx="137160" cy="182880"/>
              </a:xfrm>
              <a:prstGeom prst="line">
                <a:avLst/>
              </a:prstGeom>
              <a:noFill/>
              <a:ln w="28575" cap="flat" cmpd="sng" algn="ctr">
                <a:solidFill>
                  <a:srgbClr val="0280F9"/>
                </a:solidFill>
                <a:prstDash val="solid"/>
                <a:miter lim="800000"/>
              </a:ln>
              <a:effectLst/>
            </p:spPr>
          </p:cxnSp>
        </p:grpSp>
        <p:grpSp>
          <p:nvGrpSpPr>
            <p:cNvPr id="66" name="群組 3170">
              <a:extLst>
                <a:ext uri="{FF2B5EF4-FFF2-40B4-BE49-F238E27FC236}">
                  <a16:creationId xmlns:a16="http://schemas.microsoft.com/office/drawing/2014/main" id="{EE5632A2-660A-4E68-8644-57628CB11673}"/>
                </a:ext>
              </a:extLst>
            </p:cNvPr>
            <p:cNvGrpSpPr/>
            <p:nvPr/>
          </p:nvGrpSpPr>
          <p:grpSpPr>
            <a:xfrm>
              <a:off x="1073908" y="1320367"/>
              <a:ext cx="274321" cy="377190"/>
              <a:chOff x="6869429" y="1943100"/>
              <a:chExt cx="274321" cy="377190"/>
            </a:xfrm>
          </p:grpSpPr>
          <p:cxnSp>
            <p:nvCxnSpPr>
              <p:cNvPr id="67" name="直線接點 3171">
                <a:extLst>
                  <a:ext uri="{FF2B5EF4-FFF2-40B4-BE49-F238E27FC236}">
                    <a16:creationId xmlns:a16="http://schemas.microsoft.com/office/drawing/2014/main" id="{6448B127-1F63-45E0-8952-AA0097F13138}"/>
                  </a:ext>
                </a:extLst>
              </p:cNvPr>
              <p:cNvCxnSpPr>
                <a:cxnSpLocks/>
              </p:cNvCxnSpPr>
              <p:nvPr/>
            </p:nvCxnSpPr>
            <p:spPr>
              <a:xfrm>
                <a:off x="7006589" y="1943100"/>
                <a:ext cx="0" cy="377190"/>
              </a:xfrm>
              <a:prstGeom prst="line">
                <a:avLst/>
              </a:prstGeom>
              <a:noFill/>
              <a:ln w="28575" cap="flat" cmpd="sng" algn="ctr">
                <a:solidFill>
                  <a:srgbClr val="0280F9"/>
                </a:solidFill>
                <a:prstDash val="solid"/>
                <a:miter lim="800000"/>
              </a:ln>
              <a:effectLst/>
            </p:spPr>
          </p:cxnSp>
          <p:cxnSp>
            <p:nvCxnSpPr>
              <p:cNvPr id="68" name="直線接點 3172">
                <a:extLst>
                  <a:ext uri="{FF2B5EF4-FFF2-40B4-BE49-F238E27FC236}">
                    <a16:creationId xmlns:a16="http://schemas.microsoft.com/office/drawing/2014/main" id="{5E153433-DBC7-44B7-B092-AF4BC385602A}"/>
                  </a:ext>
                </a:extLst>
              </p:cNvPr>
              <p:cNvCxnSpPr>
                <a:cxnSpLocks/>
              </p:cNvCxnSpPr>
              <p:nvPr/>
            </p:nvCxnSpPr>
            <p:spPr>
              <a:xfrm>
                <a:off x="7006590" y="2137410"/>
                <a:ext cx="137160" cy="182880"/>
              </a:xfrm>
              <a:prstGeom prst="line">
                <a:avLst/>
              </a:prstGeom>
              <a:noFill/>
              <a:ln w="28575" cap="flat" cmpd="sng" algn="ctr">
                <a:solidFill>
                  <a:srgbClr val="0280F9"/>
                </a:solidFill>
                <a:prstDash val="solid"/>
                <a:miter lim="800000"/>
              </a:ln>
              <a:effectLst/>
            </p:spPr>
          </p:cxnSp>
          <p:cxnSp>
            <p:nvCxnSpPr>
              <p:cNvPr id="69" name="直線接點 3173">
                <a:extLst>
                  <a:ext uri="{FF2B5EF4-FFF2-40B4-BE49-F238E27FC236}">
                    <a16:creationId xmlns:a16="http://schemas.microsoft.com/office/drawing/2014/main" id="{0A7565B3-E5F6-446E-9051-9F423EB09D1D}"/>
                  </a:ext>
                </a:extLst>
              </p:cNvPr>
              <p:cNvCxnSpPr>
                <a:cxnSpLocks/>
              </p:cNvCxnSpPr>
              <p:nvPr/>
            </p:nvCxnSpPr>
            <p:spPr>
              <a:xfrm flipH="1">
                <a:off x="6869429" y="2137410"/>
                <a:ext cx="137160" cy="182880"/>
              </a:xfrm>
              <a:prstGeom prst="line">
                <a:avLst/>
              </a:prstGeom>
              <a:noFill/>
              <a:ln w="28575" cap="flat" cmpd="sng" algn="ctr">
                <a:solidFill>
                  <a:srgbClr val="0280F9"/>
                </a:solidFill>
                <a:prstDash val="solid"/>
                <a:miter lim="800000"/>
              </a:ln>
              <a:effectLst/>
            </p:spPr>
          </p:cxnSp>
        </p:grpSp>
      </p:grpSp>
      <p:pic>
        <p:nvPicPr>
          <p:cNvPr id="79" name="圖片 3195">
            <a:extLst>
              <a:ext uri="{FF2B5EF4-FFF2-40B4-BE49-F238E27FC236}">
                <a16:creationId xmlns:a16="http://schemas.microsoft.com/office/drawing/2014/main" id="{6DA3238C-FCA9-43DC-BE72-55ED488787EB}"/>
              </a:ext>
            </a:extLst>
          </p:cNvPr>
          <p:cNvPicPr>
            <a:picLocks noChangeAspect="1"/>
          </p:cNvPicPr>
          <p:nvPr/>
        </p:nvPicPr>
        <p:blipFill>
          <a:blip r:embed="rId4"/>
          <a:stretch>
            <a:fillRect/>
          </a:stretch>
        </p:blipFill>
        <p:spPr>
          <a:xfrm>
            <a:off x="4650746" y="2748382"/>
            <a:ext cx="513224" cy="513224"/>
          </a:xfrm>
          <a:prstGeom prst="rect">
            <a:avLst/>
          </a:prstGeom>
        </p:spPr>
      </p:pic>
      <p:pic>
        <p:nvPicPr>
          <p:cNvPr id="80" name="圖片 3195">
            <a:extLst>
              <a:ext uri="{FF2B5EF4-FFF2-40B4-BE49-F238E27FC236}">
                <a16:creationId xmlns:a16="http://schemas.microsoft.com/office/drawing/2014/main" id="{20940655-022B-4EA6-B6BF-7CA851D3E7BB}"/>
              </a:ext>
            </a:extLst>
          </p:cNvPr>
          <p:cNvPicPr>
            <a:picLocks noChangeAspect="1"/>
          </p:cNvPicPr>
          <p:nvPr/>
        </p:nvPicPr>
        <p:blipFill>
          <a:blip r:embed="rId4"/>
          <a:stretch>
            <a:fillRect/>
          </a:stretch>
        </p:blipFill>
        <p:spPr>
          <a:xfrm>
            <a:off x="1348794" y="2353081"/>
            <a:ext cx="513224" cy="513224"/>
          </a:xfrm>
          <a:prstGeom prst="rect">
            <a:avLst/>
          </a:prstGeom>
        </p:spPr>
      </p:pic>
      <p:pic>
        <p:nvPicPr>
          <p:cNvPr id="84" name="图片 83">
            <a:extLst>
              <a:ext uri="{FF2B5EF4-FFF2-40B4-BE49-F238E27FC236}">
                <a16:creationId xmlns:a16="http://schemas.microsoft.com/office/drawing/2014/main" id="{CD8F0882-A8FF-40D3-8631-9A50AE777976}"/>
              </a:ext>
            </a:extLst>
          </p:cNvPr>
          <p:cNvPicPr>
            <a:picLocks noChangeAspect="1"/>
          </p:cNvPicPr>
          <p:nvPr/>
        </p:nvPicPr>
        <p:blipFill>
          <a:blip r:embed="rId5"/>
          <a:stretch>
            <a:fillRect/>
          </a:stretch>
        </p:blipFill>
        <p:spPr>
          <a:xfrm>
            <a:off x="3576937" y="3235722"/>
            <a:ext cx="609600" cy="609600"/>
          </a:xfrm>
          <a:prstGeom prst="rect">
            <a:avLst/>
          </a:prstGeom>
        </p:spPr>
      </p:pic>
      <p:pic>
        <p:nvPicPr>
          <p:cNvPr id="85" name="图片 84">
            <a:extLst>
              <a:ext uri="{FF2B5EF4-FFF2-40B4-BE49-F238E27FC236}">
                <a16:creationId xmlns:a16="http://schemas.microsoft.com/office/drawing/2014/main" id="{8EEC7697-9D92-49EE-85C4-336BA9E04729}"/>
              </a:ext>
            </a:extLst>
          </p:cNvPr>
          <p:cNvPicPr>
            <a:picLocks noChangeAspect="1"/>
          </p:cNvPicPr>
          <p:nvPr/>
        </p:nvPicPr>
        <p:blipFill>
          <a:blip r:embed="rId5"/>
          <a:stretch>
            <a:fillRect/>
          </a:stretch>
        </p:blipFill>
        <p:spPr>
          <a:xfrm>
            <a:off x="2113112" y="1717279"/>
            <a:ext cx="609600" cy="609600"/>
          </a:xfrm>
          <a:prstGeom prst="rect">
            <a:avLst/>
          </a:prstGeom>
        </p:spPr>
      </p:pic>
      <p:cxnSp>
        <p:nvCxnSpPr>
          <p:cNvPr id="86" name="直線接點 55">
            <a:extLst>
              <a:ext uri="{FF2B5EF4-FFF2-40B4-BE49-F238E27FC236}">
                <a16:creationId xmlns:a16="http://schemas.microsoft.com/office/drawing/2014/main" id="{CEB720B9-9173-4A36-93D3-BDD95566DF8E}"/>
              </a:ext>
            </a:extLst>
          </p:cNvPr>
          <p:cNvCxnSpPr>
            <a:cxnSpLocks/>
          </p:cNvCxnSpPr>
          <p:nvPr/>
        </p:nvCxnSpPr>
        <p:spPr>
          <a:xfrm flipH="1" flipV="1">
            <a:off x="3461501" y="2994293"/>
            <a:ext cx="209549" cy="308779"/>
          </a:xfrm>
          <a:prstGeom prst="line">
            <a:avLst/>
          </a:prstGeom>
          <a:noFill/>
          <a:ln w="38100" cap="flat" cmpd="sng" algn="ctr">
            <a:solidFill>
              <a:srgbClr val="946348"/>
            </a:solidFill>
            <a:prstDash val="sysDot"/>
            <a:miter lim="800000"/>
          </a:ln>
          <a:effectLst/>
        </p:spPr>
      </p:cxnSp>
      <p:cxnSp>
        <p:nvCxnSpPr>
          <p:cNvPr id="89" name="直線接點 55">
            <a:extLst>
              <a:ext uri="{FF2B5EF4-FFF2-40B4-BE49-F238E27FC236}">
                <a16:creationId xmlns:a16="http://schemas.microsoft.com/office/drawing/2014/main" id="{2791D4BD-9CBF-422E-90FD-ED2372295B92}"/>
              </a:ext>
            </a:extLst>
          </p:cNvPr>
          <p:cNvCxnSpPr>
            <a:cxnSpLocks/>
          </p:cNvCxnSpPr>
          <p:nvPr/>
        </p:nvCxnSpPr>
        <p:spPr>
          <a:xfrm flipH="1" flipV="1">
            <a:off x="3719246" y="2866306"/>
            <a:ext cx="898346" cy="95427"/>
          </a:xfrm>
          <a:prstGeom prst="line">
            <a:avLst/>
          </a:prstGeom>
          <a:noFill/>
          <a:ln w="38100" cap="flat" cmpd="sng" algn="ctr">
            <a:solidFill>
              <a:srgbClr val="946348"/>
            </a:solidFill>
            <a:prstDash val="sysDot"/>
            <a:miter lim="800000"/>
          </a:ln>
          <a:effectLst/>
        </p:spPr>
      </p:cxnSp>
      <p:cxnSp>
        <p:nvCxnSpPr>
          <p:cNvPr id="90" name="直線接點 55">
            <a:extLst>
              <a:ext uri="{FF2B5EF4-FFF2-40B4-BE49-F238E27FC236}">
                <a16:creationId xmlns:a16="http://schemas.microsoft.com/office/drawing/2014/main" id="{16100601-3FEE-4F00-80A1-20BB1B08463F}"/>
              </a:ext>
            </a:extLst>
          </p:cNvPr>
          <p:cNvCxnSpPr>
            <a:cxnSpLocks/>
          </p:cNvCxnSpPr>
          <p:nvPr/>
        </p:nvCxnSpPr>
        <p:spPr>
          <a:xfrm flipH="1" flipV="1">
            <a:off x="1890146" y="2627503"/>
            <a:ext cx="1047339" cy="120880"/>
          </a:xfrm>
          <a:prstGeom prst="line">
            <a:avLst/>
          </a:prstGeom>
          <a:noFill/>
          <a:ln w="38100" cap="flat" cmpd="sng" algn="ctr">
            <a:solidFill>
              <a:srgbClr val="946348"/>
            </a:solidFill>
            <a:prstDash val="sysDot"/>
            <a:miter lim="800000"/>
          </a:ln>
          <a:effectLst/>
        </p:spPr>
      </p:cxnSp>
      <p:cxnSp>
        <p:nvCxnSpPr>
          <p:cNvPr id="91" name="直線接點 55">
            <a:extLst>
              <a:ext uri="{FF2B5EF4-FFF2-40B4-BE49-F238E27FC236}">
                <a16:creationId xmlns:a16="http://schemas.microsoft.com/office/drawing/2014/main" id="{3656DD69-1603-4C07-BAE6-8009E95C6706}"/>
              </a:ext>
            </a:extLst>
          </p:cNvPr>
          <p:cNvCxnSpPr>
            <a:cxnSpLocks/>
          </p:cNvCxnSpPr>
          <p:nvPr/>
        </p:nvCxnSpPr>
        <p:spPr>
          <a:xfrm flipH="1" flipV="1">
            <a:off x="2616164" y="2240513"/>
            <a:ext cx="334649" cy="364171"/>
          </a:xfrm>
          <a:prstGeom prst="line">
            <a:avLst/>
          </a:prstGeom>
          <a:noFill/>
          <a:ln w="38100" cap="flat" cmpd="sng" algn="ctr">
            <a:solidFill>
              <a:srgbClr val="946348"/>
            </a:solidFill>
            <a:prstDash val="sysDot"/>
            <a:miter lim="800000"/>
          </a:ln>
          <a:effectLst/>
        </p:spPr>
      </p:cxnSp>
      <p:sp>
        <p:nvSpPr>
          <p:cNvPr id="99" name="矩形 98">
            <a:extLst>
              <a:ext uri="{FF2B5EF4-FFF2-40B4-BE49-F238E27FC236}">
                <a16:creationId xmlns:a16="http://schemas.microsoft.com/office/drawing/2014/main" id="{52EDC031-F0AF-4971-AD5A-1A4E74C9F6AF}"/>
              </a:ext>
            </a:extLst>
          </p:cNvPr>
          <p:cNvSpPr/>
          <p:nvPr/>
        </p:nvSpPr>
        <p:spPr>
          <a:xfrm>
            <a:off x="1456061" y="4274176"/>
            <a:ext cx="3696412" cy="850939"/>
          </a:xfrm>
          <a:prstGeom prst="rect">
            <a:avLst/>
          </a:prstGeom>
        </p:spPr>
        <p:txBody>
          <a:bodyPr wrap="square">
            <a:spAutoFit/>
          </a:bodyPr>
          <a:lstStyle/>
          <a:p>
            <a:pPr lvl="0" algn="ctr">
              <a:lnSpc>
                <a:spcPct val="130000"/>
              </a:lnSpc>
            </a:pPr>
            <a:r>
              <a:rPr lang="en-US" altLang="zh-CN" sz="2000" dirty="0">
                <a:solidFill>
                  <a:schemeClr val="tx1">
                    <a:lumMod val="75000"/>
                    <a:lumOff val="25000"/>
                  </a:schemeClr>
                </a:solidFill>
              </a:rPr>
              <a:t>Concurrent targets may </a:t>
            </a:r>
            <a:r>
              <a:rPr lang="en-US" altLang="zh-CN" sz="2000" b="1" dirty="0">
                <a:solidFill>
                  <a:srgbClr val="C00000"/>
                </a:solidFill>
              </a:rPr>
              <a:t>exceed</a:t>
            </a:r>
            <a:r>
              <a:rPr lang="en-US" altLang="zh-CN" sz="2000" dirty="0">
                <a:solidFill>
                  <a:schemeClr val="tx1">
                    <a:lumMod val="75000"/>
                    <a:lumOff val="25000"/>
                  </a:schemeClr>
                </a:solidFill>
              </a:rPr>
              <a:t> the Trigger’s capacity.</a:t>
            </a:r>
            <a:endParaRPr lang="zh-CN" altLang="en-US" sz="2000" b="1" dirty="0">
              <a:solidFill>
                <a:schemeClr val="accent1"/>
              </a:solidFill>
            </a:endParaRPr>
          </a:p>
        </p:txBody>
      </p:sp>
      <p:sp>
        <p:nvSpPr>
          <p:cNvPr id="100" name="乘号 99">
            <a:extLst>
              <a:ext uri="{FF2B5EF4-FFF2-40B4-BE49-F238E27FC236}">
                <a16:creationId xmlns:a16="http://schemas.microsoft.com/office/drawing/2014/main" id="{5367EA9B-AC03-4951-9821-329A88D26A3B}"/>
              </a:ext>
            </a:extLst>
          </p:cNvPr>
          <p:cNvSpPr/>
          <p:nvPr/>
        </p:nvSpPr>
        <p:spPr>
          <a:xfrm>
            <a:off x="3924822" y="2670486"/>
            <a:ext cx="493820" cy="429735"/>
          </a:xfrm>
          <a:prstGeom prst="mathMultiply">
            <a:avLst>
              <a:gd name="adj1" fmla="val 10704"/>
            </a:avLst>
          </a:prstGeom>
          <a:solidFill>
            <a:srgbClr val="C8161E"/>
          </a:solidFill>
          <a:ln w="12700" cap="flat" cmpd="sng" algn="ctr">
            <a:noFill/>
            <a:prstDash val="solid"/>
            <a:miter lim="800000"/>
          </a:ln>
          <a:effectLst/>
        </p:spPr>
        <p:txBody>
          <a:bodyPr rtlCol="0" anchor="ctr"/>
          <a:lstStyle/>
          <a:p>
            <a:pPr algn="just"/>
            <a:endParaRPr lang="zh-CN" altLang="en-US" dirty="0">
              <a:cs typeface="+mn-ea"/>
              <a:sym typeface="+mn-lt"/>
            </a:endParaRPr>
          </a:p>
        </p:txBody>
      </p:sp>
      <p:sp>
        <p:nvSpPr>
          <p:cNvPr id="101" name="乘号 100">
            <a:extLst>
              <a:ext uri="{FF2B5EF4-FFF2-40B4-BE49-F238E27FC236}">
                <a16:creationId xmlns:a16="http://schemas.microsoft.com/office/drawing/2014/main" id="{C7CF8F18-1F57-406D-A4E2-8B6DB3B97827}"/>
              </a:ext>
            </a:extLst>
          </p:cNvPr>
          <p:cNvSpPr/>
          <p:nvPr/>
        </p:nvSpPr>
        <p:spPr>
          <a:xfrm>
            <a:off x="2532668" y="2206466"/>
            <a:ext cx="493820" cy="429735"/>
          </a:xfrm>
          <a:prstGeom prst="mathMultiply">
            <a:avLst>
              <a:gd name="adj1" fmla="val 10704"/>
            </a:avLst>
          </a:prstGeom>
          <a:solidFill>
            <a:srgbClr val="C8161E"/>
          </a:solidFill>
          <a:ln w="12700" cap="flat" cmpd="sng" algn="ctr">
            <a:noFill/>
            <a:prstDash val="solid"/>
            <a:miter lim="800000"/>
          </a:ln>
          <a:effectLst/>
        </p:spPr>
        <p:txBody>
          <a:bodyPr rtlCol="0" anchor="ctr"/>
          <a:lstStyle/>
          <a:p>
            <a:pPr algn="just"/>
            <a:endParaRPr lang="zh-CN" altLang="en-US" dirty="0">
              <a:cs typeface="+mn-ea"/>
              <a:sym typeface="+mn-lt"/>
            </a:endParaRPr>
          </a:p>
        </p:txBody>
      </p:sp>
      <p:sp>
        <p:nvSpPr>
          <p:cNvPr id="146" name="矩形 145">
            <a:extLst>
              <a:ext uri="{FF2B5EF4-FFF2-40B4-BE49-F238E27FC236}">
                <a16:creationId xmlns:a16="http://schemas.microsoft.com/office/drawing/2014/main" id="{35F583B9-7A7F-486F-A291-C2CD76C4ACDF}"/>
              </a:ext>
            </a:extLst>
          </p:cNvPr>
          <p:cNvSpPr/>
          <p:nvPr/>
        </p:nvSpPr>
        <p:spPr>
          <a:xfrm>
            <a:off x="7092078" y="4274175"/>
            <a:ext cx="3696412" cy="850939"/>
          </a:xfrm>
          <a:prstGeom prst="rect">
            <a:avLst/>
          </a:prstGeom>
        </p:spPr>
        <p:txBody>
          <a:bodyPr wrap="square">
            <a:spAutoFit/>
          </a:bodyPr>
          <a:lstStyle/>
          <a:p>
            <a:pPr lvl="0" algn="ctr">
              <a:lnSpc>
                <a:spcPct val="130000"/>
              </a:lnSpc>
            </a:pPr>
            <a:r>
              <a:rPr lang="en-US" altLang="zh-CN" sz="2000" dirty="0">
                <a:solidFill>
                  <a:schemeClr val="tx1">
                    <a:lumMod val="75000"/>
                    <a:lumOff val="25000"/>
                  </a:schemeClr>
                </a:solidFill>
              </a:rPr>
              <a:t>Nearby locators </a:t>
            </a:r>
            <a:r>
              <a:rPr lang="en-US" altLang="zh-CN" sz="2000" b="1" dirty="0">
                <a:solidFill>
                  <a:srgbClr val="C00000"/>
                </a:solidFill>
              </a:rPr>
              <a:t>fail</a:t>
            </a:r>
            <a:r>
              <a:rPr lang="en-US" altLang="zh-CN" sz="2000" dirty="0">
                <a:solidFill>
                  <a:schemeClr val="tx1">
                    <a:lumMod val="75000"/>
                    <a:lumOff val="25000"/>
                  </a:schemeClr>
                </a:solidFill>
              </a:rPr>
              <a:t> to operate due to Trigger Handover.</a:t>
            </a:r>
            <a:endParaRPr lang="zh-CN" altLang="en-US" sz="2000" b="1" dirty="0">
              <a:solidFill>
                <a:schemeClr val="accent1"/>
              </a:solidFill>
            </a:endParaRPr>
          </a:p>
        </p:txBody>
      </p:sp>
      <p:sp>
        <p:nvSpPr>
          <p:cNvPr id="159" name="矩形: 圆角 158">
            <a:extLst>
              <a:ext uri="{FF2B5EF4-FFF2-40B4-BE49-F238E27FC236}">
                <a16:creationId xmlns:a16="http://schemas.microsoft.com/office/drawing/2014/main" id="{D3CDB338-6D00-4344-89B5-8614F2BE47E5}"/>
              </a:ext>
            </a:extLst>
          </p:cNvPr>
          <p:cNvSpPr/>
          <p:nvPr/>
        </p:nvSpPr>
        <p:spPr>
          <a:xfrm>
            <a:off x="1301891" y="5553437"/>
            <a:ext cx="3727932" cy="479272"/>
          </a:xfrm>
          <a:prstGeom prst="roundRect">
            <a:avLst/>
          </a:prstGeom>
          <a:solidFill>
            <a:srgbClr val="C816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t>Dynamic Packet Flow Switching</a:t>
            </a:r>
            <a:endParaRPr lang="zh-CN" altLang="en-US" b="1" dirty="0"/>
          </a:p>
        </p:txBody>
      </p:sp>
      <p:sp>
        <p:nvSpPr>
          <p:cNvPr id="160" name="矩形: 圆角 159">
            <a:extLst>
              <a:ext uri="{FF2B5EF4-FFF2-40B4-BE49-F238E27FC236}">
                <a16:creationId xmlns:a16="http://schemas.microsoft.com/office/drawing/2014/main" id="{B7F56640-69D8-4300-853E-964F6B8ADF1D}"/>
              </a:ext>
            </a:extLst>
          </p:cNvPr>
          <p:cNvSpPr/>
          <p:nvPr/>
        </p:nvSpPr>
        <p:spPr>
          <a:xfrm>
            <a:off x="6897370" y="5555873"/>
            <a:ext cx="3987778" cy="479272"/>
          </a:xfrm>
          <a:prstGeom prst="roundRect">
            <a:avLst/>
          </a:prstGeom>
          <a:solidFill>
            <a:srgbClr val="C816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t>Uniform Trigger Operation Pattern</a:t>
            </a:r>
            <a:endParaRPr lang="zh-CN" altLang="en-US" b="1" dirty="0"/>
          </a:p>
        </p:txBody>
      </p:sp>
      <p:grpSp>
        <p:nvGrpSpPr>
          <p:cNvPr id="10" name="组合 9">
            <a:extLst>
              <a:ext uri="{FF2B5EF4-FFF2-40B4-BE49-F238E27FC236}">
                <a16:creationId xmlns:a16="http://schemas.microsoft.com/office/drawing/2014/main" id="{99CFDC92-42F6-4BE5-9898-BEFA8EEE8D5C}"/>
              </a:ext>
            </a:extLst>
          </p:cNvPr>
          <p:cNvGrpSpPr/>
          <p:nvPr/>
        </p:nvGrpSpPr>
        <p:grpSpPr>
          <a:xfrm>
            <a:off x="6756244" y="1717279"/>
            <a:ext cx="4369460" cy="2484650"/>
            <a:chOff x="6756244" y="1717279"/>
            <a:chExt cx="4369460" cy="2484650"/>
          </a:xfrm>
        </p:grpSpPr>
        <p:grpSp>
          <p:nvGrpSpPr>
            <p:cNvPr id="126" name="群組 3165">
              <a:extLst>
                <a:ext uri="{FF2B5EF4-FFF2-40B4-BE49-F238E27FC236}">
                  <a16:creationId xmlns:a16="http://schemas.microsoft.com/office/drawing/2014/main" id="{75BCFDDA-EA27-45A1-B1E0-ED59734651ED}"/>
                </a:ext>
              </a:extLst>
            </p:cNvPr>
            <p:cNvGrpSpPr/>
            <p:nvPr/>
          </p:nvGrpSpPr>
          <p:grpSpPr>
            <a:xfrm>
              <a:off x="9954174" y="3560190"/>
              <a:ext cx="709092" cy="344469"/>
              <a:chOff x="609564" y="959066"/>
              <a:chExt cx="1520190" cy="738491"/>
            </a:xfrm>
          </p:grpSpPr>
          <p:sp>
            <p:nvSpPr>
              <p:cNvPr id="127" name="圓角矩形 3166">
                <a:extLst>
                  <a:ext uri="{FF2B5EF4-FFF2-40B4-BE49-F238E27FC236}">
                    <a16:creationId xmlns:a16="http://schemas.microsoft.com/office/drawing/2014/main" id="{3438AA2E-0BF8-4456-BC34-5FECBC0CBD51}"/>
                  </a:ext>
                </a:extLst>
              </p:cNvPr>
              <p:cNvSpPr/>
              <p:nvPr/>
            </p:nvSpPr>
            <p:spPr>
              <a:xfrm>
                <a:off x="609564" y="959066"/>
                <a:ext cx="1520190" cy="364057"/>
              </a:xfrm>
              <a:prstGeom prst="roundRect">
                <a:avLst/>
              </a:prstGeom>
              <a:solidFill>
                <a:srgbClr val="0280F9"/>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1" i="0" u="none" strike="noStrike" kern="0" cap="none" spc="0" normalizeH="0" baseline="0" noProof="0" dirty="0">
                  <a:ln>
                    <a:noFill/>
                  </a:ln>
                  <a:solidFill>
                    <a:prstClr val="white"/>
                  </a:solidFill>
                  <a:effectLst/>
                  <a:uLnTx/>
                  <a:uFillTx/>
                  <a:latin typeface="等线" panose="020F0502020204030204"/>
                  <a:ea typeface="新細明體" panose="02020500000000000000" pitchFamily="18" charset="-120"/>
                  <a:cs typeface="Arial" panose="020B0604020202020204" pitchFamily="34" charset="0"/>
                </a:endParaRPr>
              </a:p>
            </p:txBody>
          </p:sp>
          <p:grpSp>
            <p:nvGrpSpPr>
              <p:cNvPr id="128" name="群組 3167">
                <a:extLst>
                  <a:ext uri="{FF2B5EF4-FFF2-40B4-BE49-F238E27FC236}">
                    <a16:creationId xmlns:a16="http://schemas.microsoft.com/office/drawing/2014/main" id="{1C9F5E94-2E3A-4DB6-8810-B580915E2E9C}"/>
                  </a:ext>
                </a:extLst>
              </p:cNvPr>
              <p:cNvGrpSpPr/>
              <p:nvPr/>
            </p:nvGrpSpPr>
            <p:grpSpPr>
              <a:xfrm>
                <a:off x="755535" y="1314450"/>
                <a:ext cx="274321" cy="377190"/>
                <a:chOff x="6869429" y="1943100"/>
                <a:chExt cx="274321" cy="377190"/>
              </a:xfrm>
            </p:grpSpPr>
            <p:cxnSp>
              <p:nvCxnSpPr>
                <p:cNvPr id="141" name="直線接點 3182">
                  <a:extLst>
                    <a:ext uri="{FF2B5EF4-FFF2-40B4-BE49-F238E27FC236}">
                      <a16:creationId xmlns:a16="http://schemas.microsoft.com/office/drawing/2014/main" id="{02DF4E17-CB83-4A8D-9D9C-BF60FD196720}"/>
                    </a:ext>
                  </a:extLst>
                </p:cNvPr>
                <p:cNvCxnSpPr>
                  <a:cxnSpLocks/>
                </p:cNvCxnSpPr>
                <p:nvPr/>
              </p:nvCxnSpPr>
              <p:spPr>
                <a:xfrm>
                  <a:off x="7006589" y="1943100"/>
                  <a:ext cx="0" cy="377190"/>
                </a:xfrm>
                <a:prstGeom prst="line">
                  <a:avLst/>
                </a:prstGeom>
                <a:noFill/>
                <a:ln w="28575" cap="flat" cmpd="sng" algn="ctr">
                  <a:solidFill>
                    <a:srgbClr val="0280F9"/>
                  </a:solidFill>
                  <a:prstDash val="solid"/>
                  <a:miter lim="800000"/>
                </a:ln>
                <a:effectLst/>
              </p:spPr>
            </p:cxnSp>
            <p:cxnSp>
              <p:nvCxnSpPr>
                <p:cNvPr id="142" name="直線接點 3184">
                  <a:extLst>
                    <a:ext uri="{FF2B5EF4-FFF2-40B4-BE49-F238E27FC236}">
                      <a16:creationId xmlns:a16="http://schemas.microsoft.com/office/drawing/2014/main" id="{4253B1EE-3099-4656-A4C9-092A1ECDBD7D}"/>
                    </a:ext>
                  </a:extLst>
                </p:cNvPr>
                <p:cNvCxnSpPr>
                  <a:cxnSpLocks/>
                </p:cNvCxnSpPr>
                <p:nvPr/>
              </p:nvCxnSpPr>
              <p:spPr>
                <a:xfrm>
                  <a:off x="7006590" y="2137410"/>
                  <a:ext cx="137160" cy="182880"/>
                </a:xfrm>
                <a:prstGeom prst="line">
                  <a:avLst/>
                </a:prstGeom>
                <a:noFill/>
                <a:ln w="28575" cap="flat" cmpd="sng" algn="ctr">
                  <a:solidFill>
                    <a:srgbClr val="0280F9"/>
                  </a:solidFill>
                  <a:prstDash val="solid"/>
                  <a:miter lim="800000"/>
                </a:ln>
                <a:effectLst/>
              </p:spPr>
            </p:cxnSp>
            <p:cxnSp>
              <p:nvCxnSpPr>
                <p:cNvPr id="143" name="直線接點 3190">
                  <a:extLst>
                    <a:ext uri="{FF2B5EF4-FFF2-40B4-BE49-F238E27FC236}">
                      <a16:creationId xmlns:a16="http://schemas.microsoft.com/office/drawing/2014/main" id="{A20E3DF1-B247-4801-91C3-F197F465957F}"/>
                    </a:ext>
                  </a:extLst>
                </p:cNvPr>
                <p:cNvCxnSpPr>
                  <a:cxnSpLocks/>
                </p:cNvCxnSpPr>
                <p:nvPr/>
              </p:nvCxnSpPr>
              <p:spPr>
                <a:xfrm flipH="1">
                  <a:off x="6869429" y="2137410"/>
                  <a:ext cx="137160" cy="182880"/>
                </a:xfrm>
                <a:prstGeom prst="line">
                  <a:avLst/>
                </a:prstGeom>
                <a:noFill/>
                <a:ln w="28575" cap="flat" cmpd="sng" algn="ctr">
                  <a:solidFill>
                    <a:srgbClr val="0280F9"/>
                  </a:solidFill>
                  <a:prstDash val="solid"/>
                  <a:miter lim="800000"/>
                </a:ln>
                <a:effectLst/>
              </p:spPr>
            </p:cxnSp>
          </p:grpSp>
          <p:grpSp>
            <p:nvGrpSpPr>
              <p:cNvPr id="129" name="群組 3168">
                <a:extLst>
                  <a:ext uri="{FF2B5EF4-FFF2-40B4-BE49-F238E27FC236}">
                    <a16:creationId xmlns:a16="http://schemas.microsoft.com/office/drawing/2014/main" id="{5CF00221-7B32-4265-921C-42FEA06A629A}"/>
                  </a:ext>
                </a:extLst>
              </p:cNvPr>
              <p:cNvGrpSpPr/>
              <p:nvPr/>
            </p:nvGrpSpPr>
            <p:grpSpPr>
              <a:xfrm>
                <a:off x="1392281" y="1318394"/>
                <a:ext cx="274321" cy="377190"/>
                <a:chOff x="6869429" y="1943100"/>
                <a:chExt cx="274321" cy="377190"/>
              </a:xfrm>
            </p:grpSpPr>
            <p:cxnSp>
              <p:nvCxnSpPr>
                <p:cNvPr id="138" name="直線接點 3178">
                  <a:extLst>
                    <a:ext uri="{FF2B5EF4-FFF2-40B4-BE49-F238E27FC236}">
                      <a16:creationId xmlns:a16="http://schemas.microsoft.com/office/drawing/2014/main" id="{F8F22C7B-889F-4D31-BC9A-32BED7090A2B}"/>
                    </a:ext>
                  </a:extLst>
                </p:cNvPr>
                <p:cNvCxnSpPr>
                  <a:cxnSpLocks/>
                </p:cNvCxnSpPr>
                <p:nvPr/>
              </p:nvCxnSpPr>
              <p:spPr>
                <a:xfrm>
                  <a:off x="7006589" y="1943100"/>
                  <a:ext cx="0" cy="377190"/>
                </a:xfrm>
                <a:prstGeom prst="line">
                  <a:avLst/>
                </a:prstGeom>
                <a:noFill/>
                <a:ln w="28575" cap="flat" cmpd="sng" algn="ctr">
                  <a:solidFill>
                    <a:srgbClr val="0280F9"/>
                  </a:solidFill>
                  <a:prstDash val="solid"/>
                  <a:miter lim="800000"/>
                </a:ln>
                <a:effectLst/>
              </p:spPr>
            </p:cxnSp>
            <p:cxnSp>
              <p:nvCxnSpPr>
                <p:cNvPr id="139" name="直線接點 3179">
                  <a:extLst>
                    <a:ext uri="{FF2B5EF4-FFF2-40B4-BE49-F238E27FC236}">
                      <a16:creationId xmlns:a16="http://schemas.microsoft.com/office/drawing/2014/main" id="{5FDADE72-7D45-48AB-AB31-86A4056D0761}"/>
                    </a:ext>
                  </a:extLst>
                </p:cNvPr>
                <p:cNvCxnSpPr>
                  <a:cxnSpLocks/>
                </p:cNvCxnSpPr>
                <p:nvPr/>
              </p:nvCxnSpPr>
              <p:spPr>
                <a:xfrm>
                  <a:off x="7006590" y="2137410"/>
                  <a:ext cx="137160" cy="182880"/>
                </a:xfrm>
                <a:prstGeom prst="line">
                  <a:avLst/>
                </a:prstGeom>
                <a:noFill/>
                <a:ln w="28575" cap="flat" cmpd="sng" algn="ctr">
                  <a:solidFill>
                    <a:srgbClr val="0280F9"/>
                  </a:solidFill>
                  <a:prstDash val="solid"/>
                  <a:miter lim="800000"/>
                </a:ln>
                <a:effectLst/>
              </p:spPr>
            </p:cxnSp>
            <p:cxnSp>
              <p:nvCxnSpPr>
                <p:cNvPr id="140" name="直線接點 3181">
                  <a:extLst>
                    <a:ext uri="{FF2B5EF4-FFF2-40B4-BE49-F238E27FC236}">
                      <a16:creationId xmlns:a16="http://schemas.microsoft.com/office/drawing/2014/main" id="{67CE8867-0519-445E-849C-B5B942305DA8}"/>
                    </a:ext>
                  </a:extLst>
                </p:cNvPr>
                <p:cNvCxnSpPr>
                  <a:cxnSpLocks/>
                </p:cNvCxnSpPr>
                <p:nvPr/>
              </p:nvCxnSpPr>
              <p:spPr>
                <a:xfrm flipH="1">
                  <a:off x="6869429" y="2137410"/>
                  <a:ext cx="137160" cy="182880"/>
                </a:xfrm>
                <a:prstGeom prst="line">
                  <a:avLst/>
                </a:prstGeom>
                <a:noFill/>
                <a:ln w="28575" cap="flat" cmpd="sng" algn="ctr">
                  <a:solidFill>
                    <a:srgbClr val="0280F9"/>
                  </a:solidFill>
                  <a:prstDash val="solid"/>
                  <a:miter lim="800000"/>
                </a:ln>
                <a:effectLst/>
              </p:spPr>
            </p:cxnSp>
          </p:grpSp>
          <p:grpSp>
            <p:nvGrpSpPr>
              <p:cNvPr id="130" name="群組 3169">
                <a:extLst>
                  <a:ext uri="{FF2B5EF4-FFF2-40B4-BE49-F238E27FC236}">
                    <a16:creationId xmlns:a16="http://schemas.microsoft.com/office/drawing/2014/main" id="{F7D61528-0811-45F2-BC45-C50983271A62}"/>
                  </a:ext>
                </a:extLst>
              </p:cNvPr>
              <p:cNvGrpSpPr/>
              <p:nvPr/>
            </p:nvGrpSpPr>
            <p:grpSpPr>
              <a:xfrm>
                <a:off x="1710654" y="1316422"/>
                <a:ext cx="274321" cy="377190"/>
                <a:chOff x="6869429" y="1943100"/>
                <a:chExt cx="274321" cy="377190"/>
              </a:xfrm>
            </p:grpSpPr>
            <p:cxnSp>
              <p:nvCxnSpPr>
                <p:cNvPr id="135" name="直線接點 3174">
                  <a:extLst>
                    <a:ext uri="{FF2B5EF4-FFF2-40B4-BE49-F238E27FC236}">
                      <a16:creationId xmlns:a16="http://schemas.microsoft.com/office/drawing/2014/main" id="{B348F0D0-881D-43A6-B67C-FEF6824B9EE6}"/>
                    </a:ext>
                  </a:extLst>
                </p:cNvPr>
                <p:cNvCxnSpPr>
                  <a:cxnSpLocks/>
                </p:cNvCxnSpPr>
                <p:nvPr/>
              </p:nvCxnSpPr>
              <p:spPr>
                <a:xfrm>
                  <a:off x="7006589" y="1943100"/>
                  <a:ext cx="0" cy="377190"/>
                </a:xfrm>
                <a:prstGeom prst="line">
                  <a:avLst/>
                </a:prstGeom>
                <a:noFill/>
                <a:ln w="28575" cap="flat" cmpd="sng" algn="ctr">
                  <a:solidFill>
                    <a:srgbClr val="0280F9"/>
                  </a:solidFill>
                  <a:prstDash val="solid"/>
                  <a:miter lim="800000"/>
                </a:ln>
                <a:effectLst/>
              </p:spPr>
            </p:cxnSp>
            <p:cxnSp>
              <p:nvCxnSpPr>
                <p:cNvPr id="136" name="直線接點 3175">
                  <a:extLst>
                    <a:ext uri="{FF2B5EF4-FFF2-40B4-BE49-F238E27FC236}">
                      <a16:creationId xmlns:a16="http://schemas.microsoft.com/office/drawing/2014/main" id="{7AF84ADB-5971-452D-8ECF-BE6E6AC45BCE}"/>
                    </a:ext>
                  </a:extLst>
                </p:cNvPr>
                <p:cNvCxnSpPr>
                  <a:cxnSpLocks/>
                </p:cNvCxnSpPr>
                <p:nvPr/>
              </p:nvCxnSpPr>
              <p:spPr>
                <a:xfrm>
                  <a:off x="7006590" y="2137410"/>
                  <a:ext cx="137160" cy="182880"/>
                </a:xfrm>
                <a:prstGeom prst="line">
                  <a:avLst/>
                </a:prstGeom>
                <a:noFill/>
                <a:ln w="28575" cap="flat" cmpd="sng" algn="ctr">
                  <a:solidFill>
                    <a:srgbClr val="0280F9"/>
                  </a:solidFill>
                  <a:prstDash val="solid"/>
                  <a:miter lim="800000"/>
                </a:ln>
                <a:effectLst/>
              </p:spPr>
            </p:cxnSp>
            <p:cxnSp>
              <p:nvCxnSpPr>
                <p:cNvPr id="137" name="直線接點 3177">
                  <a:extLst>
                    <a:ext uri="{FF2B5EF4-FFF2-40B4-BE49-F238E27FC236}">
                      <a16:creationId xmlns:a16="http://schemas.microsoft.com/office/drawing/2014/main" id="{D53291A2-4CEF-4A54-992C-B17233AFEF36}"/>
                    </a:ext>
                  </a:extLst>
                </p:cNvPr>
                <p:cNvCxnSpPr>
                  <a:cxnSpLocks/>
                </p:cNvCxnSpPr>
                <p:nvPr/>
              </p:nvCxnSpPr>
              <p:spPr>
                <a:xfrm flipH="1">
                  <a:off x="6869429" y="2137410"/>
                  <a:ext cx="137160" cy="182880"/>
                </a:xfrm>
                <a:prstGeom prst="line">
                  <a:avLst/>
                </a:prstGeom>
                <a:noFill/>
                <a:ln w="28575" cap="flat" cmpd="sng" algn="ctr">
                  <a:solidFill>
                    <a:srgbClr val="0280F9"/>
                  </a:solidFill>
                  <a:prstDash val="solid"/>
                  <a:miter lim="800000"/>
                </a:ln>
                <a:effectLst/>
              </p:spPr>
            </p:cxnSp>
          </p:grpSp>
          <p:grpSp>
            <p:nvGrpSpPr>
              <p:cNvPr id="131" name="群組 3170">
                <a:extLst>
                  <a:ext uri="{FF2B5EF4-FFF2-40B4-BE49-F238E27FC236}">
                    <a16:creationId xmlns:a16="http://schemas.microsoft.com/office/drawing/2014/main" id="{5B7D8C87-FD27-4C70-ACA7-5680A6B2FBFC}"/>
                  </a:ext>
                </a:extLst>
              </p:cNvPr>
              <p:cNvGrpSpPr/>
              <p:nvPr/>
            </p:nvGrpSpPr>
            <p:grpSpPr>
              <a:xfrm>
                <a:off x="1073908" y="1320367"/>
                <a:ext cx="274321" cy="377190"/>
                <a:chOff x="6869429" y="1943100"/>
                <a:chExt cx="274321" cy="377190"/>
              </a:xfrm>
            </p:grpSpPr>
            <p:cxnSp>
              <p:nvCxnSpPr>
                <p:cNvPr id="132" name="直線接點 3171">
                  <a:extLst>
                    <a:ext uri="{FF2B5EF4-FFF2-40B4-BE49-F238E27FC236}">
                      <a16:creationId xmlns:a16="http://schemas.microsoft.com/office/drawing/2014/main" id="{66EBD49E-9297-4E92-BC33-A0D30694654C}"/>
                    </a:ext>
                  </a:extLst>
                </p:cNvPr>
                <p:cNvCxnSpPr>
                  <a:cxnSpLocks/>
                </p:cNvCxnSpPr>
                <p:nvPr/>
              </p:nvCxnSpPr>
              <p:spPr>
                <a:xfrm>
                  <a:off x="7006589" y="1943100"/>
                  <a:ext cx="0" cy="377190"/>
                </a:xfrm>
                <a:prstGeom prst="line">
                  <a:avLst/>
                </a:prstGeom>
                <a:noFill/>
                <a:ln w="28575" cap="flat" cmpd="sng" algn="ctr">
                  <a:solidFill>
                    <a:srgbClr val="0280F9"/>
                  </a:solidFill>
                  <a:prstDash val="solid"/>
                  <a:miter lim="800000"/>
                </a:ln>
                <a:effectLst/>
              </p:spPr>
            </p:cxnSp>
            <p:cxnSp>
              <p:nvCxnSpPr>
                <p:cNvPr id="133" name="直線接點 3172">
                  <a:extLst>
                    <a:ext uri="{FF2B5EF4-FFF2-40B4-BE49-F238E27FC236}">
                      <a16:creationId xmlns:a16="http://schemas.microsoft.com/office/drawing/2014/main" id="{DED3AD77-A346-418E-B792-C9BF7ABF38F9}"/>
                    </a:ext>
                  </a:extLst>
                </p:cNvPr>
                <p:cNvCxnSpPr>
                  <a:cxnSpLocks/>
                </p:cNvCxnSpPr>
                <p:nvPr/>
              </p:nvCxnSpPr>
              <p:spPr>
                <a:xfrm>
                  <a:off x="7006590" y="2137410"/>
                  <a:ext cx="137160" cy="182880"/>
                </a:xfrm>
                <a:prstGeom prst="line">
                  <a:avLst/>
                </a:prstGeom>
                <a:noFill/>
                <a:ln w="28575" cap="flat" cmpd="sng" algn="ctr">
                  <a:solidFill>
                    <a:srgbClr val="0280F9"/>
                  </a:solidFill>
                  <a:prstDash val="solid"/>
                  <a:miter lim="800000"/>
                </a:ln>
                <a:effectLst/>
              </p:spPr>
            </p:cxnSp>
            <p:cxnSp>
              <p:nvCxnSpPr>
                <p:cNvPr id="134" name="直線接點 3173">
                  <a:extLst>
                    <a:ext uri="{FF2B5EF4-FFF2-40B4-BE49-F238E27FC236}">
                      <a16:creationId xmlns:a16="http://schemas.microsoft.com/office/drawing/2014/main" id="{211FA679-EB21-4627-9BCB-C18B06EED731}"/>
                    </a:ext>
                  </a:extLst>
                </p:cNvPr>
                <p:cNvCxnSpPr>
                  <a:cxnSpLocks/>
                </p:cNvCxnSpPr>
                <p:nvPr/>
              </p:nvCxnSpPr>
              <p:spPr>
                <a:xfrm flipH="1">
                  <a:off x="6869429" y="2137410"/>
                  <a:ext cx="137160" cy="182880"/>
                </a:xfrm>
                <a:prstGeom prst="line">
                  <a:avLst/>
                </a:prstGeom>
                <a:noFill/>
                <a:ln w="28575" cap="flat" cmpd="sng" algn="ctr">
                  <a:solidFill>
                    <a:srgbClr val="0280F9"/>
                  </a:solidFill>
                  <a:prstDash val="solid"/>
                  <a:miter lim="800000"/>
                </a:ln>
                <a:effectLst/>
              </p:spPr>
            </p:cxnSp>
          </p:grpSp>
        </p:grpSp>
        <p:sp>
          <p:nvSpPr>
            <p:cNvPr id="104" name="椭圆 103">
              <a:extLst>
                <a:ext uri="{FF2B5EF4-FFF2-40B4-BE49-F238E27FC236}">
                  <a16:creationId xmlns:a16="http://schemas.microsoft.com/office/drawing/2014/main" id="{71901ABA-F50A-423C-B257-A6CD87A5B964}"/>
                </a:ext>
              </a:extLst>
            </p:cNvPr>
            <p:cNvSpPr/>
            <p:nvPr/>
          </p:nvSpPr>
          <p:spPr>
            <a:xfrm>
              <a:off x="6756244" y="1744652"/>
              <a:ext cx="2434273" cy="2434273"/>
            </a:xfrm>
            <a:prstGeom prst="ellipse">
              <a:avLst/>
            </a:prstGeom>
            <a:noFill/>
            <a:ln w="38100">
              <a:solidFill>
                <a:srgbClr val="D89494"/>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 name="圖片 3199">
              <a:extLst>
                <a:ext uri="{FF2B5EF4-FFF2-40B4-BE49-F238E27FC236}">
                  <a16:creationId xmlns:a16="http://schemas.microsoft.com/office/drawing/2014/main" id="{0BD9CC15-5D60-4C7B-B6A5-12E9C0B1D75A}"/>
                </a:ext>
              </a:extLst>
            </p:cNvPr>
            <p:cNvPicPr>
              <a:picLocks noChangeAspect="1"/>
            </p:cNvPicPr>
            <p:nvPr/>
          </p:nvPicPr>
          <p:blipFill>
            <a:blip r:embed="rId3">
              <a:duotone>
                <a:schemeClr val="accent1">
                  <a:shade val="45000"/>
                  <a:satMod val="135000"/>
                </a:schemeClr>
                <a:prstClr val="white"/>
              </a:duotone>
            </a:blip>
            <a:stretch>
              <a:fillRect/>
            </a:stretch>
          </p:blipFill>
          <p:spPr>
            <a:xfrm>
              <a:off x="7711371" y="2739915"/>
              <a:ext cx="524018" cy="508756"/>
            </a:xfrm>
            <a:prstGeom prst="rect">
              <a:avLst/>
            </a:prstGeom>
          </p:spPr>
        </p:pic>
        <p:sp>
          <p:nvSpPr>
            <p:cNvPr id="105" name="椭圆 104">
              <a:extLst>
                <a:ext uri="{FF2B5EF4-FFF2-40B4-BE49-F238E27FC236}">
                  <a16:creationId xmlns:a16="http://schemas.microsoft.com/office/drawing/2014/main" id="{0C23A8FB-DFBD-4F60-A651-54BFBE05CA6C}"/>
                </a:ext>
              </a:extLst>
            </p:cNvPr>
            <p:cNvSpPr/>
            <p:nvPr/>
          </p:nvSpPr>
          <p:spPr>
            <a:xfrm>
              <a:off x="8617179" y="1717279"/>
              <a:ext cx="2434273" cy="2434273"/>
            </a:xfrm>
            <a:prstGeom prst="ellipse">
              <a:avLst/>
            </a:prstGeom>
            <a:noFill/>
            <a:ln w="38100">
              <a:solidFill>
                <a:srgbClr val="33A9D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6" name="圖片 3199">
              <a:extLst>
                <a:ext uri="{FF2B5EF4-FFF2-40B4-BE49-F238E27FC236}">
                  <a16:creationId xmlns:a16="http://schemas.microsoft.com/office/drawing/2014/main" id="{16596D42-DE62-43D9-86B5-EA82655E3C83}"/>
                </a:ext>
              </a:extLst>
            </p:cNvPr>
            <p:cNvPicPr>
              <a:picLocks noChangeAspect="1"/>
            </p:cNvPicPr>
            <p:nvPr/>
          </p:nvPicPr>
          <p:blipFill>
            <a:blip r:embed="rId3"/>
            <a:stretch>
              <a:fillRect/>
            </a:stretch>
          </p:blipFill>
          <p:spPr>
            <a:xfrm>
              <a:off x="9572306" y="2712542"/>
              <a:ext cx="524018" cy="508756"/>
            </a:xfrm>
            <a:prstGeom prst="rect">
              <a:avLst/>
            </a:prstGeom>
          </p:spPr>
        </p:pic>
        <p:pic>
          <p:nvPicPr>
            <p:cNvPr id="107" name="圖片 3195">
              <a:extLst>
                <a:ext uri="{FF2B5EF4-FFF2-40B4-BE49-F238E27FC236}">
                  <a16:creationId xmlns:a16="http://schemas.microsoft.com/office/drawing/2014/main" id="{D0A71E29-2D28-4729-BAE4-9286CB2E0589}"/>
                </a:ext>
              </a:extLst>
            </p:cNvPr>
            <p:cNvPicPr>
              <a:picLocks noChangeAspect="1"/>
            </p:cNvPicPr>
            <p:nvPr/>
          </p:nvPicPr>
          <p:blipFill>
            <a:blip r:embed="rId4"/>
            <a:stretch>
              <a:fillRect/>
            </a:stretch>
          </p:blipFill>
          <p:spPr>
            <a:xfrm>
              <a:off x="8710282" y="2377563"/>
              <a:ext cx="367940" cy="367940"/>
            </a:xfrm>
            <a:prstGeom prst="rect">
              <a:avLst/>
            </a:prstGeom>
          </p:spPr>
        </p:pic>
        <p:grpSp>
          <p:nvGrpSpPr>
            <p:cNvPr id="108" name="群組 3165">
              <a:extLst>
                <a:ext uri="{FF2B5EF4-FFF2-40B4-BE49-F238E27FC236}">
                  <a16:creationId xmlns:a16="http://schemas.microsoft.com/office/drawing/2014/main" id="{1186B65D-D6AE-436D-A8CA-183BBBED5454}"/>
                </a:ext>
              </a:extLst>
            </p:cNvPr>
            <p:cNvGrpSpPr/>
            <p:nvPr/>
          </p:nvGrpSpPr>
          <p:grpSpPr>
            <a:xfrm>
              <a:off x="7908087" y="2089723"/>
              <a:ext cx="709092" cy="344469"/>
              <a:chOff x="609564" y="959066"/>
              <a:chExt cx="1520190" cy="738491"/>
            </a:xfrm>
          </p:grpSpPr>
          <p:sp>
            <p:nvSpPr>
              <p:cNvPr id="109" name="圓角矩形 3166">
                <a:extLst>
                  <a:ext uri="{FF2B5EF4-FFF2-40B4-BE49-F238E27FC236}">
                    <a16:creationId xmlns:a16="http://schemas.microsoft.com/office/drawing/2014/main" id="{712EB2D4-9ED6-4514-84B1-BCFDBFB18234}"/>
                  </a:ext>
                </a:extLst>
              </p:cNvPr>
              <p:cNvSpPr/>
              <p:nvPr/>
            </p:nvSpPr>
            <p:spPr>
              <a:xfrm>
                <a:off x="609564" y="959066"/>
                <a:ext cx="1520190" cy="364057"/>
              </a:xfrm>
              <a:prstGeom prst="roundRect">
                <a:avLst/>
              </a:prstGeom>
              <a:solidFill>
                <a:srgbClr val="0280F9"/>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1" i="0" u="none" strike="noStrike" kern="0" cap="none" spc="0" normalizeH="0" baseline="0" noProof="0" dirty="0">
                  <a:ln>
                    <a:noFill/>
                  </a:ln>
                  <a:solidFill>
                    <a:prstClr val="white"/>
                  </a:solidFill>
                  <a:effectLst/>
                  <a:uLnTx/>
                  <a:uFillTx/>
                  <a:latin typeface="等线" panose="020F0502020204030204"/>
                  <a:ea typeface="新細明體" panose="02020500000000000000" pitchFamily="18" charset="-120"/>
                  <a:cs typeface="Arial" panose="020B0604020202020204" pitchFamily="34" charset="0"/>
                </a:endParaRPr>
              </a:p>
            </p:txBody>
          </p:sp>
          <p:grpSp>
            <p:nvGrpSpPr>
              <p:cNvPr id="110" name="群組 3167">
                <a:extLst>
                  <a:ext uri="{FF2B5EF4-FFF2-40B4-BE49-F238E27FC236}">
                    <a16:creationId xmlns:a16="http://schemas.microsoft.com/office/drawing/2014/main" id="{0640572E-F2C1-4CA9-B303-C63A2F4C2332}"/>
                  </a:ext>
                </a:extLst>
              </p:cNvPr>
              <p:cNvGrpSpPr/>
              <p:nvPr/>
            </p:nvGrpSpPr>
            <p:grpSpPr>
              <a:xfrm>
                <a:off x="755535" y="1314450"/>
                <a:ext cx="274321" cy="377190"/>
                <a:chOff x="6869429" y="1943100"/>
                <a:chExt cx="274321" cy="377190"/>
              </a:xfrm>
            </p:grpSpPr>
            <p:cxnSp>
              <p:nvCxnSpPr>
                <p:cNvPr id="123" name="直線接點 3182">
                  <a:extLst>
                    <a:ext uri="{FF2B5EF4-FFF2-40B4-BE49-F238E27FC236}">
                      <a16:creationId xmlns:a16="http://schemas.microsoft.com/office/drawing/2014/main" id="{648CC86B-A7FE-47D7-BF6B-3FC9C04D225B}"/>
                    </a:ext>
                  </a:extLst>
                </p:cNvPr>
                <p:cNvCxnSpPr>
                  <a:cxnSpLocks/>
                </p:cNvCxnSpPr>
                <p:nvPr/>
              </p:nvCxnSpPr>
              <p:spPr>
                <a:xfrm>
                  <a:off x="7006589" y="1943100"/>
                  <a:ext cx="0" cy="377190"/>
                </a:xfrm>
                <a:prstGeom prst="line">
                  <a:avLst/>
                </a:prstGeom>
                <a:noFill/>
                <a:ln w="28575" cap="flat" cmpd="sng" algn="ctr">
                  <a:solidFill>
                    <a:srgbClr val="0280F9"/>
                  </a:solidFill>
                  <a:prstDash val="solid"/>
                  <a:miter lim="800000"/>
                </a:ln>
                <a:effectLst/>
              </p:spPr>
            </p:cxnSp>
            <p:cxnSp>
              <p:nvCxnSpPr>
                <p:cNvPr id="124" name="直線接點 3184">
                  <a:extLst>
                    <a:ext uri="{FF2B5EF4-FFF2-40B4-BE49-F238E27FC236}">
                      <a16:creationId xmlns:a16="http://schemas.microsoft.com/office/drawing/2014/main" id="{0A7DD392-DE4D-477D-A294-FE89216D0374}"/>
                    </a:ext>
                  </a:extLst>
                </p:cNvPr>
                <p:cNvCxnSpPr>
                  <a:cxnSpLocks/>
                </p:cNvCxnSpPr>
                <p:nvPr/>
              </p:nvCxnSpPr>
              <p:spPr>
                <a:xfrm>
                  <a:off x="7006590" y="2137410"/>
                  <a:ext cx="137160" cy="182880"/>
                </a:xfrm>
                <a:prstGeom prst="line">
                  <a:avLst/>
                </a:prstGeom>
                <a:noFill/>
                <a:ln w="28575" cap="flat" cmpd="sng" algn="ctr">
                  <a:solidFill>
                    <a:srgbClr val="0280F9"/>
                  </a:solidFill>
                  <a:prstDash val="solid"/>
                  <a:miter lim="800000"/>
                </a:ln>
                <a:effectLst/>
              </p:spPr>
            </p:cxnSp>
            <p:cxnSp>
              <p:nvCxnSpPr>
                <p:cNvPr id="125" name="直線接點 3190">
                  <a:extLst>
                    <a:ext uri="{FF2B5EF4-FFF2-40B4-BE49-F238E27FC236}">
                      <a16:creationId xmlns:a16="http://schemas.microsoft.com/office/drawing/2014/main" id="{03A3FE01-27EB-48F6-9A25-272067FC09F7}"/>
                    </a:ext>
                  </a:extLst>
                </p:cNvPr>
                <p:cNvCxnSpPr>
                  <a:cxnSpLocks/>
                </p:cNvCxnSpPr>
                <p:nvPr/>
              </p:nvCxnSpPr>
              <p:spPr>
                <a:xfrm flipH="1">
                  <a:off x="6869429" y="2137410"/>
                  <a:ext cx="137160" cy="182880"/>
                </a:xfrm>
                <a:prstGeom prst="line">
                  <a:avLst/>
                </a:prstGeom>
                <a:noFill/>
                <a:ln w="28575" cap="flat" cmpd="sng" algn="ctr">
                  <a:solidFill>
                    <a:srgbClr val="0280F9"/>
                  </a:solidFill>
                  <a:prstDash val="solid"/>
                  <a:miter lim="800000"/>
                </a:ln>
                <a:effectLst/>
              </p:spPr>
            </p:cxnSp>
          </p:grpSp>
          <p:grpSp>
            <p:nvGrpSpPr>
              <p:cNvPr id="111" name="群組 3168">
                <a:extLst>
                  <a:ext uri="{FF2B5EF4-FFF2-40B4-BE49-F238E27FC236}">
                    <a16:creationId xmlns:a16="http://schemas.microsoft.com/office/drawing/2014/main" id="{A287B475-E7E7-4E68-894B-3F2B8CC3C9B8}"/>
                  </a:ext>
                </a:extLst>
              </p:cNvPr>
              <p:cNvGrpSpPr/>
              <p:nvPr/>
            </p:nvGrpSpPr>
            <p:grpSpPr>
              <a:xfrm>
                <a:off x="1392281" y="1318394"/>
                <a:ext cx="274321" cy="377190"/>
                <a:chOff x="6869429" y="1943100"/>
                <a:chExt cx="274321" cy="377190"/>
              </a:xfrm>
            </p:grpSpPr>
            <p:cxnSp>
              <p:nvCxnSpPr>
                <p:cNvPr id="120" name="直線接點 3178">
                  <a:extLst>
                    <a:ext uri="{FF2B5EF4-FFF2-40B4-BE49-F238E27FC236}">
                      <a16:creationId xmlns:a16="http://schemas.microsoft.com/office/drawing/2014/main" id="{20CAC65C-6257-4983-B1AD-9B12B5999CEF}"/>
                    </a:ext>
                  </a:extLst>
                </p:cNvPr>
                <p:cNvCxnSpPr>
                  <a:cxnSpLocks/>
                </p:cNvCxnSpPr>
                <p:nvPr/>
              </p:nvCxnSpPr>
              <p:spPr>
                <a:xfrm>
                  <a:off x="7006589" y="1943100"/>
                  <a:ext cx="0" cy="377190"/>
                </a:xfrm>
                <a:prstGeom prst="line">
                  <a:avLst/>
                </a:prstGeom>
                <a:noFill/>
                <a:ln w="28575" cap="flat" cmpd="sng" algn="ctr">
                  <a:solidFill>
                    <a:srgbClr val="0280F9"/>
                  </a:solidFill>
                  <a:prstDash val="solid"/>
                  <a:miter lim="800000"/>
                </a:ln>
                <a:effectLst/>
              </p:spPr>
            </p:cxnSp>
            <p:cxnSp>
              <p:nvCxnSpPr>
                <p:cNvPr id="121" name="直線接點 3179">
                  <a:extLst>
                    <a:ext uri="{FF2B5EF4-FFF2-40B4-BE49-F238E27FC236}">
                      <a16:creationId xmlns:a16="http://schemas.microsoft.com/office/drawing/2014/main" id="{8EE87CCF-1F65-4BBB-A528-8C90DBB9DE11}"/>
                    </a:ext>
                  </a:extLst>
                </p:cNvPr>
                <p:cNvCxnSpPr>
                  <a:cxnSpLocks/>
                </p:cNvCxnSpPr>
                <p:nvPr/>
              </p:nvCxnSpPr>
              <p:spPr>
                <a:xfrm>
                  <a:off x="7006590" y="2137410"/>
                  <a:ext cx="137160" cy="182880"/>
                </a:xfrm>
                <a:prstGeom prst="line">
                  <a:avLst/>
                </a:prstGeom>
                <a:noFill/>
                <a:ln w="28575" cap="flat" cmpd="sng" algn="ctr">
                  <a:solidFill>
                    <a:srgbClr val="0280F9"/>
                  </a:solidFill>
                  <a:prstDash val="solid"/>
                  <a:miter lim="800000"/>
                </a:ln>
                <a:effectLst/>
              </p:spPr>
            </p:cxnSp>
            <p:cxnSp>
              <p:nvCxnSpPr>
                <p:cNvPr id="122" name="直線接點 3181">
                  <a:extLst>
                    <a:ext uri="{FF2B5EF4-FFF2-40B4-BE49-F238E27FC236}">
                      <a16:creationId xmlns:a16="http://schemas.microsoft.com/office/drawing/2014/main" id="{5144D104-9739-49A9-8B6A-4829D983B109}"/>
                    </a:ext>
                  </a:extLst>
                </p:cNvPr>
                <p:cNvCxnSpPr>
                  <a:cxnSpLocks/>
                </p:cNvCxnSpPr>
                <p:nvPr/>
              </p:nvCxnSpPr>
              <p:spPr>
                <a:xfrm flipH="1">
                  <a:off x="6869429" y="2137410"/>
                  <a:ext cx="137160" cy="182880"/>
                </a:xfrm>
                <a:prstGeom prst="line">
                  <a:avLst/>
                </a:prstGeom>
                <a:noFill/>
                <a:ln w="28575" cap="flat" cmpd="sng" algn="ctr">
                  <a:solidFill>
                    <a:srgbClr val="0280F9"/>
                  </a:solidFill>
                  <a:prstDash val="solid"/>
                  <a:miter lim="800000"/>
                </a:ln>
                <a:effectLst/>
              </p:spPr>
            </p:cxnSp>
          </p:grpSp>
          <p:grpSp>
            <p:nvGrpSpPr>
              <p:cNvPr id="112" name="群組 3169">
                <a:extLst>
                  <a:ext uri="{FF2B5EF4-FFF2-40B4-BE49-F238E27FC236}">
                    <a16:creationId xmlns:a16="http://schemas.microsoft.com/office/drawing/2014/main" id="{78BC1F7F-08B1-4BC1-89D4-DB060F854658}"/>
                  </a:ext>
                </a:extLst>
              </p:cNvPr>
              <p:cNvGrpSpPr/>
              <p:nvPr/>
            </p:nvGrpSpPr>
            <p:grpSpPr>
              <a:xfrm>
                <a:off x="1710654" y="1316422"/>
                <a:ext cx="274321" cy="377190"/>
                <a:chOff x="6869429" y="1943100"/>
                <a:chExt cx="274321" cy="377190"/>
              </a:xfrm>
            </p:grpSpPr>
            <p:cxnSp>
              <p:nvCxnSpPr>
                <p:cNvPr id="117" name="直線接點 3174">
                  <a:extLst>
                    <a:ext uri="{FF2B5EF4-FFF2-40B4-BE49-F238E27FC236}">
                      <a16:creationId xmlns:a16="http://schemas.microsoft.com/office/drawing/2014/main" id="{A6CE3620-E9C9-4B13-ACAA-2D2A48EA6244}"/>
                    </a:ext>
                  </a:extLst>
                </p:cNvPr>
                <p:cNvCxnSpPr>
                  <a:cxnSpLocks/>
                </p:cNvCxnSpPr>
                <p:nvPr/>
              </p:nvCxnSpPr>
              <p:spPr>
                <a:xfrm>
                  <a:off x="7006589" y="1943100"/>
                  <a:ext cx="0" cy="377190"/>
                </a:xfrm>
                <a:prstGeom prst="line">
                  <a:avLst/>
                </a:prstGeom>
                <a:noFill/>
                <a:ln w="28575" cap="flat" cmpd="sng" algn="ctr">
                  <a:solidFill>
                    <a:srgbClr val="0280F9"/>
                  </a:solidFill>
                  <a:prstDash val="solid"/>
                  <a:miter lim="800000"/>
                </a:ln>
                <a:effectLst/>
              </p:spPr>
            </p:cxnSp>
            <p:cxnSp>
              <p:nvCxnSpPr>
                <p:cNvPr id="118" name="直線接點 3175">
                  <a:extLst>
                    <a:ext uri="{FF2B5EF4-FFF2-40B4-BE49-F238E27FC236}">
                      <a16:creationId xmlns:a16="http://schemas.microsoft.com/office/drawing/2014/main" id="{CD73AC9B-D017-406D-BB17-8C0092BDAACA}"/>
                    </a:ext>
                  </a:extLst>
                </p:cNvPr>
                <p:cNvCxnSpPr>
                  <a:cxnSpLocks/>
                </p:cNvCxnSpPr>
                <p:nvPr/>
              </p:nvCxnSpPr>
              <p:spPr>
                <a:xfrm>
                  <a:off x="7006590" y="2137410"/>
                  <a:ext cx="137160" cy="182880"/>
                </a:xfrm>
                <a:prstGeom prst="line">
                  <a:avLst/>
                </a:prstGeom>
                <a:noFill/>
                <a:ln w="28575" cap="flat" cmpd="sng" algn="ctr">
                  <a:solidFill>
                    <a:srgbClr val="0280F9"/>
                  </a:solidFill>
                  <a:prstDash val="solid"/>
                  <a:miter lim="800000"/>
                </a:ln>
                <a:effectLst/>
              </p:spPr>
            </p:cxnSp>
            <p:cxnSp>
              <p:nvCxnSpPr>
                <p:cNvPr id="119" name="直線接點 3177">
                  <a:extLst>
                    <a:ext uri="{FF2B5EF4-FFF2-40B4-BE49-F238E27FC236}">
                      <a16:creationId xmlns:a16="http://schemas.microsoft.com/office/drawing/2014/main" id="{79EA0A32-1651-4D6F-A338-6E9910ABAD77}"/>
                    </a:ext>
                  </a:extLst>
                </p:cNvPr>
                <p:cNvCxnSpPr>
                  <a:cxnSpLocks/>
                </p:cNvCxnSpPr>
                <p:nvPr/>
              </p:nvCxnSpPr>
              <p:spPr>
                <a:xfrm flipH="1">
                  <a:off x="6869429" y="2137410"/>
                  <a:ext cx="137160" cy="182880"/>
                </a:xfrm>
                <a:prstGeom prst="line">
                  <a:avLst/>
                </a:prstGeom>
                <a:noFill/>
                <a:ln w="28575" cap="flat" cmpd="sng" algn="ctr">
                  <a:solidFill>
                    <a:srgbClr val="0280F9"/>
                  </a:solidFill>
                  <a:prstDash val="solid"/>
                  <a:miter lim="800000"/>
                </a:ln>
                <a:effectLst/>
              </p:spPr>
            </p:cxnSp>
          </p:grpSp>
          <p:grpSp>
            <p:nvGrpSpPr>
              <p:cNvPr id="113" name="群組 3170">
                <a:extLst>
                  <a:ext uri="{FF2B5EF4-FFF2-40B4-BE49-F238E27FC236}">
                    <a16:creationId xmlns:a16="http://schemas.microsoft.com/office/drawing/2014/main" id="{FCD9B047-BB17-41A8-95D8-B1CFEBF5F42E}"/>
                  </a:ext>
                </a:extLst>
              </p:cNvPr>
              <p:cNvGrpSpPr/>
              <p:nvPr/>
            </p:nvGrpSpPr>
            <p:grpSpPr>
              <a:xfrm>
                <a:off x="1073908" y="1320367"/>
                <a:ext cx="274321" cy="377190"/>
                <a:chOff x="6869429" y="1943100"/>
                <a:chExt cx="274321" cy="377190"/>
              </a:xfrm>
            </p:grpSpPr>
            <p:cxnSp>
              <p:nvCxnSpPr>
                <p:cNvPr id="114" name="直線接點 3171">
                  <a:extLst>
                    <a:ext uri="{FF2B5EF4-FFF2-40B4-BE49-F238E27FC236}">
                      <a16:creationId xmlns:a16="http://schemas.microsoft.com/office/drawing/2014/main" id="{A6DB67DD-1E85-45DE-9FF1-8B1637687127}"/>
                    </a:ext>
                  </a:extLst>
                </p:cNvPr>
                <p:cNvCxnSpPr>
                  <a:cxnSpLocks/>
                </p:cNvCxnSpPr>
                <p:nvPr/>
              </p:nvCxnSpPr>
              <p:spPr>
                <a:xfrm>
                  <a:off x="7006589" y="1943100"/>
                  <a:ext cx="0" cy="377190"/>
                </a:xfrm>
                <a:prstGeom prst="line">
                  <a:avLst/>
                </a:prstGeom>
                <a:noFill/>
                <a:ln w="28575" cap="flat" cmpd="sng" algn="ctr">
                  <a:solidFill>
                    <a:srgbClr val="0280F9"/>
                  </a:solidFill>
                  <a:prstDash val="solid"/>
                  <a:miter lim="800000"/>
                </a:ln>
                <a:effectLst/>
              </p:spPr>
            </p:cxnSp>
            <p:cxnSp>
              <p:nvCxnSpPr>
                <p:cNvPr id="115" name="直線接點 3172">
                  <a:extLst>
                    <a:ext uri="{FF2B5EF4-FFF2-40B4-BE49-F238E27FC236}">
                      <a16:creationId xmlns:a16="http://schemas.microsoft.com/office/drawing/2014/main" id="{1017E057-78D9-4C40-B874-09E147124434}"/>
                    </a:ext>
                  </a:extLst>
                </p:cNvPr>
                <p:cNvCxnSpPr>
                  <a:cxnSpLocks/>
                </p:cNvCxnSpPr>
                <p:nvPr/>
              </p:nvCxnSpPr>
              <p:spPr>
                <a:xfrm>
                  <a:off x="7006590" y="2137410"/>
                  <a:ext cx="137160" cy="182880"/>
                </a:xfrm>
                <a:prstGeom prst="line">
                  <a:avLst/>
                </a:prstGeom>
                <a:noFill/>
                <a:ln w="28575" cap="flat" cmpd="sng" algn="ctr">
                  <a:solidFill>
                    <a:srgbClr val="0280F9"/>
                  </a:solidFill>
                  <a:prstDash val="solid"/>
                  <a:miter lim="800000"/>
                </a:ln>
                <a:effectLst/>
              </p:spPr>
            </p:cxnSp>
            <p:cxnSp>
              <p:nvCxnSpPr>
                <p:cNvPr id="116" name="直線接點 3173">
                  <a:extLst>
                    <a:ext uri="{FF2B5EF4-FFF2-40B4-BE49-F238E27FC236}">
                      <a16:creationId xmlns:a16="http://schemas.microsoft.com/office/drawing/2014/main" id="{4A46040D-1382-4F1B-8D92-F7F53544D872}"/>
                    </a:ext>
                  </a:extLst>
                </p:cNvPr>
                <p:cNvCxnSpPr>
                  <a:cxnSpLocks/>
                </p:cNvCxnSpPr>
                <p:nvPr/>
              </p:nvCxnSpPr>
              <p:spPr>
                <a:xfrm flipH="1">
                  <a:off x="6869429" y="2137410"/>
                  <a:ext cx="137160" cy="182880"/>
                </a:xfrm>
                <a:prstGeom prst="line">
                  <a:avLst/>
                </a:prstGeom>
                <a:noFill/>
                <a:ln w="28575" cap="flat" cmpd="sng" algn="ctr">
                  <a:solidFill>
                    <a:srgbClr val="0280F9"/>
                  </a:solidFill>
                  <a:prstDash val="solid"/>
                  <a:miter lim="800000"/>
                </a:ln>
                <a:effectLst/>
              </p:spPr>
            </p:cxnSp>
          </p:grpSp>
        </p:grpSp>
        <p:sp>
          <p:nvSpPr>
            <p:cNvPr id="161" name="文字方塊 7">
              <a:extLst>
                <a:ext uri="{FF2B5EF4-FFF2-40B4-BE49-F238E27FC236}">
                  <a16:creationId xmlns:a16="http://schemas.microsoft.com/office/drawing/2014/main" id="{8BD6129F-33F0-403F-BD19-A53ECF2C7734}"/>
                </a:ext>
              </a:extLst>
            </p:cNvPr>
            <p:cNvSpPr txBox="1"/>
            <p:nvPr/>
          </p:nvSpPr>
          <p:spPr>
            <a:xfrm>
              <a:off x="7178576" y="2078439"/>
              <a:ext cx="755336" cy="400110"/>
            </a:xfrm>
            <a:prstGeom prst="rect">
              <a:avLst/>
            </a:prstGeom>
            <a:noFill/>
          </p:spPr>
          <p:txBody>
            <a:bodyPr wrap="none" rtlCol="0">
              <a:spAutoFit/>
            </a:bodyPr>
            <a:lstStyle/>
            <a:p>
              <a:pPr algn="ctr"/>
              <a:r>
                <a:rPr kumimoji="1" lang="en-US" altLang="zh-TW" sz="2000" b="1" dirty="0">
                  <a:solidFill>
                    <a:prstClr val="black"/>
                  </a:solidFill>
                  <a:ea typeface="新細明體" panose="02020500000000000000" pitchFamily="18" charset="-120"/>
                  <a:cs typeface="Arial" panose="020B0604020202020204" pitchFamily="34" charset="0"/>
                </a:rPr>
                <a:t>Near</a:t>
              </a:r>
              <a:endParaRPr kumimoji="1" lang="zh-TW" altLang="en-US" sz="2000" b="1" dirty="0">
                <a:solidFill>
                  <a:prstClr val="black"/>
                </a:solidFill>
                <a:ea typeface="新細明體" panose="02020500000000000000" pitchFamily="18" charset="-120"/>
                <a:cs typeface="Arial" panose="020B0604020202020204" pitchFamily="34" charset="0"/>
              </a:endParaRPr>
            </a:p>
          </p:txBody>
        </p:sp>
        <p:sp>
          <p:nvSpPr>
            <p:cNvPr id="162" name="文字方塊 7">
              <a:extLst>
                <a:ext uri="{FF2B5EF4-FFF2-40B4-BE49-F238E27FC236}">
                  <a16:creationId xmlns:a16="http://schemas.microsoft.com/office/drawing/2014/main" id="{831961BE-FEA9-4DBF-8728-E4A614508C23}"/>
                </a:ext>
              </a:extLst>
            </p:cNvPr>
            <p:cNvSpPr txBox="1"/>
            <p:nvPr/>
          </p:nvSpPr>
          <p:spPr>
            <a:xfrm>
              <a:off x="10541890" y="3801819"/>
              <a:ext cx="583814" cy="400110"/>
            </a:xfrm>
            <a:prstGeom prst="rect">
              <a:avLst/>
            </a:prstGeom>
            <a:noFill/>
          </p:spPr>
          <p:txBody>
            <a:bodyPr wrap="none" rtlCol="0">
              <a:spAutoFit/>
            </a:bodyPr>
            <a:lstStyle/>
            <a:p>
              <a:pPr algn="ctr"/>
              <a:r>
                <a:rPr kumimoji="1" lang="en-US" altLang="zh-TW" sz="2000" b="1" dirty="0">
                  <a:solidFill>
                    <a:prstClr val="black"/>
                  </a:solidFill>
                  <a:ea typeface="新細明體" panose="02020500000000000000" pitchFamily="18" charset="-120"/>
                  <a:cs typeface="Arial" panose="020B0604020202020204" pitchFamily="34" charset="0"/>
                </a:rPr>
                <a:t>Far</a:t>
              </a:r>
              <a:endParaRPr kumimoji="1" lang="zh-TW" altLang="en-US" sz="2000" b="1" dirty="0">
                <a:solidFill>
                  <a:prstClr val="black"/>
                </a:solidFill>
                <a:ea typeface="新細明體" panose="02020500000000000000" pitchFamily="18" charset="-120"/>
                <a:cs typeface="Arial" panose="020B0604020202020204" pitchFamily="34" charset="0"/>
              </a:endParaRPr>
            </a:p>
          </p:txBody>
        </p:sp>
      </p:grpSp>
      <p:cxnSp>
        <p:nvCxnSpPr>
          <p:cNvPr id="151" name="直線接點 55">
            <a:extLst>
              <a:ext uri="{FF2B5EF4-FFF2-40B4-BE49-F238E27FC236}">
                <a16:creationId xmlns:a16="http://schemas.microsoft.com/office/drawing/2014/main" id="{AEB8C6DB-04FE-48B1-99A1-FF56B0A8F58F}"/>
              </a:ext>
            </a:extLst>
          </p:cNvPr>
          <p:cNvCxnSpPr>
            <a:cxnSpLocks/>
            <a:endCxn id="107" idx="3"/>
          </p:cNvCxnSpPr>
          <p:nvPr/>
        </p:nvCxnSpPr>
        <p:spPr>
          <a:xfrm flipH="1" flipV="1">
            <a:off x="9078222" y="2561533"/>
            <a:ext cx="476837" cy="211343"/>
          </a:xfrm>
          <a:prstGeom prst="line">
            <a:avLst/>
          </a:prstGeom>
          <a:noFill/>
          <a:ln w="38100" cap="flat" cmpd="sng" algn="ctr">
            <a:solidFill>
              <a:srgbClr val="33A9DD"/>
            </a:solidFill>
            <a:prstDash val="sysDot"/>
            <a:miter lim="800000"/>
          </a:ln>
          <a:effectLst/>
        </p:spPr>
      </p:cxnSp>
      <p:pic>
        <p:nvPicPr>
          <p:cNvPr id="158" name="图片 157">
            <a:extLst>
              <a:ext uri="{FF2B5EF4-FFF2-40B4-BE49-F238E27FC236}">
                <a16:creationId xmlns:a16="http://schemas.microsoft.com/office/drawing/2014/main" id="{D7C1C5AF-38D9-4E12-A571-989A51FBFE9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9018321" y="2282339"/>
            <a:ext cx="679450" cy="679450"/>
          </a:xfrm>
          <a:prstGeom prst="rect">
            <a:avLst/>
          </a:prstGeom>
        </p:spPr>
      </p:pic>
      <p:cxnSp>
        <p:nvCxnSpPr>
          <p:cNvPr id="154" name="直線接點 55">
            <a:extLst>
              <a:ext uri="{FF2B5EF4-FFF2-40B4-BE49-F238E27FC236}">
                <a16:creationId xmlns:a16="http://schemas.microsoft.com/office/drawing/2014/main" id="{1795C207-070F-4222-B868-CD09F560E9F3}"/>
              </a:ext>
            </a:extLst>
          </p:cNvPr>
          <p:cNvCxnSpPr>
            <a:cxnSpLocks/>
          </p:cNvCxnSpPr>
          <p:nvPr/>
        </p:nvCxnSpPr>
        <p:spPr>
          <a:xfrm flipH="1">
            <a:off x="8268419" y="2561533"/>
            <a:ext cx="441863" cy="311311"/>
          </a:xfrm>
          <a:prstGeom prst="line">
            <a:avLst/>
          </a:prstGeom>
          <a:noFill/>
          <a:ln w="38100" cap="flat" cmpd="sng" algn="ctr">
            <a:solidFill>
              <a:srgbClr val="D89494"/>
            </a:solidFill>
            <a:prstDash val="sysDot"/>
            <a:miter lim="800000"/>
          </a:ln>
          <a:effectLst/>
        </p:spPr>
      </p:cxnSp>
      <p:sp>
        <p:nvSpPr>
          <p:cNvPr id="157" name="乘号 156">
            <a:extLst>
              <a:ext uri="{FF2B5EF4-FFF2-40B4-BE49-F238E27FC236}">
                <a16:creationId xmlns:a16="http://schemas.microsoft.com/office/drawing/2014/main" id="{AFAD3037-5DA3-45C8-8F52-A9F93F50E8CF}"/>
              </a:ext>
            </a:extLst>
          </p:cNvPr>
          <p:cNvSpPr/>
          <p:nvPr/>
        </p:nvSpPr>
        <p:spPr>
          <a:xfrm>
            <a:off x="8272477" y="2541791"/>
            <a:ext cx="493820" cy="429735"/>
          </a:xfrm>
          <a:prstGeom prst="mathMultiply">
            <a:avLst>
              <a:gd name="adj1" fmla="val 10704"/>
            </a:avLst>
          </a:prstGeom>
          <a:solidFill>
            <a:srgbClr val="C8161E"/>
          </a:solidFill>
          <a:ln w="12700" cap="flat" cmpd="sng" algn="ctr">
            <a:noFill/>
            <a:prstDash val="solid"/>
            <a:miter lim="800000"/>
          </a:ln>
          <a:effectLst/>
        </p:spPr>
        <p:txBody>
          <a:bodyPr rtlCol="0" anchor="ctr"/>
          <a:lstStyle/>
          <a:p>
            <a:pPr algn="just"/>
            <a:endParaRPr lang="zh-CN" altLang="en-US" dirty="0">
              <a:cs typeface="+mn-ea"/>
              <a:sym typeface="+mn-lt"/>
            </a:endParaRPr>
          </a:p>
        </p:txBody>
      </p:sp>
      <p:sp>
        <p:nvSpPr>
          <p:cNvPr id="147" name="乘号 146">
            <a:extLst>
              <a:ext uri="{FF2B5EF4-FFF2-40B4-BE49-F238E27FC236}">
                <a16:creationId xmlns:a16="http://schemas.microsoft.com/office/drawing/2014/main" id="{9097B4C9-536F-4169-A196-810A48A20280}"/>
              </a:ext>
            </a:extLst>
          </p:cNvPr>
          <p:cNvSpPr/>
          <p:nvPr/>
        </p:nvSpPr>
        <p:spPr>
          <a:xfrm>
            <a:off x="7995394" y="1939691"/>
            <a:ext cx="493820" cy="429735"/>
          </a:xfrm>
          <a:prstGeom prst="mathMultiply">
            <a:avLst>
              <a:gd name="adj1" fmla="val 10704"/>
            </a:avLst>
          </a:prstGeom>
          <a:solidFill>
            <a:srgbClr val="C8161E"/>
          </a:solidFill>
          <a:ln w="12700" cap="flat" cmpd="sng" algn="ctr">
            <a:noFill/>
            <a:prstDash val="solid"/>
            <a:miter lim="800000"/>
          </a:ln>
          <a:effectLst/>
        </p:spPr>
        <p:txBody>
          <a:bodyPr rtlCol="0" anchor="ctr"/>
          <a:lstStyle/>
          <a:p>
            <a:pPr algn="just"/>
            <a:endParaRPr lang="zh-CN" altLang="en-US" dirty="0">
              <a:cs typeface="+mn-ea"/>
              <a:sym typeface="+mn-lt"/>
            </a:endParaRPr>
          </a:p>
        </p:txBody>
      </p:sp>
      <p:pic>
        <p:nvPicPr>
          <p:cNvPr id="150" name="图片 149">
            <a:extLst>
              <a:ext uri="{FF2B5EF4-FFF2-40B4-BE49-F238E27FC236}">
                <a16:creationId xmlns:a16="http://schemas.microsoft.com/office/drawing/2014/main" id="{F4F8FF0C-C325-48BA-B654-E7988501815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9983816" y="3322424"/>
            <a:ext cx="679450" cy="679450"/>
          </a:xfrm>
          <a:prstGeom prst="rect">
            <a:avLst/>
          </a:prstGeom>
        </p:spPr>
      </p:pic>
      <p:sp>
        <p:nvSpPr>
          <p:cNvPr id="4" name="灯片编号占位符 3">
            <a:extLst>
              <a:ext uri="{FF2B5EF4-FFF2-40B4-BE49-F238E27FC236}">
                <a16:creationId xmlns:a16="http://schemas.microsoft.com/office/drawing/2014/main" id="{1EACB47C-615D-4737-86A6-89C61A8B4B51}"/>
              </a:ext>
            </a:extLst>
          </p:cNvPr>
          <p:cNvSpPr>
            <a:spLocks noGrp="1"/>
          </p:cNvSpPr>
          <p:nvPr>
            <p:ph type="sldNum" sz="quarter" idx="10"/>
          </p:nvPr>
        </p:nvSpPr>
        <p:spPr/>
        <p:txBody>
          <a:bodyPr/>
          <a:lstStyle/>
          <a:p>
            <a:fld id="{6C53781C-E1F6-4315-A39D-61273F2E0596}" type="slidenum">
              <a:rPr lang="zh-CN" altLang="en-US" smtClean="0"/>
              <a:pPr/>
              <a:t>19</a:t>
            </a:fld>
            <a:endParaRPr lang="zh-CN" altLang="en-US" dirty="0"/>
          </a:p>
        </p:txBody>
      </p:sp>
      <p:sp>
        <p:nvSpPr>
          <p:cNvPr id="11" name="文本占位符 10">
            <a:extLst>
              <a:ext uri="{FF2B5EF4-FFF2-40B4-BE49-F238E27FC236}">
                <a16:creationId xmlns:a16="http://schemas.microsoft.com/office/drawing/2014/main" id="{538E4EF8-1573-41F6-9DFB-9BF4BF87C012}"/>
              </a:ext>
            </a:extLst>
          </p:cNvPr>
          <p:cNvSpPr>
            <a:spLocks noGrp="1"/>
          </p:cNvSpPr>
          <p:nvPr>
            <p:ph type="body" sz="quarter" idx="12"/>
          </p:nvPr>
        </p:nvSpPr>
        <p:spPr/>
        <p:txBody>
          <a:bodyPr/>
          <a:lstStyle/>
          <a:p>
            <a:endParaRPr lang="zh-CN" altLang="en-US"/>
          </a:p>
        </p:txBody>
      </p:sp>
    </p:spTree>
    <p:extLst>
      <p:ext uri="{BB962C8B-B14F-4D97-AF65-F5344CB8AC3E}">
        <p14:creationId xmlns:p14="http://schemas.microsoft.com/office/powerpoint/2010/main" val="666779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51"/>
                                        </p:tgtEl>
                                        <p:attrNameLst>
                                          <p:attrName>style.visibility</p:attrName>
                                        </p:attrNameLst>
                                      </p:cBhvr>
                                      <p:to>
                                        <p:strVal val="visible"/>
                                      </p:to>
                                    </p:set>
                                    <p:animEffect transition="in" filter="fade">
                                      <p:cBhvr>
                                        <p:cTn id="16" dur="500"/>
                                        <p:tgtEl>
                                          <p:spTgt spid="151"/>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58"/>
                                        </p:tgtEl>
                                        <p:attrNameLst>
                                          <p:attrName>style.visibility</p:attrName>
                                        </p:attrNameLst>
                                      </p:cBhvr>
                                      <p:to>
                                        <p:strVal val="visible"/>
                                      </p:to>
                                    </p:set>
                                    <p:animEffect transition="in" filter="fade">
                                      <p:cBhvr>
                                        <p:cTn id="20" dur="500"/>
                                        <p:tgtEl>
                                          <p:spTgt spid="158"/>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154"/>
                                        </p:tgtEl>
                                        <p:attrNameLst>
                                          <p:attrName>style.visibility</p:attrName>
                                        </p:attrNameLst>
                                      </p:cBhvr>
                                      <p:to>
                                        <p:strVal val="visible"/>
                                      </p:to>
                                    </p:set>
                                    <p:animEffect transition="in" filter="fade">
                                      <p:cBhvr>
                                        <p:cTn id="24" dur="500"/>
                                        <p:tgtEl>
                                          <p:spTgt spid="154"/>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157"/>
                                        </p:tgtEl>
                                        <p:attrNameLst>
                                          <p:attrName>style.visibility</p:attrName>
                                        </p:attrNameLst>
                                      </p:cBhvr>
                                      <p:to>
                                        <p:strVal val="visible"/>
                                      </p:to>
                                    </p:set>
                                    <p:animEffect transition="in" filter="fade">
                                      <p:cBhvr>
                                        <p:cTn id="28" dur="500"/>
                                        <p:tgtEl>
                                          <p:spTgt spid="15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47"/>
                                        </p:tgtEl>
                                        <p:attrNameLst>
                                          <p:attrName>style.visibility</p:attrName>
                                        </p:attrNameLst>
                                      </p:cBhvr>
                                      <p:to>
                                        <p:strVal val="visible"/>
                                      </p:to>
                                    </p:set>
                                    <p:animEffect transition="in" filter="fade">
                                      <p:cBhvr>
                                        <p:cTn id="33" dur="500"/>
                                        <p:tgtEl>
                                          <p:spTgt spid="147"/>
                                        </p:tgtEl>
                                      </p:cBhvr>
                                    </p:animEffec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150"/>
                                        </p:tgtEl>
                                        <p:attrNameLst>
                                          <p:attrName>style.visibility</p:attrName>
                                        </p:attrNameLst>
                                      </p:cBhvr>
                                      <p:to>
                                        <p:strVal val="visible"/>
                                      </p:to>
                                    </p:set>
                                    <p:animEffect transition="in" filter="fade">
                                      <p:cBhvr>
                                        <p:cTn id="37" dur="500"/>
                                        <p:tgtEl>
                                          <p:spTgt spid="150"/>
                                        </p:tgtEl>
                                      </p:cBhvr>
                                    </p:animEffect>
                                  </p:childTnLst>
                                </p:cTn>
                              </p:par>
                            </p:childTnLst>
                          </p:cTn>
                        </p:par>
                        <p:par>
                          <p:cTn id="38" fill="hold">
                            <p:stCondLst>
                              <p:cond delay="1000"/>
                            </p:stCondLst>
                            <p:childTnLst>
                              <p:par>
                                <p:cTn id="39" presetID="10" presetClass="entr" presetSubtype="0" fill="hold" grpId="0" nodeType="afterEffect">
                                  <p:stCondLst>
                                    <p:cond delay="0"/>
                                  </p:stCondLst>
                                  <p:childTnLst>
                                    <p:set>
                                      <p:cBhvr>
                                        <p:cTn id="40" dur="1" fill="hold">
                                          <p:stCondLst>
                                            <p:cond delay="0"/>
                                          </p:stCondLst>
                                        </p:cTn>
                                        <p:tgtEl>
                                          <p:spTgt spid="146"/>
                                        </p:tgtEl>
                                        <p:attrNameLst>
                                          <p:attrName>style.visibility</p:attrName>
                                        </p:attrNameLst>
                                      </p:cBhvr>
                                      <p:to>
                                        <p:strVal val="visible"/>
                                      </p:to>
                                    </p:set>
                                    <p:animEffect transition="in" filter="fade">
                                      <p:cBhvr>
                                        <p:cTn id="41" dur="500"/>
                                        <p:tgtEl>
                                          <p:spTgt spid="14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60"/>
                                        </p:tgtEl>
                                        <p:attrNameLst>
                                          <p:attrName>style.visibility</p:attrName>
                                        </p:attrNameLst>
                                      </p:cBhvr>
                                      <p:to>
                                        <p:strVal val="visible"/>
                                      </p:to>
                                    </p:set>
                                    <p:animEffect transition="in" filter="fade">
                                      <p:cBhvr>
                                        <p:cTn id="46" dur="500"/>
                                        <p:tgtEl>
                                          <p:spTgt spid="1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 grpId="0"/>
      <p:bldP spid="160" grpId="0" animBg="1"/>
      <p:bldP spid="157" grpId="0" animBg="1"/>
      <p:bldP spid="14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CB4990E9-9FB9-4040-A508-F567537F1D9B}"/>
              </a:ext>
            </a:extLst>
          </p:cNvPr>
          <p:cNvSpPr>
            <a:spLocks noGrp="1"/>
          </p:cNvSpPr>
          <p:nvPr>
            <p:ph type="body" sz="quarter" idx="11"/>
          </p:nvPr>
        </p:nvSpPr>
        <p:spPr/>
        <p:txBody>
          <a:bodyPr/>
          <a:lstStyle/>
          <a:p>
            <a:r>
              <a:rPr lang="en-US" altLang="zh-CN" dirty="0"/>
              <a:t>BLE Direction Finding Feature</a:t>
            </a:r>
            <a:endParaRPr lang="zh-CN" altLang="en-US" dirty="0"/>
          </a:p>
        </p:txBody>
      </p:sp>
      <p:grpSp>
        <p:nvGrpSpPr>
          <p:cNvPr id="38" name="组合 37">
            <a:extLst>
              <a:ext uri="{FF2B5EF4-FFF2-40B4-BE49-F238E27FC236}">
                <a16:creationId xmlns:a16="http://schemas.microsoft.com/office/drawing/2014/main" id="{9D5C0C44-CA82-4644-B25A-160E3203D89E}"/>
              </a:ext>
            </a:extLst>
          </p:cNvPr>
          <p:cNvGrpSpPr/>
          <p:nvPr/>
        </p:nvGrpSpPr>
        <p:grpSpPr>
          <a:xfrm>
            <a:off x="1069044" y="4662775"/>
            <a:ext cx="4533559" cy="1432379"/>
            <a:chOff x="6089693" y="4637550"/>
            <a:chExt cx="4533559" cy="1432379"/>
          </a:xfrm>
        </p:grpSpPr>
        <p:pic>
          <p:nvPicPr>
            <p:cNvPr id="9" name="图片 8">
              <a:extLst>
                <a:ext uri="{FF2B5EF4-FFF2-40B4-BE49-F238E27FC236}">
                  <a16:creationId xmlns:a16="http://schemas.microsoft.com/office/drawing/2014/main" id="{1B5525F4-194C-4CA9-A5DB-357020C87D48}"/>
                </a:ext>
              </a:extLst>
            </p:cNvPr>
            <p:cNvPicPr>
              <a:picLocks noChangeAspect="1"/>
            </p:cNvPicPr>
            <p:nvPr/>
          </p:nvPicPr>
          <p:blipFill>
            <a:blip r:embed="rId3"/>
            <a:stretch>
              <a:fillRect/>
            </a:stretch>
          </p:blipFill>
          <p:spPr>
            <a:xfrm>
              <a:off x="6096004" y="4648354"/>
              <a:ext cx="1583115" cy="1047291"/>
            </a:xfrm>
            <a:prstGeom prst="rect">
              <a:avLst/>
            </a:prstGeom>
          </p:spPr>
        </p:pic>
        <p:pic>
          <p:nvPicPr>
            <p:cNvPr id="10" name="图片 9">
              <a:extLst>
                <a:ext uri="{FF2B5EF4-FFF2-40B4-BE49-F238E27FC236}">
                  <a16:creationId xmlns:a16="http://schemas.microsoft.com/office/drawing/2014/main" id="{56AC074C-15C1-43D9-BE53-83FE16B59596}"/>
                </a:ext>
              </a:extLst>
            </p:cNvPr>
            <p:cNvPicPr>
              <a:picLocks noChangeAspect="1"/>
            </p:cNvPicPr>
            <p:nvPr/>
          </p:nvPicPr>
          <p:blipFill>
            <a:blip r:embed="rId4"/>
            <a:stretch>
              <a:fillRect/>
            </a:stretch>
          </p:blipFill>
          <p:spPr>
            <a:xfrm>
              <a:off x="9031808" y="4637550"/>
              <a:ext cx="1591444" cy="1047290"/>
            </a:xfrm>
            <a:prstGeom prst="rect">
              <a:avLst/>
            </a:prstGeom>
          </p:spPr>
        </p:pic>
        <p:sp>
          <p:nvSpPr>
            <p:cNvPr id="12" name="文本框 11">
              <a:extLst>
                <a:ext uri="{FF2B5EF4-FFF2-40B4-BE49-F238E27FC236}">
                  <a16:creationId xmlns:a16="http://schemas.microsoft.com/office/drawing/2014/main" id="{A1F4483D-D022-47A4-8431-06FDA188E030}"/>
                </a:ext>
              </a:extLst>
            </p:cNvPr>
            <p:cNvSpPr txBox="1"/>
            <p:nvPr/>
          </p:nvSpPr>
          <p:spPr>
            <a:xfrm flipH="1">
              <a:off x="6089693" y="5695644"/>
              <a:ext cx="1583113" cy="374285"/>
            </a:xfrm>
            <a:prstGeom prst="rect">
              <a:avLst/>
            </a:prstGeom>
            <a:solidFill>
              <a:schemeClr val="bg1">
                <a:lumMod val="95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sz="1200" b="1" dirty="0">
                  <a:solidFill>
                    <a:schemeClr val="tx1"/>
                  </a:solidFill>
                  <a:sym typeface="+mn-lt"/>
                </a:rPr>
                <a:t>Indoor Navigation</a:t>
              </a:r>
              <a:endParaRPr lang="zh-CN" altLang="en-US" sz="1200" b="1" dirty="0">
                <a:solidFill>
                  <a:schemeClr val="tx1"/>
                </a:solidFill>
                <a:sym typeface="+mn-lt"/>
              </a:endParaRPr>
            </a:p>
          </p:txBody>
        </p:sp>
        <p:sp>
          <p:nvSpPr>
            <p:cNvPr id="13" name="文本框 12">
              <a:extLst>
                <a:ext uri="{FF2B5EF4-FFF2-40B4-BE49-F238E27FC236}">
                  <a16:creationId xmlns:a16="http://schemas.microsoft.com/office/drawing/2014/main" id="{1D449AF3-D09A-453A-8119-911A59DC15F5}"/>
                </a:ext>
              </a:extLst>
            </p:cNvPr>
            <p:cNvSpPr txBox="1"/>
            <p:nvPr/>
          </p:nvSpPr>
          <p:spPr>
            <a:xfrm flipH="1">
              <a:off x="9037708" y="5684841"/>
              <a:ext cx="1583111" cy="374285"/>
            </a:xfrm>
            <a:prstGeom prst="rect">
              <a:avLst/>
            </a:prstGeom>
            <a:solidFill>
              <a:schemeClr val="bg1">
                <a:lumMod val="95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200" b="1">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dirty="0">
                  <a:solidFill>
                    <a:schemeClr val="tx1"/>
                  </a:solidFill>
                  <a:sym typeface="+mn-lt"/>
                </a:rPr>
                <a:t>Autonomous Guided Vehicles</a:t>
              </a:r>
              <a:endParaRPr lang="zh-CN" altLang="en-US" dirty="0">
                <a:solidFill>
                  <a:schemeClr val="tx1"/>
                </a:solidFill>
                <a:sym typeface="+mn-lt"/>
              </a:endParaRPr>
            </a:p>
          </p:txBody>
        </p:sp>
      </p:grpSp>
      <p:pic>
        <p:nvPicPr>
          <p:cNvPr id="18" name="图片 17">
            <a:extLst>
              <a:ext uri="{FF2B5EF4-FFF2-40B4-BE49-F238E27FC236}">
                <a16:creationId xmlns:a16="http://schemas.microsoft.com/office/drawing/2014/main" id="{F8D91BD2-75CA-470D-847C-35FA70E9D037}"/>
              </a:ext>
            </a:extLst>
          </p:cNvPr>
          <p:cNvPicPr>
            <a:picLocks noChangeAspect="1"/>
          </p:cNvPicPr>
          <p:nvPr/>
        </p:nvPicPr>
        <p:blipFill>
          <a:blip r:embed="rId5"/>
          <a:srcRect l="1262" t="2312" r="2699" b="3377"/>
          <a:stretch>
            <a:fillRect/>
          </a:stretch>
        </p:blipFill>
        <p:spPr>
          <a:xfrm>
            <a:off x="1075351" y="1245969"/>
            <a:ext cx="4527665" cy="3329476"/>
          </a:xfrm>
          <a:prstGeom prst="rect">
            <a:avLst/>
          </a:prstGeom>
        </p:spPr>
      </p:pic>
      <p:pic>
        <p:nvPicPr>
          <p:cNvPr id="19" name="图片 18">
            <a:extLst>
              <a:ext uri="{FF2B5EF4-FFF2-40B4-BE49-F238E27FC236}">
                <a16:creationId xmlns:a16="http://schemas.microsoft.com/office/drawing/2014/main" id="{7F869106-300C-44DE-95F5-0DED38678D7C}"/>
              </a:ext>
            </a:extLst>
          </p:cNvPr>
          <p:cNvPicPr>
            <a:picLocks noChangeAspect="1"/>
          </p:cNvPicPr>
          <p:nvPr/>
        </p:nvPicPr>
        <p:blipFill>
          <a:blip r:embed="rId6"/>
          <a:srcRect l="1943" t="5139" r="1536" b="5091"/>
          <a:stretch>
            <a:fillRect/>
          </a:stretch>
        </p:blipFill>
        <p:spPr>
          <a:xfrm>
            <a:off x="1390802" y="2735907"/>
            <a:ext cx="2438400" cy="1524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0" name="矩形 19">
            <a:extLst>
              <a:ext uri="{FF2B5EF4-FFF2-40B4-BE49-F238E27FC236}">
                <a16:creationId xmlns:a16="http://schemas.microsoft.com/office/drawing/2014/main" id="{AE7DF05C-1AE4-4621-A7A2-A60A8916B02F}"/>
              </a:ext>
            </a:extLst>
          </p:cNvPr>
          <p:cNvSpPr/>
          <p:nvPr/>
        </p:nvSpPr>
        <p:spPr>
          <a:xfrm>
            <a:off x="1327906" y="2321458"/>
            <a:ext cx="2567795" cy="373163"/>
          </a:xfrm>
          <a:prstGeom prst="rect">
            <a:avLst/>
          </a:prstGeom>
          <a:solidFill>
            <a:srgbClr val="C8161E"/>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000" b="1" dirty="0">
                <a:cs typeface="+mn-ea"/>
                <a:sym typeface="+mn-lt"/>
              </a:rPr>
              <a:t>Asset Tracking</a:t>
            </a:r>
            <a:endParaRPr lang="zh-CN" altLang="en-US" sz="2000" b="1" dirty="0">
              <a:cs typeface="+mn-ea"/>
              <a:sym typeface="+mn-lt"/>
            </a:endParaRPr>
          </a:p>
        </p:txBody>
      </p:sp>
      <p:pic>
        <p:nvPicPr>
          <p:cNvPr id="22" name="圖片 3107">
            <a:extLst>
              <a:ext uri="{FF2B5EF4-FFF2-40B4-BE49-F238E27FC236}">
                <a16:creationId xmlns:a16="http://schemas.microsoft.com/office/drawing/2014/main" id="{125257B0-A7CD-4A45-8C0D-8745F928F081}"/>
              </a:ext>
            </a:extLst>
          </p:cNvPr>
          <p:cNvPicPr>
            <a:picLocks noChangeAspect="1"/>
          </p:cNvPicPr>
          <p:nvPr/>
        </p:nvPicPr>
        <p:blipFill>
          <a:blip r:embed="rId7">
            <a:lum bright="70000" contrast="-70000"/>
          </a:blip>
          <a:stretch>
            <a:fillRect/>
          </a:stretch>
        </p:blipFill>
        <p:spPr>
          <a:xfrm>
            <a:off x="2610002" y="1586029"/>
            <a:ext cx="436301" cy="436301"/>
          </a:xfrm>
          <a:prstGeom prst="rect">
            <a:avLst/>
          </a:prstGeom>
        </p:spPr>
      </p:pic>
      <p:pic>
        <p:nvPicPr>
          <p:cNvPr id="24" name="圖片 3107">
            <a:extLst>
              <a:ext uri="{FF2B5EF4-FFF2-40B4-BE49-F238E27FC236}">
                <a16:creationId xmlns:a16="http://schemas.microsoft.com/office/drawing/2014/main" id="{60FF3CD1-D4CA-43CD-97BD-E1074CC69D3B}"/>
              </a:ext>
            </a:extLst>
          </p:cNvPr>
          <p:cNvPicPr>
            <a:picLocks noChangeAspect="1"/>
          </p:cNvPicPr>
          <p:nvPr/>
        </p:nvPicPr>
        <p:blipFill>
          <a:blip r:embed="rId7">
            <a:lum bright="70000" contrast="-70000"/>
          </a:blip>
          <a:stretch>
            <a:fillRect/>
          </a:stretch>
        </p:blipFill>
        <p:spPr>
          <a:xfrm>
            <a:off x="4370580" y="3279756"/>
            <a:ext cx="436301" cy="436301"/>
          </a:xfrm>
          <a:prstGeom prst="rect">
            <a:avLst/>
          </a:prstGeom>
        </p:spPr>
      </p:pic>
      <p:sp>
        <p:nvSpPr>
          <p:cNvPr id="25" name="文字方塊 3196">
            <a:extLst>
              <a:ext uri="{FF2B5EF4-FFF2-40B4-BE49-F238E27FC236}">
                <a16:creationId xmlns:a16="http://schemas.microsoft.com/office/drawing/2014/main" id="{D454B0EE-A66C-4268-A7BB-53941A2E7F26}"/>
              </a:ext>
            </a:extLst>
          </p:cNvPr>
          <p:cNvSpPr txBox="1"/>
          <p:nvPr/>
        </p:nvSpPr>
        <p:spPr>
          <a:xfrm>
            <a:off x="1490692" y="1421145"/>
            <a:ext cx="1079321" cy="584775"/>
          </a:xfrm>
          <a:prstGeom prst="rect">
            <a:avLst/>
          </a:prstGeom>
          <a:solidFill>
            <a:schemeClr val="accent2">
              <a:lumMod val="20000"/>
              <a:lumOff val="80000"/>
            </a:schemeClr>
          </a:solidFill>
        </p:spPr>
        <p:txBody>
          <a:bodyPr wrap="square" rtlCol="0">
            <a:spAutoFit/>
          </a:bodyPr>
          <a:lstStyle/>
          <a:p>
            <a:pPr algn="ctr"/>
            <a:r>
              <a:rPr kumimoji="1" lang="en-US" altLang="zh-TW" sz="1600" b="1" dirty="0">
                <a:latin typeface="Arial" panose="020B0604020202020204" pitchFamily="34" charset="0"/>
                <a:cs typeface="Arial" panose="020B0604020202020204" pitchFamily="34" charset="0"/>
              </a:rPr>
              <a:t>BLE 5.1</a:t>
            </a:r>
          </a:p>
          <a:p>
            <a:pPr algn="ctr"/>
            <a:r>
              <a:rPr kumimoji="1" lang="en-US" altLang="zh-TW" sz="1600" b="1" dirty="0">
                <a:latin typeface="Arial" panose="020B0604020202020204" pitchFamily="34" charset="0"/>
                <a:cs typeface="Arial" panose="020B0604020202020204" pitchFamily="34" charset="0"/>
              </a:rPr>
              <a:t>Tag</a:t>
            </a:r>
            <a:endParaRPr kumimoji="1" lang="zh-TW" altLang="en-US" sz="1600" b="1" dirty="0">
              <a:latin typeface="Arial" panose="020B0604020202020204" pitchFamily="34" charset="0"/>
              <a:cs typeface="Arial" panose="020B0604020202020204" pitchFamily="34" charset="0"/>
            </a:endParaRPr>
          </a:p>
        </p:txBody>
      </p:sp>
      <p:sp>
        <p:nvSpPr>
          <p:cNvPr id="27" name="文字方塊 3196">
            <a:extLst>
              <a:ext uri="{FF2B5EF4-FFF2-40B4-BE49-F238E27FC236}">
                <a16:creationId xmlns:a16="http://schemas.microsoft.com/office/drawing/2014/main" id="{D6DEF2BC-8643-4003-B6DC-9E5219E416AE}"/>
              </a:ext>
            </a:extLst>
          </p:cNvPr>
          <p:cNvSpPr txBox="1"/>
          <p:nvPr/>
        </p:nvSpPr>
        <p:spPr>
          <a:xfrm>
            <a:off x="4471103" y="3776732"/>
            <a:ext cx="1079321" cy="584775"/>
          </a:xfrm>
          <a:prstGeom prst="rect">
            <a:avLst/>
          </a:prstGeom>
          <a:solidFill>
            <a:schemeClr val="accent2">
              <a:lumMod val="20000"/>
              <a:lumOff val="80000"/>
            </a:schemeClr>
          </a:solidFill>
        </p:spPr>
        <p:txBody>
          <a:bodyPr wrap="square" rtlCol="0">
            <a:spAutoFit/>
          </a:bodyPr>
          <a:lstStyle/>
          <a:p>
            <a:pPr algn="ctr"/>
            <a:r>
              <a:rPr kumimoji="1" lang="en-US" altLang="zh-TW" sz="1600" b="1" dirty="0">
                <a:latin typeface="Arial" panose="020B0604020202020204" pitchFamily="34" charset="0"/>
                <a:cs typeface="Arial" panose="020B0604020202020204" pitchFamily="34" charset="0"/>
              </a:rPr>
              <a:t>BLE 5.1</a:t>
            </a:r>
          </a:p>
          <a:p>
            <a:pPr algn="ctr"/>
            <a:r>
              <a:rPr kumimoji="1" lang="en-US" altLang="zh-TW" sz="1600" b="1" dirty="0">
                <a:latin typeface="Arial" panose="020B0604020202020204" pitchFamily="34" charset="0"/>
                <a:cs typeface="Arial" panose="020B0604020202020204" pitchFamily="34" charset="0"/>
              </a:rPr>
              <a:t>Tag</a:t>
            </a:r>
            <a:endParaRPr kumimoji="1" lang="zh-TW" altLang="en-US" sz="1600" b="1" dirty="0">
              <a:latin typeface="Arial" panose="020B0604020202020204" pitchFamily="34" charset="0"/>
              <a:cs typeface="Arial" panose="020B0604020202020204" pitchFamily="34" charset="0"/>
            </a:endParaRPr>
          </a:p>
        </p:txBody>
      </p:sp>
      <p:sp>
        <p:nvSpPr>
          <p:cNvPr id="3" name="灯片编号占位符 2">
            <a:extLst>
              <a:ext uri="{FF2B5EF4-FFF2-40B4-BE49-F238E27FC236}">
                <a16:creationId xmlns:a16="http://schemas.microsoft.com/office/drawing/2014/main" id="{91BA9964-31A0-4818-B09A-9D91FEC0A334}"/>
              </a:ext>
            </a:extLst>
          </p:cNvPr>
          <p:cNvSpPr>
            <a:spLocks noGrp="1"/>
          </p:cNvSpPr>
          <p:nvPr>
            <p:ph type="sldNum" sz="quarter" idx="10"/>
          </p:nvPr>
        </p:nvSpPr>
        <p:spPr/>
        <p:txBody>
          <a:bodyPr/>
          <a:lstStyle/>
          <a:p>
            <a:fld id="{6C53781C-E1F6-4315-A39D-61273F2E0596}" type="slidenum">
              <a:rPr lang="zh-CN" altLang="en-US" smtClean="0"/>
              <a:pPr/>
              <a:t>2</a:t>
            </a:fld>
            <a:endParaRPr lang="zh-CN" altLang="en-US" dirty="0"/>
          </a:p>
        </p:txBody>
      </p:sp>
      <p:sp>
        <p:nvSpPr>
          <p:cNvPr id="28" name="矩形 27">
            <a:extLst>
              <a:ext uri="{FF2B5EF4-FFF2-40B4-BE49-F238E27FC236}">
                <a16:creationId xmlns:a16="http://schemas.microsoft.com/office/drawing/2014/main" id="{10EAEEFC-6CB1-4F61-8F7C-A2B9B5CD93DE}"/>
              </a:ext>
            </a:extLst>
          </p:cNvPr>
          <p:cNvSpPr/>
          <p:nvPr/>
        </p:nvSpPr>
        <p:spPr>
          <a:xfrm>
            <a:off x="6242071" y="1245969"/>
            <a:ext cx="4891672" cy="485151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tx1">
                  <a:lumMod val="75000"/>
                  <a:lumOff val="25000"/>
                </a:schemeClr>
              </a:solidFill>
            </a:endParaRPr>
          </a:p>
        </p:txBody>
      </p:sp>
      <p:sp>
        <p:nvSpPr>
          <p:cNvPr id="34" name="矩形 33">
            <a:extLst>
              <a:ext uri="{FF2B5EF4-FFF2-40B4-BE49-F238E27FC236}">
                <a16:creationId xmlns:a16="http://schemas.microsoft.com/office/drawing/2014/main" id="{B8ABA41E-E5F4-491F-B6CA-63EF9040CCC3}"/>
              </a:ext>
            </a:extLst>
          </p:cNvPr>
          <p:cNvSpPr/>
          <p:nvPr/>
        </p:nvSpPr>
        <p:spPr>
          <a:xfrm>
            <a:off x="6636863" y="4618828"/>
            <a:ext cx="4102081" cy="1135183"/>
          </a:xfrm>
          <a:prstGeom prst="rect">
            <a:avLst/>
          </a:prstGeom>
        </p:spPr>
        <p:txBody>
          <a:bodyPr wrap="square">
            <a:spAutoFit/>
          </a:bodyPr>
          <a:lstStyle/>
          <a:p>
            <a:pPr lvl="0" algn="ctr">
              <a:lnSpc>
                <a:spcPct val="130000"/>
              </a:lnSpc>
            </a:pPr>
            <a:r>
              <a:rPr lang="en-US" altLang="zh-CN" b="1" dirty="0">
                <a:solidFill>
                  <a:srgbClr val="C00000"/>
                </a:solidFill>
              </a:rPr>
              <a:t>Official standard </a:t>
            </a:r>
            <a:r>
              <a:rPr lang="en-US" altLang="zh-CN" dirty="0">
                <a:solidFill>
                  <a:schemeClr val="tx1">
                    <a:lumMod val="75000"/>
                    <a:lumOff val="25000"/>
                  </a:schemeClr>
                </a:solidFill>
              </a:rPr>
              <a:t>for BLE localization</a:t>
            </a:r>
          </a:p>
          <a:p>
            <a:pPr lvl="0" algn="ctr">
              <a:lnSpc>
                <a:spcPct val="130000"/>
              </a:lnSpc>
            </a:pPr>
            <a:r>
              <a:rPr lang="en-US" altLang="zh-CN" b="1" dirty="0">
                <a:solidFill>
                  <a:srgbClr val="C00000"/>
                </a:solidFill>
              </a:rPr>
              <a:t>Popular</a:t>
            </a:r>
            <a:r>
              <a:rPr lang="en-US" altLang="zh-CN" dirty="0">
                <a:solidFill>
                  <a:schemeClr val="tx1">
                    <a:lumMod val="75000"/>
                    <a:lumOff val="25000"/>
                  </a:schemeClr>
                </a:solidFill>
              </a:rPr>
              <a:t> Angular-based method</a:t>
            </a:r>
          </a:p>
          <a:p>
            <a:pPr lvl="0" algn="ctr">
              <a:lnSpc>
                <a:spcPct val="130000"/>
              </a:lnSpc>
            </a:pPr>
            <a:r>
              <a:rPr lang="en-US" altLang="zh-CN" b="1" dirty="0">
                <a:solidFill>
                  <a:srgbClr val="C00000"/>
                </a:solidFill>
              </a:rPr>
              <a:t>High Accuracy: </a:t>
            </a:r>
            <a:r>
              <a:rPr lang="en-US" altLang="zh-CN" dirty="0">
                <a:solidFill>
                  <a:schemeClr val="tx1">
                    <a:lumMod val="75000"/>
                    <a:lumOff val="25000"/>
                  </a:schemeClr>
                </a:solidFill>
              </a:rPr>
              <a:t>Decimeter-level</a:t>
            </a:r>
            <a:endParaRPr lang="zh-CN" altLang="en-US" dirty="0">
              <a:solidFill>
                <a:schemeClr val="accent1"/>
              </a:solidFill>
            </a:endParaRPr>
          </a:p>
        </p:txBody>
      </p:sp>
      <p:pic>
        <p:nvPicPr>
          <p:cNvPr id="31" name="图片 30">
            <a:extLst>
              <a:ext uri="{FF2B5EF4-FFF2-40B4-BE49-F238E27FC236}">
                <a16:creationId xmlns:a16="http://schemas.microsoft.com/office/drawing/2014/main" id="{5EC07C22-F1B0-404E-8CCE-0FCD2B3695CC}"/>
              </a:ext>
            </a:extLst>
          </p:cNvPr>
          <p:cNvPicPr>
            <a:picLocks noChangeAspect="1"/>
          </p:cNvPicPr>
          <p:nvPr/>
        </p:nvPicPr>
        <p:blipFill>
          <a:blip r:embed="rId8"/>
          <a:stretch>
            <a:fillRect/>
          </a:stretch>
        </p:blipFill>
        <p:spPr>
          <a:xfrm>
            <a:off x="6835192" y="1484205"/>
            <a:ext cx="3705427" cy="3023557"/>
          </a:xfrm>
          <a:prstGeom prst="rect">
            <a:avLst/>
          </a:prstGeom>
        </p:spPr>
      </p:pic>
      <p:sp>
        <p:nvSpPr>
          <p:cNvPr id="35" name="矩形 34">
            <a:extLst>
              <a:ext uri="{FF2B5EF4-FFF2-40B4-BE49-F238E27FC236}">
                <a16:creationId xmlns:a16="http://schemas.microsoft.com/office/drawing/2014/main" id="{B828C615-5FBC-4D7F-9C7A-6835673BE556}"/>
              </a:ext>
            </a:extLst>
          </p:cNvPr>
          <p:cNvSpPr/>
          <p:nvPr/>
        </p:nvSpPr>
        <p:spPr>
          <a:xfrm>
            <a:off x="6747887" y="1355480"/>
            <a:ext cx="3880035" cy="414985"/>
          </a:xfrm>
          <a:prstGeom prst="rect">
            <a:avLst/>
          </a:prstGeom>
          <a:solidFill>
            <a:schemeClr val="bg1"/>
          </a:solidFill>
        </p:spPr>
        <p:txBody>
          <a:bodyPr wrap="square">
            <a:spAutoFit/>
          </a:bodyPr>
          <a:lstStyle/>
          <a:p>
            <a:pPr lvl="0" algn="ctr">
              <a:lnSpc>
                <a:spcPct val="130000"/>
              </a:lnSpc>
            </a:pPr>
            <a:r>
              <a:rPr lang="en-US" altLang="zh-CN" dirty="0"/>
              <a:t>AoA Method in Direction Finding</a:t>
            </a:r>
            <a:endParaRPr lang="zh-CN" altLang="en-US" b="1" dirty="0"/>
          </a:p>
        </p:txBody>
      </p:sp>
      <p:sp>
        <p:nvSpPr>
          <p:cNvPr id="5" name="文本占位符 4">
            <a:extLst>
              <a:ext uri="{FF2B5EF4-FFF2-40B4-BE49-F238E27FC236}">
                <a16:creationId xmlns:a16="http://schemas.microsoft.com/office/drawing/2014/main" id="{F8EDB057-6A0F-4F40-B43E-AD763FD299D6}"/>
              </a:ext>
            </a:extLst>
          </p:cNvPr>
          <p:cNvSpPr>
            <a:spLocks noGrp="1"/>
          </p:cNvSpPr>
          <p:nvPr>
            <p:ph type="body" sz="quarter" idx="12"/>
          </p:nvPr>
        </p:nvSpPr>
        <p:spPr/>
        <p:txBody>
          <a:bodyPr/>
          <a:lstStyle/>
          <a:p>
            <a:endParaRPr lang="zh-CN" altLang="en-US"/>
          </a:p>
        </p:txBody>
      </p:sp>
    </p:spTree>
    <p:extLst>
      <p:ext uri="{BB962C8B-B14F-4D97-AF65-F5344CB8AC3E}">
        <p14:creationId xmlns:p14="http://schemas.microsoft.com/office/powerpoint/2010/main" val="2041025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par>
                                <p:cTn id="18" presetID="10" presetClass="entr" presetSubtype="0"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par>
                                <p:cTn id="21" presetID="10"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500"/>
                                        <p:tgtEl>
                                          <p:spTgt spid="3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500"/>
                                        <p:tgtEl>
                                          <p:spTgt spid="2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fade">
                                      <p:cBhvr>
                                        <p:cTn id="39" dur="500"/>
                                        <p:tgtEl>
                                          <p:spTgt spid="35"/>
                                        </p:tgtEl>
                                      </p:cBhvr>
                                    </p:animEffect>
                                  </p:child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500"/>
                                        <p:tgtEl>
                                          <p:spTgt spid="3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4">
                                            <p:txEl>
                                              <p:pRg st="0" end="0"/>
                                            </p:txEl>
                                          </p:spTgt>
                                        </p:tgtEl>
                                        <p:attrNameLst>
                                          <p:attrName>style.visibility</p:attrName>
                                        </p:attrNameLst>
                                      </p:cBhvr>
                                      <p:to>
                                        <p:strVal val="visible"/>
                                      </p:to>
                                    </p:set>
                                    <p:animEffect transition="in" filter="fade">
                                      <p:cBhvr>
                                        <p:cTn id="48" dur="500"/>
                                        <p:tgtEl>
                                          <p:spTgt spid="34">
                                            <p:txEl>
                                              <p:pRg st="0" end="0"/>
                                            </p:txEl>
                                          </p:spTgt>
                                        </p:tgtEl>
                                      </p:cBhvr>
                                    </p:animEffect>
                                  </p:childTnLst>
                                </p:cTn>
                              </p:par>
                            </p:childTnLst>
                          </p:cTn>
                        </p:par>
                        <p:par>
                          <p:cTn id="49" fill="hold">
                            <p:stCondLst>
                              <p:cond delay="500"/>
                            </p:stCondLst>
                            <p:childTnLst>
                              <p:par>
                                <p:cTn id="50" presetID="10" presetClass="entr" presetSubtype="0" fill="hold" grpId="0" nodeType="afterEffect">
                                  <p:stCondLst>
                                    <p:cond delay="0"/>
                                  </p:stCondLst>
                                  <p:childTnLst>
                                    <p:set>
                                      <p:cBhvr>
                                        <p:cTn id="51" dur="1" fill="hold">
                                          <p:stCondLst>
                                            <p:cond delay="0"/>
                                          </p:stCondLst>
                                        </p:cTn>
                                        <p:tgtEl>
                                          <p:spTgt spid="34">
                                            <p:txEl>
                                              <p:pRg st="1" end="1"/>
                                            </p:txEl>
                                          </p:spTgt>
                                        </p:tgtEl>
                                        <p:attrNameLst>
                                          <p:attrName>style.visibility</p:attrName>
                                        </p:attrNameLst>
                                      </p:cBhvr>
                                      <p:to>
                                        <p:strVal val="visible"/>
                                      </p:to>
                                    </p:set>
                                    <p:animEffect transition="in" filter="fade">
                                      <p:cBhvr>
                                        <p:cTn id="52" dur="500"/>
                                        <p:tgtEl>
                                          <p:spTgt spid="34">
                                            <p:txEl>
                                              <p:pRg st="1" end="1"/>
                                            </p:txEl>
                                          </p:spTgt>
                                        </p:tgtEl>
                                      </p:cBhvr>
                                    </p:animEffect>
                                  </p:childTnLst>
                                </p:cTn>
                              </p:par>
                            </p:childTnLst>
                          </p:cTn>
                        </p:par>
                        <p:par>
                          <p:cTn id="53" fill="hold">
                            <p:stCondLst>
                              <p:cond delay="1000"/>
                            </p:stCondLst>
                            <p:childTnLst>
                              <p:par>
                                <p:cTn id="54" presetID="10" presetClass="entr" presetSubtype="0" fill="hold" grpId="0" nodeType="afterEffect">
                                  <p:stCondLst>
                                    <p:cond delay="0"/>
                                  </p:stCondLst>
                                  <p:childTnLst>
                                    <p:set>
                                      <p:cBhvr>
                                        <p:cTn id="55" dur="1" fill="hold">
                                          <p:stCondLst>
                                            <p:cond delay="0"/>
                                          </p:stCondLst>
                                        </p:cTn>
                                        <p:tgtEl>
                                          <p:spTgt spid="34">
                                            <p:txEl>
                                              <p:pRg st="2" end="2"/>
                                            </p:txEl>
                                          </p:spTgt>
                                        </p:tgtEl>
                                        <p:attrNameLst>
                                          <p:attrName>style.visibility</p:attrName>
                                        </p:attrNameLst>
                                      </p:cBhvr>
                                      <p:to>
                                        <p:strVal val="visible"/>
                                      </p:to>
                                    </p:set>
                                    <p:animEffect transition="in" filter="fade">
                                      <p:cBhvr>
                                        <p:cTn id="56" dur="500"/>
                                        <p:tgtEl>
                                          <p:spTgt spid="3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5" grpId="0" animBg="1"/>
      <p:bldP spid="27" grpId="0" animBg="1"/>
      <p:bldP spid="28" grpId="0" animBg="1"/>
      <p:bldP spid="34" grpId="0" build="p"/>
      <p:bldP spid="3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B04C0B57-4DC6-4A16-B1D3-4B23077322CA}"/>
              </a:ext>
            </a:extLst>
          </p:cNvPr>
          <p:cNvSpPr>
            <a:spLocks noGrp="1"/>
          </p:cNvSpPr>
          <p:nvPr>
            <p:ph type="body" sz="quarter" idx="11"/>
          </p:nvPr>
        </p:nvSpPr>
        <p:spPr>
          <a:xfrm>
            <a:off x="1075351" y="43657"/>
            <a:ext cx="7691278" cy="598488"/>
          </a:xfrm>
        </p:spPr>
        <p:txBody>
          <a:bodyPr/>
          <a:lstStyle/>
          <a:p>
            <a:r>
              <a:rPr lang="en-US" altLang="zh-CN" dirty="0">
                <a:cs typeface="+mn-ea"/>
                <a:sym typeface="+mn-lt"/>
              </a:rPr>
              <a:t>Trigger Handover</a:t>
            </a:r>
            <a:endParaRPr lang="en-US" altLang="zh-CN" dirty="0"/>
          </a:p>
        </p:txBody>
      </p:sp>
      <p:sp>
        <p:nvSpPr>
          <p:cNvPr id="305" name="文本框 304">
            <a:extLst>
              <a:ext uri="{FF2B5EF4-FFF2-40B4-BE49-F238E27FC236}">
                <a16:creationId xmlns:a16="http://schemas.microsoft.com/office/drawing/2014/main" id="{2F92DF50-45C1-430B-903C-99C2179DF3ED}"/>
              </a:ext>
            </a:extLst>
          </p:cNvPr>
          <p:cNvSpPr txBox="1"/>
          <p:nvPr/>
        </p:nvSpPr>
        <p:spPr>
          <a:xfrm>
            <a:off x="439175" y="2962652"/>
            <a:ext cx="3911106" cy="850939"/>
          </a:xfrm>
          <a:prstGeom prst="rect">
            <a:avLst/>
          </a:prstGeom>
          <a:noFill/>
        </p:spPr>
        <p:txBody>
          <a:bodyPr wrap="square" rtlCol="0">
            <a:spAutoFit/>
          </a:bodyPr>
          <a:lstStyle/>
          <a:p>
            <a:pPr>
              <a:lnSpc>
                <a:spcPct val="130000"/>
              </a:lnSpc>
            </a:pPr>
            <a:r>
              <a:rPr lang="en-US" altLang="zh-CN" sz="2000" b="1" dirty="0">
                <a:solidFill>
                  <a:schemeClr val="tx1">
                    <a:lumMod val="75000"/>
                    <a:lumOff val="25000"/>
                  </a:schemeClr>
                </a:solidFill>
              </a:rPr>
              <a:t>Apply a </a:t>
            </a:r>
            <a:r>
              <a:rPr lang="en-US" altLang="zh-CN" sz="2000" b="1" dirty="0">
                <a:solidFill>
                  <a:srgbClr val="C00000"/>
                </a:solidFill>
              </a:rPr>
              <a:t>uniform operation pattern</a:t>
            </a:r>
            <a:r>
              <a:rPr lang="en-US" altLang="zh-CN" sz="2000" b="1" dirty="0">
                <a:solidFill>
                  <a:schemeClr val="tx1">
                    <a:lumMod val="75000"/>
                    <a:lumOff val="25000"/>
                  </a:schemeClr>
                </a:solidFill>
              </a:rPr>
              <a:t> for All Triggers.</a:t>
            </a:r>
            <a:endParaRPr lang="zh-CN" altLang="en-US" dirty="0">
              <a:solidFill>
                <a:schemeClr val="tx1">
                  <a:lumMod val="75000"/>
                  <a:lumOff val="25000"/>
                </a:schemeClr>
              </a:solidFill>
            </a:endParaRPr>
          </a:p>
        </p:txBody>
      </p:sp>
      <p:grpSp>
        <p:nvGrpSpPr>
          <p:cNvPr id="17" name="组合 16">
            <a:extLst>
              <a:ext uri="{FF2B5EF4-FFF2-40B4-BE49-F238E27FC236}">
                <a16:creationId xmlns:a16="http://schemas.microsoft.com/office/drawing/2014/main" id="{2AF5D0C3-AF06-46B0-8BD6-1616C3C661EB}"/>
              </a:ext>
            </a:extLst>
          </p:cNvPr>
          <p:cNvGrpSpPr/>
          <p:nvPr/>
        </p:nvGrpSpPr>
        <p:grpSpPr>
          <a:xfrm>
            <a:off x="444640" y="1076601"/>
            <a:ext cx="3364811" cy="1839568"/>
            <a:chOff x="444640" y="1076601"/>
            <a:chExt cx="3364811" cy="1839568"/>
          </a:xfrm>
        </p:grpSpPr>
        <p:pic>
          <p:nvPicPr>
            <p:cNvPr id="369" name="圖片 3199">
              <a:extLst>
                <a:ext uri="{FF2B5EF4-FFF2-40B4-BE49-F238E27FC236}">
                  <a16:creationId xmlns:a16="http://schemas.microsoft.com/office/drawing/2014/main" id="{229B9C3C-B0C9-43FC-85ED-328F3B83E597}"/>
                </a:ext>
              </a:extLst>
            </p:cNvPr>
            <p:cNvPicPr>
              <a:picLocks noChangeAspect="1"/>
            </p:cNvPicPr>
            <p:nvPr/>
          </p:nvPicPr>
          <p:blipFill>
            <a:blip r:embed="rId3">
              <a:duotone>
                <a:schemeClr val="accent1">
                  <a:shade val="45000"/>
                  <a:satMod val="135000"/>
                </a:schemeClr>
                <a:prstClr val="white"/>
              </a:duotone>
            </a:blip>
            <a:stretch>
              <a:fillRect/>
            </a:stretch>
          </p:blipFill>
          <p:spPr>
            <a:xfrm>
              <a:off x="554848" y="1076601"/>
              <a:ext cx="524018" cy="508756"/>
            </a:xfrm>
            <a:prstGeom prst="rect">
              <a:avLst/>
            </a:prstGeom>
          </p:spPr>
        </p:pic>
        <p:pic>
          <p:nvPicPr>
            <p:cNvPr id="370" name="圖片 3199">
              <a:extLst>
                <a:ext uri="{FF2B5EF4-FFF2-40B4-BE49-F238E27FC236}">
                  <a16:creationId xmlns:a16="http://schemas.microsoft.com/office/drawing/2014/main" id="{E0FD1327-B0A7-4CC1-BBCA-B42ED23D36E7}"/>
                </a:ext>
              </a:extLst>
            </p:cNvPr>
            <p:cNvPicPr>
              <a:picLocks noChangeAspect="1"/>
            </p:cNvPicPr>
            <p:nvPr/>
          </p:nvPicPr>
          <p:blipFill>
            <a:blip r:embed="rId3"/>
            <a:stretch>
              <a:fillRect/>
            </a:stretch>
          </p:blipFill>
          <p:spPr>
            <a:xfrm>
              <a:off x="1258988" y="1076601"/>
              <a:ext cx="524018" cy="508756"/>
            </a:xfrm>
            <a:prstGeom prst="rect">
              <a:avLst/>
            </a:prstGeom>
          </p:spPr>
        </p:pic>
        <p:sp>
          <p:nvSpPr>
            <p:cNvPr id="371" name="文本框 370">
              <a:extLst>
                <a:ext uri="{FF2B5EF4-FFF2-40B4-BE49-F238E27FC236}">
                  <a16:creationId xmlns:a16="http://schemas.microsoft.com/office/drawing/2014/main" id="{A8C2E82B-DD65-4384-B435-F31E929B0106}"/>
                </a:ext>
              </a:extLst>
            </p:cNvPr>
            <p:cNvSpPr txBox="1"/>
            <p:nvPr/>
          </p:nvSpPr>
          <p:spPr>
            <a:xfrm>
              <a:off x="444640" y="1665121"/>
              <a:ext cx="3364811" cy="1251048"/>
            </a:xfrm>
            <a:prstGeom prst="rect">
              <a:avLst/>
            </a:prstGeom>
            <a:noFill/>
          </p:spPr>
          <p:txBody>
            <a:bodyPr wrap="square" rtlCol="0">
              <a:spAutoFit/>
            </a:bodyPr>
            <a:lstStyle/>
            <a:p>
              <a:pPr>
                <a:lnSpc>
                  <a:spcPct val="130000"/>
                </a:lnSpc>
              </a:pPr>
              <a:r>
                <a:rPr lang="en-US" altLang="zh-CN" sz="2000" dirty="0">
                  <a:solidFill>
                    <a:schemeClr val="tx1">
                      <a:lumMod val="75000"/>
                      <a:lumOff val="25000"/>
                    </a:schemeClr>
                  </a:solidFill>
                </a:rPr>
                <a:t>Different MAC address and connection parameters in CONNECT_REQ.</a:t>
              </a:r>
              <a:endParaRPr lang="zh-CN" altLang="en-US" dirty="0">
                <a:solidFill>
                  <a:schemeClr val="tx1">
                    <a:lumMod val="75000"/>
                    <a:lumOff val="25000"/>
                  </a:schemeClr>
                </a:solidFill>
              </a:endParaRPr>
            </a:p>
          </p:txBody>
        </p:sp>
      </p:grpSp>
      <p:grpSp>
        <p:nvGrpSpPr>
          <p:cNvPr id="16" name="组合 15">
            <a:extLst>
              <a:ext uri="{FF2B5EF4-FFF2-40B4-BE49-F238E27FC236}">
                <a16:creationId xmlns:a16="http://schemas.microsoft.com/office/drawing/2014/main" id="{B9B56CC3-83E6-4F12-A62C-12BC5C59E467}"/>
              </a:ext>
            </a:extLst>
          </p:cNvPr>
          <p:cNvGrpSpPr/>
          <p:nvPr/>
        </p:nvGrpSpPr>
        <p:grpSpPr>
          <a:xfrm>
            <a:off x="4990436" y="1307906"/>
            <a:ext cx="6464350" cy="3792133"/>
            <a:chOff x="4990436" y="1307906"/>
            <a:chExt cx="6464350" cy="3792133"/>
          </a:xfrm>
        </p:grpSpPr>
        <p:sp>
          <p:nvSpPr>
            <p:cNvPr id="256" name="椭圆 255">
              <a:extLst>
                <a:ext uri="{FF2B5EF4-FFF2-40B4-BE49-F238E27FC236}">
                  <a16:creationId xmlns:a16="http://schemas.microsoft.com/office/drawing/2014/main" id="{658DB641-3755-4417-ADBF-0AB58AE79FCC}"/>
                </a:ext>
              </a:extLst>
            </p:cNvPr>
            <p:cNvSpPr/>
            <p:nvPr/>
          </p:nvSpPr>
          <p:spPr>
            <a:xfrm>
              <a:off x="4990436" y="1307906"/>
              <a:ext cx="3792133" cy="3792133"/>
            </a:xfrm>
            <a:prstGeom prst="ellipse">
              <a:avLst/>
            </a:prstGeom>
            <a:noFill/>
            <a:ln w="38100">
              <a:solidFill>
                <a:srgbClr val="D89494"/>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7" name="圖片 3199">
              <a:extLst>
                <a:ext uri="{FF2B5EF4-FFF2-40B4-BE49-F238E27FC236}">
                  <a16:creationId xmlns:a16="http://schemas.microsoft.com/office/drawing/2014/main" id="{F631F2E6-F0F8-43EF-948B-0E5F5BE883EB}"/>
                </a:ext>
              </a:extLst>
            </p:cNvPr>
            <p:cNvPicPr>
              <a:picLocks noChangeAspect="1"/>
            </p:cNvPicPr>
            <p:nvPr/>
          </p:nvPicPr>
          <p:blipFill>
            <a:blip r:embed="rId3">
              <a:duotone>
                <a:schemeClr val="accent1">
                  <a:shade val="45000"/>
                  <a:satMod val="135000"/>
                </a:schemeClr>
                <a:prstClr val="white"/>
              </a:duotone>
            </a:blip>
            <a:stretch>
              <a:fillRect/>
            </a:stretch>
          </p:blipFill>
          <p:spPr>
            <a:xfrm>
              <a:off x="6624494" y="2949595"/>
              <a:ext cx="524018" cy="508756"/>
            </a:xfrm>
            <a:prstGeom prst="rect">
              <a:avLst/>
            </a:prstGeom>
          </p:spPr>
        </p:pic>
        <p:pic>
          <p:nvPicPr>
            <p:cNvPr id="260" name="圖片 3195">
              <a:extLst>
                <a:ext uri="{FF2B5EF4-FFF2-40B4-BE49-F238E27FC236}">
                  <a16:creationId xmlns:a16="http://schemas.microsoft.com/office/drawing/2014/main" id="{73297E7C-82C8-46E7-935E-1D4F0D74D21E}"/>
                </a:ext>
              </a:extLst>
            </p:cNvPr>
            <p:cNvPicPr>
              <a:picLocks noChangeAspect="1"/>
            </p:cNvPicPr>
            <p:nvPr/>
          </p:nvPicPr>
          <p:blipFill>
            <a:blip r:embed="rId4"/>
            <a:stretch>
              <a:fillRect/>
            </a:stretch>
          </p:blipFill>
          <p:spPr>
            <a:xfrm>
              <a:off x="8041301" y="2203930"/>
              <a:ext cx="367940" cy="367940"/>
            </a:xfrm>
            <a:prstGeom prst="rect">
              <a:avLst/>
            </a:prstGeom>
          </p:spPr>
        </p:pic>
        <p:sp>
          <p:nvSpPr>
            <p:cNvPr id="303" name="椭圆 302">
              <a:extLst>
                <a:ext uri="{FF2B5EF4-FFF2-40B4-BE49-F238E27FC236}">
                  <a16:creationId xmlns:a16="http://schemas.microsoft.com/office/drawing/2014/main" id="{5672E075-17D4-42ED-8EFD-8165AF935C3E}"/>
                </a:ext>
              </a:extLst>
            </p:cNvPr>
            <p:cNvSpPr/>
            <p:nvPr/>
          </p:nvSpPr>
          <p:spPr>
            <a:xfrm>
              <a:off x="7662653" y="1307906"/>
              <a:ext cx="3792133" cy="3792133"/>
            </a:xfrm>
            <a:prstGeom prst="ellipse">
              <a:avLst/>
            </a:prstGeom>
            <a:noFill/>
            <a:ln w="38100">
              <a:solidFill>
                <a:srgbClr val="33A9D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04" name="圖片 3199">
              <a:extLst>
                <a:ext uri="{FF2B5EF4-FFF2-40B4-BE49-F238E27FC236}">
                  <a16:creationId xmlns:a16="http://schemas.microsoft.com/office/drawing/2014/main" id="{927C1876-E549-43CB-AB2A-0043480589B1}"/>
                </a:ext>
              </a:extLst>
            </p:cNvPr>
            <p:cNvPicPr>
              <a:picLocks noChangeAspect="1"/>
            </p:cNvPicPr>
            <p:nvPr/>
          </p:nvPicPr>
          <p:blipFill>
            <a:blip r:embed="rId3"/>
            <a:stretch>
              <a:fillRect/>
            </a:stretch>
          </p:blipFill>
          <p:spPr>
            <a:xfrm>
              <a:off x="9296711" y="2949595"/>
              <a:ext cx="524018" cy="508756"/>
            </a:xfrm>
            <a:prstGeom prst="rect">
              <a:avLst/>
            </a:prstGeom>
          </p:spPr>
        </p:pic>
        <p:grpSp>
          <p:nvGrpSpPr>
            <p:cNvPr id="308" name="群組 3165">
              <a:extLst>
                <a:ext uri="{FF2B5EF4-FFF2-40B4-BE49-F238E27FC236}">
                  <a16:creationId xmlns:a16="http://schemas.microsoft.com/office/drawing/2014/main" id="{A02AFDA6-0068-4AB4-8448-316D6A05ADCB}"/>
                </a:ext>
              </a:extLst>
            </p:cNvPr>
            <p:cNvGrpSpPr/>
            <p:nvPr/>
          </p:nvGrpSpPr>
          <p:grpSpPr>
            <a:xfrm>
              <a:off x="7148512" y="1784281"/>
              <a:ext cx="709092" cy="344469"/>
              <a:chOff x="609564" y="959066"/>
              <a:chExt cx="1520190" cy="738491"/>
            </a:xfrm>
          </p:grpSpPr>
          <p:sp>
            <p:nvSpPr>
              <p:cNvPr id="309" name="圓角矩形 3166">
                <a:extLst>
                  <a:ext uri="{FF2B5EF4-FFF2-40B4-BE49-F238E27FC236}">
                    <a16:creationId xmlns:a16="http://schemas.microsoft.com/office/drawing/2014/main" id="{C5F1800B-8575-4279-B29D-B5B752388D35}"/>
                  </a:ext>
                </a:extLst>
              </p:cNvPr>
              <p:cNvSpPr/>
              <p:nvPr/>
            </p:nvSpPr>
            <p:spPr>
              <a:xfrm>
                <a:off x="609564" y="959066"/>
                <a:ext cx="1520190" cy="364057"/>
              </a:xfrm>
              <a:prstGeom prst="roundRect">
                <a:avLst/>
              </a:prstGeom>
              <a:solidFill>
                <a:srgbClr val="0280F9"/>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1" i="0" u="none" strike="noStrike" kern="0" cap="none" spc="0" normalizeH="0" baseline="0" noProof="0" dirty="0">
                  <a:ln>
                    <a:noFill/>
                  </a:ln>
                  <a:solidFill>
                    <a:prstClr val="white"/>
                  </a:solidFill>
                  <a:effectLst/>
                  <a:uLnTx/>
                  <a:uFillTx/>
                  <a:latin typeface="等线" panose="020F0502020204030204"/>
                  <a:ea typeface="新細明體" panose="02020500000000000000" pitchFamily="18" charset="-120"/>
                  <a:cs typeface="Arial" panose="020B0604020202020204" pitchFamily="34" charset="0"/>
                </a:endParaRPr>
              </a:p>
            </p:txBody>
          </p:sp>
          <p:grpSp>
            <p:nvGrpSpPr>
              <p:cNvPr id="310" name="群組 3167">
                <a:extLst>
                  <a:ext uri="{FF2B5EF4-FFF2-40B4-BE49-F238E27FC236}">
                    <a16:creationId xmlns:a16="http://schemas.microsoft.com/office/drawing/2014/main" id="{A39367E3-39F2-421A-86A9-4E0608891ED3}"/>
                  </a:ext>
                </a:extLst>
              </p:cNvPr>
              <p:cNvGrpSpPr/>
              <p:nvPr/>
            </p:nvGrpSpPr>
            <p:grpSpPr>
              <a:xfrm>
                <a:off x="755535" y="1314450"/>
                <a:ext cx="274321" cy="377190"/>
                <a:chOff x="6869429" y="1943100"/>
                <a:chExt cx="274321" cy="377190"/>
              </a:xfrm>
            </p:grpSpPr>
            <p:cxnSp>
              <p:nvCxnSpPr>
                <p:cNvPr id="323" name="直線接點 3182">
                  <a:extLst>
                    <a:ext uri="{FF2B5EF4-FFF2-40B4-BE49-F238E27FC236}">
                      <a16:creationId xmlns:a16="http://schemas.microsoft.com/office/drawing/2014/main" id="{4E9F10EC-D1A9-44AC-9590-43CF4E4B8466}"/>
                    </a:ext>
                  </a:extLst>
                </p:cNvPr>
                <p:cNvCxnSpPr>
                  <a:cxnSpLocks/>
                </p:cNvCxnSpPr>
                <p:nvPr/>
              </p:nvCxnSpPr>
              <p:spPr>
                <a:xfrm>
                  <a:off x="7006589" y="1943100"/>
                  <a:ext cx="0" cy="377190"/>
                </a:xfrm>
                <a:prstGeom prst="line">
                  <a:avLst/>
                </a:prstGeom>
                <a:noFill/>
                <a:ln w="28575" cap="flat" cmpd="sng" algn="ctr">
                  <a:solidFill>
                    <a:srgbClr val="0280F9"/>
                  </a:solidFill>
                  <a:prstDash val="solid"/>
                  <a:miter lim="800000"/>
                </a:ln>
                <a:effectLst/>
              </p:spPr>
            </p:cxnSp>
            <p:cxnSp>
              <p:nvCxnSpPr>
                <p:cNvPr id="324" name="直線接點 3184">
                  <a:extLst>
                    <a:ext uri="{FF2B5EF4-FFF2-40B4-BE49-F238E27FC236}">
                      <a16:creationId xmlns:a16="http://schemas.microsoft.com/office/drawing/2014/main" id="{D862F03E-94F4-4AB5-A435-6FE426F18AC8}"/>
                    </a:ext>
                  </a:extLst>
                </p:cNvPr>
                <p:cNvCxnSpPr>
                  <a:cxnSpLocks/>
                </p:cNvCxnSpPr>
                <p:nvPr/>
              </p:nvCxnSpPr>
              <p:spPr>
                <a:xfrm>
                  <a:off x="7006590" y="2137410"/>
                  <a:ext cx="137160" cy="182880"/>
                </a:xfrm>
                <a:prstGeom prst="line">
                  <a:avLst/>
                </a:prstGeom>
                <a:noFill/>
                <a:ln w="28575" cap="flat" cmpd="sng" algn="ctr">
                  <a:solidFill>
                    <a:srgbClr val="0280F9"/>
                  </a:solidFill>
                  <a:prstDash val="solid"/>
                  <a:miter lim="800000"/>
                </a:ln>
                <a:effectLst/>
              </p:spPr>
            </p:cxnSp>
            <p:cxnSp>
              <p:nvCxnSpPr>
                <p:cNvPr id="325" name="直線接點 3190">
                  <a:extLst>
                    <a:ext uri="{FF2B5EF4-FFF2-40B4-BE49-F238E27FC236}">
                      <a16:creationId xmlns:a16="http://schemas.microsoft.com/office/drawing/2014/main" id="{2E09E10F-0B1B-4EA7-9E42-ADC4667B6CC0}"/>
                    </a:ext>
                  </a:extLst>
                </p:cNvPr>
                <p:cNvCxnSpPr>
                  <a:cxnSpLocks/>
                </p:cNvCxnSpPr>
                <p:nvPr/>
              </p:nvCxnSpPr>
              <p:spPr>
                <a:xfrm flipH="1">
                  <a:off x="6869429" y="2137410"/>
                  <a:ext cx="137160" cy="182880"/>
                </a:xfrm>
                <a:prstGeom prst="line">
                  <a:avLst/>
                </a:prstGeom>
                <a:noFill/>
                <a:ln w="28575" cap="flat" cmpd="sng" algn="ctr">
                  <a:solidFill>
                    <a:srgbClr val="0280F9"/>
                  </a:solidFill>
                  <a:prstDash val="solid"/>
                  <a:miter lim="800000"/>
                </a:ln>
                <a:effectLst/>
              </p:spPr>
            </p:cxnSp>
          </p:grpSp>
          <p:grpSp>
            <p:nvGrpSpPr>
              <p:cNvPr id="311" name="群組 3168">
                <a:extLst>
                  <a:ext uri="{FF2B5EF4-FFF2-40B4-BE49-F238E27FC236}">
                    <a16:creationId xmlns:a16="http://schemas.microsoft.com/office/drawing/2014/main" id="{145EF36C-1113-4863-9BDB-1EB8300570AB}"/>
                  </a:ext>
                </a:extLst>
              </p:cNvPr>
              <p:cNvGrpSpPr/>
              <p:nvPr/>
            </p:nvGrpSpPr>
            <p:grpSpPr>
              <a:xfrm>
                <a:off x="1392281" y="1318394"/>
                <a:ext cx="274321" cy="377190"/>
                <a:chOff x="6869429" y="1943100"/>
                <a:chExt cx="274321" cy="377190"/>
              </a:xfrm>
            </p:grpSpPr>
            <p:cxnSp>
              <p:nvCxnSpPr>
                <p:cNvPr id="320" name="直線接點 3178">
                  <a:extLst>
                    <a:ext uri="{FF2B5EF4-FFF2-40B4-BE49-F238E27FC236}">
                      <a16:creationId xmlns:a16="http://schemas.microsoft.com/office/drawing/2014/main" id="{A6A3A2F4-1173-4D05-9539-AC7C068E20A3}"/>
                    </a:ext>
                  </a:extLst>
                </p:cNvPr>
                <p:cNvCxnSpPr>
                  <a:cxnSpLocks/>
                </p:cNvCxnSpPr>
                <p:nvPr/>
              </p:nvCxnSpPr>
              <p:spPr>
                <a:xfrm>
                  <a:off x="7006589" y="1943100"/>
                  <a:ext cx="0" cy="377190"/>
                </a:xfrm>
                <a:prstGeom prst="line">
                  <a:avLst/>
                </a:prstGeom>
                <a:noFill/>
                <a:ln w="28575" cap="flat" cmpd="sng" algn="ctr">
                  <a:solidFill>
                    <a:srgbClr val="0280F9"/>
                  </a:solidFill>
                  <a:prstDash val="solid"/>
                  <a:miter lim="800000"/>
                </a:ln>
                <a:effectLst/>
              </p:spPr>
            </p:cxnSp>
            <p:cxnSp>
              <p:nvCxnSpPr>
                <p:cNvPr id="321" name="直線接點 3179">
                  <a:extLst>
                    <a:ext uri="{FF2B5EF4-FFF2-40B4-BE49-F238E27FC236}">
                      <a16:creationId xmlns:a16="http://schemas.microsoft.com/office/drawing/2014/main" id="{8DC715E0-31AD-4B88-9486-D877DD4277C3}"/>
                    </a:ext>
                  </a:extLst>
                </p:cNvPr>
                <p:cNvCxnSpPr>
                  <a:cxnSpLocks/>
                </p:cNvCxnSpPr>
                <p:nvPr/>
              </p:nvCxnSpPr>
              <p:spPr>
                <a:xfrm>
                  <a:off x="7006590" y="2137410"/>
                  <a:ext cx="137160" cy="182880"/>
                </a:xfrm>
                <a:prstGeom prst="line">
                  <a:avLst/>
                </a:prstGeom>
                <a:noFill/>
                <a:ln w="28575" cap="flat" cmpd="sng" algn="ctr">
                  <a:solidFill>
                    <a:srgbClr val="0280F9"/>
                  </a:solidFill>
                  <a:prstDash val="solid"/>
                  <a:miter lim="800000"/>
                </a:ln>
                <a:effectLst/>
              </p:spPr>
            </p:cxnSp>
            <p:cxnSp>
              <p:nvCxnSpPr>
                <p:cNvPr id="322" name="直線接點 3181">
                  <a:extLst>
                    <a:ext uri="{FF2B5EF4-FFF2-40B4-BE49-F238E27FC236}">
                      <a16:creationId xmlns:a16="http://schemas.microsoft.com/office/drawing/2014/main" id="{E34C1DBF-93BD-408A-A104-5F5851391554}"/>
                    </a:ext>
                  </a:extLst>
                </p:cNvPr>
                <p:cNvCxnSpPr>
                  <a:cxnSpLocks/>
                </p:cNvCxnSpPr>
                <p:nvPr/>
              </p:nvCxnSpPr>
              <p:spPr>
                <a:xfrm flipH="1">
                  <a:off x="6869429" y="2137410"/>
                  <a:ext cx="137160" cy="182880"/>
                </a:xfrm>
                <a:prstGeom prst="line">
                  <a:avLst/>
                </a:prstGeom>
                <a:noFill/>
                <a:ln w="28575" cap="flat" cmpd="sng" algn="ctr">
                  <a:solidFill>
                    <a:srgbClr val="0280F9"/>
                  </a:solidFill>
                  <a:prstDash val="solid"/>
                  <a:miter lim="800000"/>
                </a:ln>
                <a:effectLst/>
              </p:spPr>
            </p:cxnSp>
          </p:grpSp>
          <p:grpSp>
            <p:nvGrpSpPr>
              <p:cNvPr id="312" name="群組 3169">
                <a:extLst>
                  <a:ext uri="{FF2B5EF4-FFF2-40B4-BE49-F238E27FC236}">
                    <a16:creationId xmlns:a16="http://schemas.microsoft.com/office/drawing/2014/main" id="{C5CD40F3-212D-4607-A6CE-1279E7E9665E}"/>
                  </a:ext>
                </a:extLst>
              </p:cNvPr>
              <p:cNvGrpSpPr/>
              <p:nvPr/>
            </p:nvGrpSpPr>
            <p:grpSpPr>
              <a:xfrm>
                <a:off x="1710654" y="1316422"/>
                <a:ext cx="274321" cy="377190"/>
                <a:chOff x="6869429" y="1943100"/>
                <a:chExt cx="274321" cy="377190"/>
              </a:xfrm>
            </p:grpSpPr>
            <p:cxnSp>
              <p:nvCxnSpPr>
                <p:cNvPr id="317" name="直線接點 3174">
                  <a:extLst>
                    <a:ext uri="{FF2B5EF4-FFF2-40B4-BE49-F238E27FC236}">
                      <a16:creationId xmlns:a16="http://schemas.microsoft.com/office/drawing/2014/main" id="{FBC348CE-FB27-439B-8838-DC229A616141}"/>
                    </a:ext>
                  </a:extLst>
                </p:cNvPr>
                <p:cNvCxnSpPr>
                  <a:cxnSpLocks/>
                </p:cNvCxnSpPr>
                <p:nvPr/>
              </p:nvCxnSpPr>
              <p:spPr>
                <a:xfrm>
                  <a:off x="7006589" y="1943100"/>
                  <a:ext cx="0" cy="377190"/>
                </a:xfrm>
                <a:prstGeom prst="line">
                  <a:avLst/>
                </a:prstGeom>
                <a:noFill/>
                <a:ln w="28575" cap="flat" cmpd="sng" algn="ctr">
                  <a:solidFill>
                    <a:srgbClr val="0280F9"/>
                  </a:solidFill>
                  <a:prstDash val="solid"/>
                  <a:miter lim="800000"/>
                </a:ln>
                <a:effectLst/>
              </p:spPr>
            </p:cxnSp>
            <p:cxnSp>
              <p:nvCxnSpPr>
                <p:cNvPr id="318" name="直線接點 3175">
                  <a:extLst>
                    <a:ext uri="{FF2B5EF4-FFF2-40B4-BE49-F238E27FC236}">
                      <a16:creationId xmlns:a16="http://schemas.microsoft.com/office/drawing/2014/main" id="{FBA6E0E6-EE31-4E09-844F-EDDE434BE83D}"/>
                    </a:ext>
                  </a:extLst>
                </p:cNvPr>
                <p:cNvCxnSpPr>
                  <a:cxnSpLocks/>
                </p:cNvCxnSpPr>
                <p:nvPr/>
              </p:nvCxnSpPr>
              <p:spPr>
                <a:xfrm>
                  <a:off x="7006590" y="2137410"/>
                  <a:ext cx="137160" cy="182880"/>
                </a:xfrm>
                <a:prstGeom prst="line">
                  <a:avLst/>
                </a:prstGeom>
                <a:noFill/>
                <a:ln w="28575" cap="flat" cmpd="sng" algn="ctr">
                  <a:solidFill>
                    <a:srgbClr val="0280F9"/>
                  </a:solidFill>
                  <a:prstDash val="solid"/>
                  <a:miter lim="800000"/>
                </a:ln>
                <a:effectLst/>
              </p:spPr>
            </p:cxnSp>
            <p:cxnSp>
              <p:nvCxnSpPr>
                <p:cNvPr id="319" name="直線接點 3177">
                  <a:extLst>
                    <a:ext uri="{FF2B5EF4-FFF2-40B4-BE49-F238E27FC236}">
                      <a16:creationId xmlns:a16="http://schemas.microsoft.com/office/drawing/2014/main" id="{8D4BFBEF-0381-4F19-B5CB-2D6322E8DBBE}"/>
                    </a:ext>
                  </a:extLst>
                </p:cNvPr>
                <p:cNvCxnSpPr>
                  <a:cxnSpLocks/>
                </p:cNvCxnSpPr>
                <p:nvPr/>
              </p:nvCxnSpPr>
              <p:spPr>
                <a:xfrm flipH="1">
                  <a:off x="6869429" y="2137410"/>
                  <a:ext cx="137160" cy="182880"/>
                </a:xfrm>
                <a:prstGeom prst="line">
                  <a:avLst/>
                </a:prstGeom>
                <a:noFill/>
                <a:ln w="28575" cap="flat" cmpd="sng" algn="ctr">
                  <a:solidFill>
                    <a:srgbClr val="0280F9"/>
                  </a:solidFill>
                  <a:prstDash val="solid"/>
                  <a:miter lim="800000"/>
                </a:ln>
                <a:effectLst/>
              </p:spPr>
            </p:cxnSp>
          </p:grpSp>
          <p:grpSp>
            <p:nvGrpSpPr>
              <p:cNvPr id="313" name="群組 3170">
                <a:extLst>
                  <a:ext uri="{FF2B5EF4-FFF2-40B4-BE49-F238E27FC236}">
                    <a16:creationId xmlns:a16="http://schemas.microsoft.com/office/drawing/2014/main" id="{5D31E4DB-6B54-4610-814F-B99D6DE797AC}"/>
                  </a:ext>
                </a:extLst>
              </p:cNvPr>
              <p:cNvGrpSpPr/>
              <p:nvPr/>
            </p:nvGrpSpPr>
            <p:grpSpPr>
              <a:xfrm>
                <a:off x="1073908" y="1320367"/>
                <a:ext cx="274321" cy="377190"/>
                <a:chOff x="6869429" y="1943100"/>
                <a:chExt cx="274321" cy="377190"/>
              </a:xfrm>
            </p:grpSpPr>
            <p:cxnSp>
              <p:nvCxnSpPr>
                <p:cNvPr id="314" name="直線接點 3171">
                  <a:extLst>
                    <a:ext uri="{FF2B5EF4-FFF2-40B4-BE49-F238E27FC236}">
                      <a16:creationId xmlns:a16="http://schemas.microsoft.com/office/drawing/2014/main" id="{821F8CBA-362C-471E-9AC7-7AA6A32FBD7C}"/>
                    </a:ext>
                  </a:extLst>
                </p:cNvPr>
                <p:cNvCxnSpPr>
                  <a:cxnSpLocks/>
                </p:cNvCxnSpPr>
                <p:nvPr/>
              </p:nvCxnSpPr>
              <p:spPr>
                <a:xfrm>
                  <a:off x="7006589" y="1943100"/>
                  <a:ext cx="0" cy="377190"/>
                </a:xfrm>
                <a:prstGeom prst="line">
                  <a:avLst/>
                </a:prstGeom>
                <a:noFill/>
                <a:ln w="28575" cap="flat" cmpd="sng" algn="ctr">
                  <a:solidFill>
                    <a:srgbClr val="0280F9"/>
                  </a:solidFill>
                  <a:prstDash val="solid"/>
                  <a:miter lim="800000"/>
                </a:ln>
                <a:effectLst/>
              </p:spPr>
            </p:cxnSp>
            <p:cxnSp>
              <p:nvCxnSpPr>
                <p:cNvPr id="315" name="直線接點 3172">
                  <a:extLst>
                    <a:ext uri="{FF2B5EF4-FFF2-40B4-BE49-F238E27FC236}">
                      <a16:creationId xmlns:a16="http://schemas.microsoft.com/office/drawing/2014/main" id="{3EE31604-7E48-4110-9023-7F318319EFEF}"/>
                    </a:ext>
                  </a:extLst>
                </p:cNvPr>
                <p:cNvCxnSpPr>
                  <a:cxnSpLocks/>
                </p:cNvCxnSpPr>
                <p:nvPr/>
              </p:nvCxnSpPr>
              <p:spPr>
                <a:xfrm>
                  <a:off x="7006590" y="2137410"/>
                  <a:ext cx="137160" cy="182880"/>
                </a:xfrm>
                <a:prstGeom prst="line">
                  <a:avLst/>
                </a:prstGeom>
                <a:noFill/>
                <a:ln w="28575" cap="flat" cmpd="sng" algn="ctr">
                  <a:solidFill>
                    <a:srgbClr val="0280F9"/>
                  </a:solidFill>
                  <a:prstDash val="solid"/>
                  <a:miter lim="800000"/>
                </a:ln>
                <a:effectLst/>
              </p:spPr>
            </p:cxnSp>
            <p:cxnSp>
              <p:nvCxnSpPr>
                <p:cNvPr id="316" name="直線接點 3173">
                  <a:extLst>
                    <a:ext uri="{FF2B5EF4-FFF2-40B4-BE49-F238E27FC236}">
                      <a16:creationId xmlns:a16="http://schemas.microsoft.com/office/drawing/2014/main" id="{A72F134F-2BCF-4C7D-ADFF-432A7B27249C}"/>
                    </a:ext>
                  </a:extLst>
                </p:cNvPr>
                <p:cNvCxnSpPr>
                  <a:cxnSpLocks/>
                </p:cNvCxnSpPr>
                <p:nvPr/>
              </p:nvCxnSpPr>
              <p:spPr>
                <a:xfrm flipH="1">
                  <a:off x="6869429" y="2137410"/>
                  <a:ext cx="137160" cy="182880"/>
                </a:xfrm>
                <a:prstGeom prst="line">
                  <a:avLst/>
                </a:prstGeom>
                <a:noFill/>
                <a:ln w="28575" cap="flat" cmpd="sng" algn="ctr">
                  <a:solidFill>
                    <a:srgbClr val="0280F9"/>
                  </a:solidFill>
                  <a:prstDash val="solid"/>
                  <a:miter lim="800000"/>
                </a:ln>
                <a:effectLst/>
              </p:spPr>
            </p:cxnSp>
          </p:grpSp>
        </p:grpSp>
        <p:sp>
          <p:nvSpPr>
            <p:cNvPr id="326" name="乘号 325">
              <a:extLst>
                <a:ext uri="{FF2B5EF4-FFF2-40B4-BE49-F238E27FC236}">
                  <a16:creationId xmlns:a16="http://schemas.microsoft.com/office/drawing/2014/main" id="{E5717D7C-68FF-474F-A0E7-ECD6AB95F0E1}"/>
                </a:ext>
              </a:extLst>
            </p:cNvPr>
            <p:cNvSpPr/>
            <p:nvPr/>
          </p:nvSpPr>
          <p:spPr>
            <a:xfrm>
              <a:off x="7256148" y="1574659"/>
              <a:ext cx="493820" cy="429735"/>
            </a:xfrm>
            <a:prstGeom prst="mathMultiply">
              <a:avLst>
                <a:gd name="adj1" fmla="val 10704"/>
              </a:avLst>
            </a:prstGeom>
            <a:solidFill>
              <a:srgbClr val="C8161E"/>
            </a:solidFill>
            <a:ln w="12700" cap="flat" cmpd="sng" algn="ctr">
              <a:noFill/>
              <a:prstDash val="solid"/>
              <a:miter lim="800000"/>
            </a:ln>
            <a:effectLst/>
          </p:spPr>
          <p:txBody>
            <a:bodyPr rtlCol="0" anchor="ctr"/>
            <a:lstStyle/>
            <a:p>
              <a:pPr algn="just"/>
              <a:endParaRPr lang="zh-CN" altLang="en-US" dirty="0">
                <a:cs typeface="+mn-ea"/>
                <a:sym typeface="+mn-lt"/>
              </a:endParaRPr>
            </a:p>
          </p:txBody>
        </p:sp>
        <p:cxnSp>
          <p:nvCxnSpPr>
            <p:cNvPr id="327" name="直線接點 55">
              <a:extLst>
                <a:ext uri="{FF2B5EF4-FFF2-40B4-BE49-F238E27FC236}">
                  <a16:creationId xmlns:a16="http://schemas.microsoft.com/office/drawing/2014/main" id="{50EA30FA-7B1D-41E5-A602-0664E11BCDDD}"/>
                </a:ext>
              </a:extLst>
            </p:cNvPr>
            <p:cNvCxnSpPr>
              <a:cxnSpLocks/>
            </p:cNvCxnSpPr>
            <p:nvPr/>
          </p:nvCxnSpPr>
          <p:spPr>
            <a:xfrm flipH="1">
              <a:off x="7220522" y="2527300"/>
              <a:ext cx="820779" cy="577950"/>
            </a:xfrm>
            <a:prstGeom prst="line">
              <a:avLst/>
            </a:prstGeom>
            <a:noFill/>
            <a:ln w="38100" cap="flat" cmpd="sng" algn="ctr">
              <a:solidFill>
                <a:srgbClr val="D89494"/>
              </a:solidFill>
              <a:prstDash val="sysDot"/>
              <a:miter lim="800000"/>
            </a:ln>
            <a:effectLst/>
          </p:spPr>
        </p:cxnSp>
        <p:sp>
          <p:nvSpPr>
            <p:cNvPr id="328" name="乘号 327">
              <a:extLst>
                <a:ext uri="{FF2B5EF4-FFF2-40B4-BE49-F238E27FC236}">
                  <a16:creationId xmlns:a16="http://schemas.microsoft.com/office/drawing/2014/main" id="{EA809DF2-54F6-4AC1-BFA3-CF74434DFD5A}"/>
                </a:ext>
              </a:extLst>
            </p:cNvPr>
            <p:cNvSpPr/>
            <p:nvPr/>
          </p:nvSpPr>
          <p:spPr>
            <a:xfrm>
              <a:off x="7415205" y="2639223"/>
              <a:ext cx="493820" cy="429735"/>
            </a:xfrm>
            <a:prstGeom prst="mathMultiply">
              <a:avLst>
                <a:gd name="adj1" fmla="val 10704"/>
              </a:avLst>
            </a:prstGeom>
            <a:solidFill>
              <a:srgbClr val="C8161E"/>
            </a:solidFill>
            <a:ln w="12700" cap="flat" cmpd="sng" algn="ctr">
              <a:noFill/>
              <a:prstDash val="solid"/>
              <a:miter lim="800000"/>
            </a:ln>
            <a:effectLst/>
          </p:spPr>
          <p:txBody>
            <a:bodyPr rtlCol="0" anchor="ctr"/>
            <a:lstStyle/>
            <a:p>
              <a:pPr algn="just"/>
              <a:endParaRPr lang="zh-CN" altLang="en-US" dirty="0">
                <a:cs typeface="+mn-ea"/>
                <a:sym typeface="+mn-lt"/>
              </a:endParaRPr>
            </a:p>
          </p:txBody>
        </p:sp>
        <p:grpSp>
          <p:nvGrpSpPr>
            <p:cNvPr id="330" name="群組 3165">
              <a:extLst>
                <a:ext uri="{FF2B5EF4-FFF2-40B4-BE49-F238E27FC236}">
                  <a16:creationId xmlns:a16="http://schemas.microsoft.com/office/drawing/2014/main" id="{56C381D4-F00D-45B9-806A-CF528C472F47}"/>
                </a:ext>
              </a:extLst>
            </p:cNvPr>
            <p:cNvGrpSpPr/>
            <p:nvPr/>
          </p:nvGrpSpPr>
          <p:grpSpPr>
            <a:xfrm>
              <a:off x="9954174" y="4205128"/>
              <a:ext cx="709092" cy="344469"/>
              <a:chOff x="609564" y="959066"/>
              <a:chExt cx="1520190" cy="738491"/>
            </a:xfrm>
          </p:grpSpPr>
          <p:sp>
            <p:nvSpPr>
              <p:cNvPr id="331" name="圓角矩形 3166">
                <a:extLst>
                  <a:ext uri="{FF2B5EF4-FFF2-40B4-BE49-F238E27FC236}">
                    <a16:creationId xmlns:a16="http://schemas.microsoft.com/office/drawing/2014/main" id="{5CFCF068-F5B7-48EF-9FD6-A3FB34959B85}"/>
                  </a:ext>
                </a:extLst>
              </p:cNvPr>
              <p:cNvSpPr/>
              <p:nvPr/>
            </p:nvSpPr>
            <p:spPr>
              <a:xfrm>
                <a:off x="609564" y="959066"/>
                <a:ext cx="1520190" cy="364057"/>
              </a:xfrm>
              <a:prstGeom prst="roundRect">
                <a:avLst/>
              </a:prstGeom>
              <a:solidFill>
                <a:srgbClr val="0280F9"/>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1" i="0" u="none" strike="noStrike" kern="0" cap="none" spc="0" normalizeH="0" baseline="0" noProof="0" dirty="0">
                  <a:ln>
                    <a:noFill/>
                  </a:ln>
                  <a:solidFill>
                    <a:prstClr val="white"/>
                  </a:solidFill>
                  <a:effectLst/>
                  <a:uLnTx/>
                  <a:uFillTx/>
                  <a:latin typeface="等线" panose="020F0502020204030204"/>
                  <a:ea typeface="新細明體" panose="02020500000000000000" pitchFamily="18" charset="-120"/>
                  <a:cs typeface="Arial" panose="020B0604020202020204" pitchFamily="34" charset="0"/>
                </a:endParaRPr>
              </a:p>
            </p:txBody>
          </p:sp>
          <p:grpSp>
            <p:nvGrpSpPr>
              <p:cNvPr id="332" name="群組 3167">
                <a:extLst>
                  <a:ext uri="{FF2B5EF4-FFF2-40B4-BE49-F238E27FC236}">
                    <a16:creationId xmlns:a16="http://schemas.microsoft.com/office/drawing/2014/main" id="{7FD109E9-DCD6-4615-94F5-DE4A688E74CA}"/>
                  </a:ext>
                </a:extLst>
              </p:cNvPr>
              <p:cNvGrpSpPr/>
              <p:nvPr/>
            </p:nvGrpSpPr>
            <p:grpSpPr>
              <a:xfrm>
                <a:off x="755535" y="1314450"/>
                <a:ext cx="274321" cy="377190"/>
                <a:chOff x="6869429" y="1943100"/>
                <a:chExt cx="274321" cy="377190"/>
              </a:xfrm>
            </p:grpSpPr>
            <p:cxnSp>
              <p:nvCxnSpPr>
                <p:cNvPr id="345" name="直線接點 3182">
                  <a:extLst>
                    <a:ext uri="{FF2B5EF4-FFF2-40B4-BE49-F238E27FC236}">
                      <a16:creationId xmlns:a16="http://schemas.microsoft.com/office/drawing/2014/main" id="{5042F651-8501-4B76-A679-9F2CB0465594}"/>
                    </a:ext>
                  </a:extLst>
                </p:cNvPr>
                <p:cNvCxnSpPr>
                  <a:cxnSpLocks/>
                </p:cNvCxnSpPr>
                <p:nvPr/>
              </p:nvCxnSpPr>
              <p:spPr>
                <a:xfrm>
                  <a:off x="7006589" y="1943100"/>
                  <a:ext cx="0" cy="377190"/>
                </a:xfrm>
                <a:prstGeom prst="line">
                  <a:avLst/>
                </a:prstGeom>
                <a:noFill/>
                <a:ln w="28575" cap="flat" cmpd="sng" algn="ctr">
                  <a:solidFill>
                    <a:srgbClr val="0280F9"/>
                  </a:solidFill>
                  <a:prstDash val="solid"/>
                  <a:miter lim="800000"/>
                </a:ln>
                <a:effectLst/>
              </p:spPr>
            </p:cxnSp>
            <p:cxnSp>
              <p:nvCxnSpPr>
                <p:cNvPr id="346" name="直線接點 3184">
                  <a:extLst>
                    <a:ext uri="{FF2B5EF4-FFF2-40B4-BE49-F238E27FC236}">
                      <a16:creationId xmlns:a16="http://schemas.microsoft.com/office/drawing/2014/main" id="{D496CB65-BBF2-4C53-9BD9-390A48BDAF80}"/>
                    </a:ext>
                  </a:extLst>
                </p:cNvPr>
                <p:cNvCxnSpPr>
                  <a:cxnSpLocks/>
                </p:cNvCxnSpPr>
                <p:nvPr/>
              </p:nvCxnSpPr>
              <p:spPr>
                <a:xfrm>
                  <a:off x="7006590" y="2137410"/>
                  <a:ext cx="137160" cy="182880"/>
                </a:xfrm>
                <a:prstGeom prst="line">
                  <a:avLst/>
                </a:prstGeom>
                <a:noFill/>
                <a:ln w="28575" cap="flat" cmpd="sng" algn="ctr">
                  <a:solidFill>
                    <a:srgbClr val="0280F9"/>
                  </a:solidFill>
                  <a:prstDash val="solid"/>
                  <a:miter lim="800000"/>
                </a:ln>
                <a:effectLst/>
              </p:spPr>
            </p:cxnSp>
            <p:cxnSp>
              <p:nvCxnSpPr>
                <p:cNvPr id="347" name="直線接點 3190">
                  <a:extLst>
                    <a:ext uri="{FF2B5EF4-FFF2-40B4-BE49-F238E27FC236}">
                      <a16:creationId xmlns:a16="http://schemas.microsoft.com/office/drawing/2014/main" id="{C6F5C846-68F9-4AD3-8B8E-7FA8F519C844}"/>
                    </a:ext>
                  </a:extLst>
                </p:cNvPr>
                <p:cNvCxnSpPr>
                  <a:cxnSpLocks/>
                </p:cNvCxnSpPr>
                <p:nvPr/>
              </p:nvCxnSpPr>
              <p:spPr>
                <a:xfrm flipH="1">
                  <a:off x="6869429" y="2137410"/>
                  <a:ext cx="137160" cy="182880"/>
                </a:xfrm>
                <a:prstGeom prst="line">
                  <a:avLst/>
                </a:prstGeom>
                <a:noFill/>
                <a:ln w="28575" cap="flat" cmpd="sng" algn="ctr">
                  <a:solidFill>
                    <a:srgbClr val="0280F9"/>
                  </a:solidFill>
                  <a:prstDash val="solid"/>
                  <a:miter lim="800000"/>
                </a:ln>
                <a:effectLst/>
              </p:spPr>
            </p:cxnSp>
          </p:grpSp>
          <p:grpSp>
            <p:nvGrpSpPr>
              <p:cNvPr id="333" name="群組 3168">
                <a:extLst>
                  <a:ext uri="{FF2B5EF4-FFF2-40B4-BE49-F238E27FC236}">
                    <a16:creationId xmlns:a16="http://schemas.microsoft.com/office/drawing/2014/main" id="{B8D617FA-73F7-4927-84DD-EB7EF08EDBF1}"/>
                  </a:ext>
                </a:extLst>
              </p:cNvPr>
              <p:cNvGrpSpPr/>
              <p:nvPr/>
            </p:nvGrpSpPr>
            <p:grpSpPr>
              <a:xfrm>
                <a:off x="1392281" y="1318394"/>
                <a:ext cx="274321" cy="377190"/>
                <a:chOff x="6869429" y="1943100"/>
                <a:chExt cx="274321" cy="377190"/>
              </a:xfrm>
            </p:grpSpPr>
            <p:cxnSp>
              <p:nvCxnSpPr>
                <p:cNvPr id="342" name="直線接點 3178">
                  <a:extLst>
                    <a:ext uri="{FF2B5EF4-FFF2-40B4-BE49-F238E27FC236}">
                      <a16:creationId xmlns:a16="http://schemas.microsoft.com/office/drawing/2014/main" id="{5C300934-FB80-44DF-8A37-BBEB4A50F35F}"/>
                    </a:ext>
                  </a:extLst>
                </p:cNvPr>
                <p:cNvCxnSpPr>
                  <a:cxnSpLocks/>
                </p:cNvCxnSpPr>
                <p:nvPr/>
              </p:nvCxnSpPr>
              <p:spPr>
                <a:xfrm>
                  <a:off x="7006589" y="1943100"/>
                  <a:ext cx="0" cy="377190"/>
                </a:xfrm>
                <a:prstGeom prst="line">
                  <a:avLst/>
                </a:prstGeom>
                <a:noFill/>
                <a:ln w="28575" cap="flat" cmpd="sng" algn="ctr">
                  <a:solidFill>
                    <a:srgbClr val="0280F9"/>
                  </a:solidFill>
                  <a:prstDash val="solid"/>
                  <a:miter lim="800000"/>
                </a:ln>
                <a:effectLst/>
              </p:spPr>
            </p:cxnSp>
            <p:cxnSp>
              <p:nvCxnSpPr>
                <p:cNvPr id="343" name="直線接點 3179">
                  <a:extLst>
                    <a:ext uri="{FF2B5EF4-FFF2-40B4-BE49-F238E27FC236}">
                      <a16:creationId xmlns:a16="http://schemas.microsoft.com/office/drawing/2014/main" id="{CC4F66D6-C001-4CAB-92B0-BB4F4E0F8CE1}"/>
                    </a:ext>
                  </a:extLst>
                </p:cNvPr>
                <p:cNvCxnSpPr>
                  <a:cxnSpLocks/>
                </p:cNvCxnSpPr>
                <p:nvPr/>
              </p:nvCxnSpPr>
              <p:spPr>
                <a:xfrm>
                  <a:off x="7006590" y="2137410"/>
                  <a:ext cx="137160" cy="182880"/>
                </a:xfrm>
                <a:prstGeom prst="line">
                  <a:avLst/>
                </a:prstGeom>
                <a:noFill/>
                <a:ln w="28575" cap="flat" cmpd="sng" algn="ctr">
                  <a:solidFill>
                    <a:srgbClr val="0280F9"/>
                  </a:solidFill>
                  <a:prstDash val="solid"/>
                  <a:miter lim="800000"/>
                </a:ln>
                <a:effectLst/>
              </p:spPr>
            </p:cxnSp>
            <p:cxnSp>
              <p:nvCxnSpPr>
                <p:cNvPr id="344" name="直線接點 3181">
                  <a:extLst>
                    <a:ext uri="{FF2B5EF4-FFF2-40B4-BE49-F238E27FC236}">
                      <a16:creationId xmlns:a16="http://schemas.microsoft.com/office/drawing/2014/main" id="{3AAF96A2-1197-42E9-9E07-9CF952AD5CFD}"/>
                    </a:ext>
                  </a:extLst>
                </p:cNvPr>
                <p:cNvCxnSpPr>
                  <a:cxnSpLocks/>
                </p:cNvCxnSpPr>
                <p:nvPr/>
              </p:nvCxnSpPr>
              <p:spPr>
                <a:xfrm flipH="1">
                  <a:off x="6869429" y="2137410"/>
                  <a:ext cx="137160" cy="182880"/>
                </a:xfrm>
                <a:prstGeom prst="line">
                  <a:avLst/>
                </a:prstGeom>
                <a:noFill/>
                <a:ln w="28575" cap="flat" cmpd="sng" algn="ctr">
                  <a:solidFill>
                    <a:srgbClr val="0280F9"/>
                  </a:solidFill>
                  <a:prstDash val="solid"/>
                  <a:miter lim="800000"/>
                </a:ln>
                <a:effectLst/>
              </p:spPr>
            </p:cxnSp>
          </p:grpSp>
          <p:grpSp>
            <p:nvGrpSpPr>
              <p:cNvPr id="334" name="群組 3169">
                <a:extLst>
                  <a:ext uri="{FF2B5EF4-FFF2-40B4-BE49-F238E27FC236}">
                    <a16:creationId xmlns:a16="http://schemas.microsoft.com/office/drawing/2014/main" id="{5648B96E-4D1B-4192-AF4D-57DCE300243D}"/>
                  </a:ext>
                </a:extLst>
              </p:cNvPr>
              <p:cNvGrpSpPr/>
              <p:nvPr/>
            </p:nvGrpSpPr>
            <p:grpSpPr>
              <a:xfrm>
                <a:off x="1710654" y="1316422"/>
                <a:ext cx="274321" cy="377190"/>
                <a:chOff x="6869429" y="1943100"/>
                <a:chExt cx="274321" cy="377190"/>
              </a:xfrm>
            </p:grpSpPr>
            <p:cxnSp>
              <p:nvCxnSpPr>
                <p:cNvPr id="339" name="直線接點 3174">
                  <a:extLst>
                    <a:ext uri="{FF2B5EF4-FFF2-40B4-BE49-F238E27FC236}">
                      <a16:creationId xmlns:a16="http://schemas.microsoft.com/office/drawing/2014/main" id="{81684554-4548-4B02-AA0C-3BCEE45B447A}"/>
                    </a:ext>
                  </a:extLst>
                </p:cNvPr>
                <p:cNvCxnSpPr>
                  <a:cxnSpLocks/>
                </p:cNvCxnSpPr>
                <p:nvPr/>
              </p:nvCxnSpPr>
              <p:spPr>
                <a:xfrm>
                  <a:off x="7006589" y="1943100"/>
                  <a:ext cx="0" cy="377190"/>
                </a:xfrm>
                <a:prstGeom prst="line">
                  <a:avLst/>
                </a:prstGeom>
                <a:noFill/>
                <a:ln w="28575" cap="flat" cmpd="sng" algn="ctr">
                  <a:solidFill>
                    <a:srgbClr val="0280F9"/>
                  </a:solidFill>
                  <a:prstDash val="solid"/>
                  <a:miter lim="800000"/>
                </a:ln>
                <a:effectLst/>
              </p:spPr>
            </p:cxnSp>
            <p:cxnSp>
              <p:nvCxnSpPr>
                <p:cNvPr id="340" name="直線接點 3175">
                  <a:extLst>
                    <a:ext uri="{FF2B5EF4-FFF2-40B4-BE49-F238E27FC236}">
                      <a16:creationId xmlns:a16="http://schemas.microsoft.com/office/drawing/2014/main" id="{EA84C5F6-B62E-4C19-9C31-357F04716335}"/>
                    </a:ext>
                  </a:extLst>
                </p:cNvPr>
                <p:cNvCxnSpPr>
                  <a:cxnSpLocks/>
                </p:cNvCxnSpPr>
                <p:nvPr/>
              </p:nvCxnSpPr>
              <p:spPr>
                <a:xfrm>
                  <a:off x="7006590" y="2137410"/>
                  <a:ext cx="137160" cy="182880"/>
                </a:xfrm>
                <a:prstGeom prst="line">
                  <a:avLst/>
                </a:prstGeom>
                <a:noFill/>
                <a:ln w="28575" cap="flat" cmpd="sng" algn="ctr">
                  <a:solidFill>
                    <a:srgbClr val="0280F9"/>
                  </a:solidFill>
                  <a:prstDash val="solid"/>
                  <a:miter lim="800000"/>
                </a:ln>
                <a:effectLst/>
              </p:spPr>
            </p:cxnSp>
            <p:cxnSp>
              <p:nvCxnSpPr>
                <p:cNvPr id="341" name="直線接點 3177">
                  <a:extLst>
                    <a:ext uri="{FF2B5EF4-FFF2-40B4-BE49-F238E27FC236}">
                      <a16:creationId xmlns:a16="http://schemas.microsoft.com/office/drawing/2014/main" id="{AC85EDD6-BA5D-4811-AD03-0EC73F0AD5BC}"/>
                    </a:ext>
                  </a:extLst>
                </p:cNvPr>
                <p:cNvCxnSpPr>
                  <a:cxnSpLocks/>
                </p:cNvCxnSpPr>
                <p:nvPr/>
              </p:nvCxnSpPr>
              <p:spPr>
                <a:xfrm flipH="1">
                  <a:off x="6869429" y="2137410"/>
                  <a:ext cx="137160" cy="182880"/>
                </a:xfrm>
                <a:prstGeom prst="line">
                  <a:avLst/>
                </a:prstGeom>
                <a:noFill/>
                <a:ln w="28575" cap="flat" cmpd="sng" algn="ctr">
                  <a:solidFill>
                    <a:srgbClr val="0280F9"/>
                  </a:solidFill>
                  <a:prstDash val="solid"/>
                  <a:miter lim="800000"/>
                </a:ln>
                <a:effectLst/>
              </p:spPr>
            </p:cxnSp>
          </p:grpSp>
          <p:grpSp>
            <p:nvGrpSpPr>
              <p:cNvPr id="335" name="群組 3170">
                <a:extLst>
                  <a:ext uri="{FF2B5EF4-FFF2-40B4-BE49-F238E27FC236}">
                    <a16:creationId xmlns:a16="http://schemas.microsoft.com/office/drawing/2014/main" id="{9C2BFF4F-3EBC-495A-AEEA-4135C96BD8BD}"/>
                  </a:ext>
                </a:extLst>
              </p:cNvPr>
              <p:cNvGrpSpPr/>
              <p:nvPr/>
            </p:nvGrpSpPr>
            <p:grpSpPr>
              <a:xfrm>
                <a:off x="1073908" y="1320367"/>
                <a:ext cx="274321" cy="377190"/>
                <a:chOff x="6869429" y="1943100"/>
                <a:chExt cx="274321" cy="377190"/>
              </a:xfrm>
            </p:grpSpPr>
            <p:cxnSp>
              <p:nvCxnSpPr>
                <p:cNvPr id="336" name="直線接點 3171">
                  <a:extLst>
                    <a:ext uri="{FF2B5EF4-FFF2-40B4-BE49-F238E27FC236}">
                      <a16:creationId xmlns:a16="http://schemas.microsoft.com/office/drawing/2014/main" id="{A3B80396-19BD-494F-A9F2-D9AFFD198F64}"/>
                    </a:ext>
                  </a:extLst>
                </p:cNvPr>
                <p:cNvCxnSpPr>
                  <a:cxnSpLocks/>
                </p:cNvCxnSpPr>
                <p:nvPr/>
              </p:nvCxnSpPr>
              <p:spPr>
                <a:xfrm>
                  <a:off x="7006589" y="1943100"/>
                  <a:ext cx="0" cy="377190"/>
                </a:xfrm>
                <a:prstGeom prst="line">
                  <a:avLst/>
                </a:prstGeom>
                <a:noFill/>
                <a:ln w="28575" cap="flat" cmpd="sng" algn="ctr">
                  <a:solidFill>
                    <a:srgbClr val="0280F9"/>
                  </a:solidFill>
                  <a:prstDash val="solid"/>
                  <a:miter lim="800000"/>
                </a:ln>
                <a:effectLst/>
              </p:spPr>
            </p:cxnSp>
            <p:cxnSp>
              <p:nvCxnSpPr>
                <p:cNvPr id="337" name="直線接點 3172">
                  <a:extLst>
                    <a:ext uri="{FF2B5EF4-FFF2-40B4-BE49-F238E27FC236}">
                      <a16:creationId xmlns:a16="http://schemas.microsoft.com/office/drawing/2014/main" id="{22D9B0A1-CEF1-4959-BE1C-676E59495108}"/>
                    </a:ext>
                  </a:extLst>
                </p:cNvPr>
                <p:cNvCxnSpPr>
                  <a:cxnSpLocks/>
                </p:cNvCxnSpPr>
                <p:nvPr/>
              </p:nvCxnSpPr>
              <p:spPr>
                <a:xfrm>
                  <a:off x="7006590" y="2137410"/>
                  <a:ext cx="137160" cy="182880"/>
                </a:xfrm>
                <a:prstGeom prst="line">
                  <a:avLst/>
                </a:prstGeom>
                <a:noFill/>
                <a:ln w="28575" cap="flat" cmpd="sng" algn="ctr">
                  <a:solidFill>
                    <a:srgbClr val="0280F9"/>
                  </a:solidFill>
                  <a:prstDash val="solid"/>
                  <a:miter lim="800000"/>
                </a:ln>
                <a:effectLst/>
              </p:spPr>
            </p:cxnSp>
            <p:cxnSp>
              <p:nvCxnSpPr>
                <p:cNvPr id="338" name="直線接點 3173">
                  <a:extLst>
                    <a:ext uri="{FF2B5EF4-FFF2-40B4-BE49-F238E27FC236}">
                      <a16:creationId xmlns:a16="http://schemas.microsoft.com/office/drawing/2014/main" id="{BC2DB2B6-D71E-4654-ABE2-24430A6FD500}"/>
                    </a:ext>
                  </a:extLst>
                </p:cNvPr>
                <p:cNvCxnSpPr>
                  <a:cxnSpLocks/>
                </p:cNvCxnSpPr>
                <p:nvPr/>
              </p:nvCxnSpPr>
              <p:spPr>
                <a:xfrm flipH="1">
                  <a:off x="6869429" y="2137410"/>
                  <a:ext cx="137160" cy="182880"/>
                </a:xfrm>
                <a:prstGeom prst="line">
                  <a:avLst/>
                </a:prstGeom>
                <a:noFill/>
                <a:ln w="28575" cap="flat" cmpd="sng" algn="ctr">
                  <a:solidFill>
                    <a:srgbClr val="0280F9"/>
                  </a:solidFill>
                  <a:prstDash val="solid"/>
                  <a:miter lim="800000"/>
                </a:ln>
                <a:effectLst/>
              </p:spPr>
            </p:cxnSp>
          </p:grpSp>
        </p:grpSp>
        <p:pic>
          <p:nvPicPr>
            <p:cNvPr id="348" name="图片 347">
              <a:extLst>
                <a:ext uri="{FF2B5EF4-FFF2-40B4-BE49-F238E27FC236}">
                  <a16:creationId xmlns:a16="http://schemas.microsoft.com/office/drawing/2014/main" id="{5BDF30F2-A5DE-4B0E-9CFE-1857BECF8D1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0011536" y="3817695"/>
              <a:ext cx="679450" cy="679450"/>
            </a:xfrm>
            <a:prstGeom prst="rect">
              <a:avLst/>
            </a:prstGeom>
          </p:spPr>
        </p:pic>
        <p:cxnSp>
          <p:nvCxnSpPr>
            <p:cNvPr id="349" name="直線接點 55">
              <a:extLst>
                <a:ext uri="{FF2B5EF4-FFF2-40B4-BE49-F238E27FC236}">
                  <a16:creationId xmlns:a16="http://schemas.microsoft.com/office/drawing/2014/main" id="{57D93062-4999-4383-A39B-E3F8DA706821}"/>
                </a:ext>
              </a:extLst>
            </p:cNvPr>
            <p:cNvCxnSpPr>
              <a:cxnSpLocks/>
            </p:cNvCxnSpPr>
            <p:nvPr/>
          </p:nvCxnSpPr>
          <p:spPr>
            <a:xfrm flipH="1" flipV="1">
              <a:off x="8359398" y="2431674"/>
              <a:ext cx="865302" cy="590926"/>
            </a:xfrm>
            <a:prstGeom prst="line">
              <a:avLst/>
            </a:prstGeom>
            <a:noFill/>
            <a:ln w="38100" cap="flat" cmpd="sng" algn="ctr">
              <a:solidFill>
                <a:srgbClr val="33A9DD"/>
              </a:solidFill>
              <a:prstDash val="sysDot"/>
              <a:miter lim="800000"/>
            </a:ln>
            <a:effectLst/>
          </p:spPr>
        </p:cxnSp>
        <p:grpSp>
          <p:nvGrpSpPr>
            <p:cNvPr id="351" name="群組 3165">
              <a:extLst>
                <a:ext uri="{FF2B5EF4-FFF2-40B4-BE49-F238E27FC236}">
                  <a16:creationId xmlns:a16="http://schemas.microsoft.com/office/drawing/2014/main" id="{62E8D1DF-E3FB-4064-85C0-33B58CF1ECA6}"/>
                </a:ext>
              </a:extLst>
            </p:cNvPr>
            <p:cNvGrpSpPr/>
            <p:nvPr/>
          </p:nvGrpSpPr>
          <p:grpSpPr>
            <a:xfrm>
              <a:off x="8634976" y="1781521"/>
              <a:ext cx="709092" cy="344469"/>
              <a:chOff x="609564" y="959066"/>
              <a:chExt cx="1520190" cy="738491"/>
            </a:xfrm>
          </p:grpSpPr>
          <p:sp>
            <p:nvSpPr>
              <p:cNvPr id="352" name="圓角矩形 3166">
                <a:extLst>
                  <a:ext uri="{FF2B5EF4-FFF2-40B4-BE49-F238E27FC236}">
                    <a16:creationId xmlns:a16="http://schemas.microsoft.com/office/drawing/2014/main" id="{6725BDE0-85CD-4D2C-90D6-A1283062547F}"/>
                  </a:ext>
                </a:extLst>
              </p:cNvPr>
              <p:cNvSpPr/>
              <p:nvPr/>
            </p:nvSpPr>
            <p:spPr>
              <a:xfrm>
                <a:off x="609564" y="959066"/>
                <a:ext cx="1520190" cy="364057"/>
              </a:xfrm>
              <a:prstGeom prst="roundRect">
                <a:avLst/>
              </a:prstGeom>
              <a:solidFill>
                <a:srgbClr val="0280F9"/>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1" i="0" u="none" strike="noStrike" kern="0" cap="none" spc="0" normalizeH="0" baseline="0" noProof="0" dirty="0">
                  <a:ln>
                    <a:noFill/>
                  </a:ln>
                  <a:solidFill>
                    <a:prstClr val="white"/>
                  </a:solidFill>
                  <a:effectLst/>
                  <a:uLnTx/>
                  <a:uFillTx/>
                  <a:latin typeface="等线" panose="020F0502020204030204"/>
                  <a:ea typeface="新細明體" panose="02020500000000000000" pitchFamily="18" charset="-120"/>
                  <a:cs typeface="Arial" panose="020B0604020202020204" pitchFamily="34" charset="0"/>
                </a:endParaRPr>
              </a:p>
            </p:txBody>
          </p:sp>
          <p:grpSp>
            <p:nvGrpSpPr>
              <p:cNvPr id="353" name="群組 3167">
                <a:extLst>
                  <a:ext uri="{FF2B5EF4-FFF2-40B4-BE49-F238E27FC236}">
                    <a16:creationId xmlns:a16="http://schemas.microsoft.com/office/drawing/2014/main" id="{0C39E496-4795-41FE-8C8E-03A28E0586C8}"/>
                  </a:ext>
                </a:extLst>
              </p:cNvPr>
              <p:cNvGrpSpPr/>
              <p:nvPr/>
            </p:nvGrpSpPr>
            <p:grpSpPr>
              <a:xfrm>
                <a:off x="755535" y="1314450"/>
                <a:ext cx="274321" cy="377190"/>
                <a:chOff x="6869429" y="1943100"/>
                <a:chExt cx="274321" cy="377190"/>
              </a:xfrm>
            </p:grpSpPr>
            <p:cxnSp>
              <p:nvCxnSpPr>
                <p:cNvPr id="366" name="直線接點 3182">
                  <a:extLst>
                    <a:ext uri="{FF2B5EF4-FFF2-40B4-BE49-F238E27FC236}">
                      <a16:creationId xmlns:a16="http://schemas.microsoft.com/office/drawing/2014/main" id="{CE65C1FE-8AEB-4DFB-85E0-4C23B786248B}"/>
                    </a:ext>
                  </a:extLst>
                </p:cNvPr>
                <p:cNvCxnSpPr>
                  <a:cxnSpLocks/>
                </p:cNvCxnSpPr>
                <p:nvPr/>
              </p:nvCxnSpPr>
              <p:spPr>
                <a:xfrm>
                  <a:off x="7006589" y="1943100"/>
                  <a:ext cx="0" cy="377190"/>
                </a:xfrm>
                <a:prstGeom prst="line">
                  <a:avLst/>
                </a:prstGeom>
                <a:noFill/>
                <a:ln w="28575" cap="flat" cmpd="sng" algn="ctr">
                  <a:solidFill>
                    <a:srgbClr val="0280F9"/>
                  </a:solidFill>
                  <a:prstDash val="solid"/>
                  <a:miter lim="800000"/>
                </a:ln>
                <a:effectLst/>
              </p:spPr>
            </p:cxnSp>
            <p:cxnSp>
              <p:nvCxnSpPr>
                <p:cNvPr id="367" name="直線接點 3184">
                  <a:extLst>
                    <a:ext uri="{FF2B5EF4-FFF2-40B4-BE49-F238E27FC236}">
                      <a16:creationId xmlns:a16="http://schemas.microsoft.com/office/drawing/2014/main" id="{348B4CD6-7432-4179-9425-3478838A1597}"/>
                    </a:ext>
                  </a:extLst>
                </p:cNvPr>
                <p:cNvCxnSpPr>
                  <a:cxnSpLocks/>
                </p:cNvCxnSpPr>
                <p:nvPr/>
              </p:nvCxnSpPr>
              <p:spPr>
                <a:xfrm>
                  <a:off x="7006590" y="2137410"/>
                  <a:ext cx="137160" cy="182880"/>
                </a:xfrm>
                <a:prstGeom prst="line">
                  <a:avLst/>
                </a:prstGeom>
                <a:noFill/>
                <a:ln w="28575" cap="flat" cmpd="sng" algn="ctr">
                  <a:solidFill>
                    <a:srgbClr val="0280F9"/>
                  </a:solidFill>
                  <a:prstDash val="solid"/>
                  <a:miter lim="800000"/>
                </a:ln>
                <a:effectLst/>
              </p:spPr>
            </p:cxnSp>
            <p:cxnSp>
              <p:nvCxnSpPr>
                <p:cNvPr id="368" name="直線接點 3190">
                  <a:extLst>
                    <a:ext uri="{FF2B5EF4-FFF2-40B4-BE49-F238E27FC236}">
                      <a16:creationId xmlns:a16="http://schemas.microsoft.com/office/drawing/2014/main" id="{AFAEAC2F-E375-4365-BEC4-7155217826C4}"/>
                    </a:ext>
                  </a:extLst>
                </p:cNvPr>
                <p:cNvCxnSpPr>
                  <a:cxnSpLocks/>
                </p:cNvCxnSpPr>
                <p:nvPr/>
              </p:nvCxnSpPr>
              <p:spPr>
                <a:xfrm flipH="1">
                  <a:off x="6869429" y="2137410"/>
                  <a:ext cx="137160" cy="182880"/>
                </a:xfrm>
                <a:prstGeom prst="line">
                  <a:avLst/>
                </a:prstGeom>
                <a:noFill/>
                <a:ln w="28575" cap="flat" cmpd="sng" algn="ctr">
                  <a:solidFill>
                    <a:srgbClr val="0280F9"/>
                  </a:solidFill>
                  <a:prstDash val="solid"/>
                  <a:miter lim="800000"/>
                </a:ln>
                <a:effectLst/>
              </p:spPr>
            </p:cxnSp>
          </p:grpSp>
          <p:grpSp>
            <p:nvGrpSpPr>
              <p:cNvPr id="354" name="群組 3168">
                <a:extLst>
                  <a:ext uri="{FF2B5EF4-FFF2-40B4-BE49-F238E27FC236}">
                    <a16:creationId xmlns:a16="http://schemas.microsoft.com/office/drawing/2014/main" id="{A974F34A-946F-41E2-ACD0-0DC5D8576713}"/>
                  </a:ext>
                </a:extLst>
              </p:cNvPr>
              <p:cNvGrpSpPr/>
              <p:nvPr/>
            </p:nvGrpSpPr>
            <p:grpSpPr>
              <a:xfrm>
                <a:off x="1392281" y="1318394"/>
                <a:ext cx="274321" cy="377190"/>
                <a:chOff x="6869429" y="1943100"/>
                <a:chExt cx="274321" cy="377190"/>
              </a:xfrm>
            </p:grpSpPr>
            <p:cxnSp>
              <p:nvCxnSpPr>
                <p:cNvPr id="363" name="直線接點 3178">
                  <a:extLst>
                    <a:ext uri="{FF2B5EF4-FFF2-40B4-BE49-F238E27FC236}">
                      <a16:creationId xmlns:a16="http://schemas.microsoft.com/office/drawing/2014/main" id="{CB366403-FD4B-4496-B801-B21A2D5E8735}"/>
                    </a:ext>
                  </a:extLst>
                </p:cNvPr>
                <p:cNvCxnSpPr>
                  <a:cxnSpLocks/>
                </p:cNvCxnSpPr>
                <p:nvPr/>
              </p:nvCxnSpPr>
              <p:spPr>
                <a:xfrm>
                  <a:off x="7006589" y="1943100"/>
                  <a:ext cx="0" cy="377190"/>
                </a:xfrm>
                <a:prstGeom prst="line">
                  <a:avLst/>
                </a:prstGeom>
                <a:noFill/>
                <a:ln w="28575" cap="flat" cmpd="sng" algn="ctr">
                  <a:solidFill>
                    <a:srgbClr val="0280F9"/>
                  </a:solidFill>
                  <a:prstDash val="solid"/>
                  <a:miter lim="800000"/>
                </a:ln>
                <a:effectLst/>
              </p:spPr>
            </p:cxnSp>
            <p:cxnSp>
              <p:nvCxnSpPr>
                <p:cNvPr id="364" name="直線接點 3179">
                  <a:extLst>
                    <a:ext uri="{FF2B5EF4-FFF2-40B4-BE49-F238E27FC236}">
                      <a16:creationId xmlns:a16="http://schemas.microsoft.com/office/drawing/2014/main" id="{D105D2F4-E96F-4365-9AB8-437B2E958B32}"/>
                    </a:ext>
                  </a:extLst>
                </p:cNvPr>
                <p:cNvCxnSpPr>
                  <a:cxnSpLocks/>
                </p:cNvCxnSpPr>
                <p:nvPr/>
              </p:nvCxnSpPr>
              <p:spPr>
                <a:xfrm>
                  <a:off x="7006590" y="2137410"/>
                  <a:ext cx="137160" cy="182880"/>
                </a:xfrm>
                <a:prstGeom prst="line">
                  <a:avLst/>
                </a:prstGeom>
                <a:noFill/>
                <a:ln w="28575" cap="flat" cmpd="sng" algn="ctr">
                  <a:solidFill>
                    <a:srgbClr val="0280F9"/>
                  </a:solidFill>
                  <a:prstDash val="solid"/>
                  <a:miter lim="800000"/>
                </a:ln>
                <a:effectLst/>
              </p:spPr>
            </p:cxnSp>
            <p:cxnSp>
              <p:nvCxnSpPr>
                <p:cNvPr id="365" name="直線接點 3181">
                  <a:extLst>
                    <a:ext uri="{FF2B5EF4-FFF2-40B4-BE49-F238E27FC236}">
                      <a16:creationId xmlns:a16="http://schemas.microsoft.com/office/drawing/2014/main" id="{5AB78C57-9C25-4975-BD2B-8F1F59DB1FBA}"/>
                    </a:ext>
                  </a:extLst>
                </p:cNvPr>
                <p:cNvCxnSpPr>
                  <a:cxnSpLocks/>
                </p:cNvCxnSpPr>
                <p:nvPr/>
              </p:nvCxnSpPr>
              <p:spPr>
                <a:xfrm flipH="1">
                  <a:off x="6869429" y="2137410"/>
                  <a:ext cx="137160" cy="182880"/>
                </a:xfrm>
                <a:prstGeom prst="line">
                  <a:avLst/>
                </a:prstGeom>
                <a:noFill/>
                <a:ln w="28575" cap="flat" cmpd="sng" algn="ctr">
                  <a:solidFill>
                    <a:srgbClr val="0280F9"/>
                  </a:solidFill>
                  <a:prstDash val="solid"/>
                  <a:miter lim="800000"/>
                </a:ln>
                <a:effectLst/>
              </p:spPr>
            </p:cxnSp>
          </p:grpSp>
          <p:grpSp>
            <p:nvGrpSpPr>
              <p:cNvPr id="355" name="群組 3169">
                <a:extLst>
                  <a:ext uri="{FF2B5EF4-FFF2-40B4-BE49-F238E27FC236}">
                    <a16:creationId xmlns:a16="http://schemas.microsoft.com/office/drawing/2014/main" id="{D40C67DA-1259-4A75-AA1E-1A89F60A538F}"/>
                  </a:ext>
                </a:extLst>
              </p:cNvPr>
              <p:cNvGrpSpPr/>
              <p:nvPr/>
            </p:nvGrpSpPr>
            <p:grpSpPr>
              <a:xfrm>
                <a:off x="1710654" y="1316422"/>
                <a:ext cx="274321" cy="377190"/>
                <a:chOff x="6869429" y="1943100"/>
                <a:chExt cx="274321" cy="377190"/>
              </a:xfrm>
            </p:grpSpPr>
            <p:cxnSp>
              <p:nvCxnSpPr>
                <p:cNvPr id="360" name="直線接點 3174">
                  <a:extLst>
                    <a:ext uri="{FF2B5EF4-FFF2-40B4-BE49-F238E27FC236}">
                      <a16:creationId xmlns:a16="http://schemas.microsoft.com/office/drawing/2014/main" id="{A9E9B30C-8A3F-4864-B3D5-C7818AF0B17E}"/>
                    </a:ext>
                  </a:extLst>
                </p:cNvPr>
                <p:cNvCxnSpPr>
                  <a:cxnSpLocks/>
                </p:cNvCxnSpPr>
                <p:nvPr/>
              </p:nvCxnSpPr>
              <p:spPr>
                <a:xfrm>
                  <a:off x="7006589" y="1943100"/>
                  <a:ext cx="0" cy="377190"/>
                </a:xfrm>
                <a:prstGeom prst="line">
                  <a:avLst/>
                </a:prstGeom>
                <a:noFill/>
                <a:ln w="28575" cap="flat" cmpd="sng" algn="ctr">
                  <a:solidFill>
                    <a:srgbClr val="0280F9"/>
                  </a:solidFill>
                  <a:prstDash val="solid"/>
                  <a:miter lim="800000"/>
                </a:ln>
                <a:effectLst/>
              </p:spPr>
            </p:cxnSp>
            <p:cxnSp>
              <p:nvCxnSpPr>
                <p:cNvPr id="361" name="直線接點 3175">
                  <a:extLst>
                    <a:ext uri="{FF2B5EF4-FFF2-40B4-BE49-F238E27FC236}">
                      <a16:creationId xmlns:a16="http://schemas.microsoft.com/office/drawing/2014/main" id="{69940DD1-4BBF-4835-8A54-22F17FD98142}"/>
                    </a:ext>
                  </a:extLst>
                </p:cNvPr>
                <p:cNvCxnSpPr>
                  <a:cxnSpLocks/>
                </p:cNvCxnSpPr>
                <p:nvPr/>
              </p:nvCxnSpPr>
              <p:spPr>
                <a:xfrm>
                  <a:off x="7006590" y="2137410"/>
                  <a:ext cx="137160" cy="182880"/>
                </a:xfrm>
                <a:prstGeom prst="line">
                  <a:avLst/>
                </a:prstGeom>
                <a:noFill/>
                <a:ln w="28575" cap="flat" cmpd="sng" algn="ctr">
                  <a:solidFill>
                    <a:srgbClr val="0280F9"/>
                  </a:solidFill>
                  <a:prstDash val="solid"/>
                  <a:miter lim="800000"/>
                </a:ln>
                <a:effectLst/>
              </p:spPr>
            </p:cxnSp>
            <p:cxnSp>
              <p:nvCxnSpPr>
                <p:cNvPr id="362" name="直線接點 3177">
                  <a:extLst>
                    <a:ext uri="{FF2B5EF4-FFF2-40B4-BE49-F238E27FC236}">
                      <a16:creationId xmlns:a16="http://schemas.microsoft.com/office/drawing/2014/main" id="{969841DF-B91F-4BB2-A0AF-20C380E524C5}"/>
                    </a:ext>
                  </a:extLst>
                </p:cNvPr>
                <p:cNvCxnSpPr>
                  <a:cxnSpLocks/>
                </p:cNvCxnSpPr>
                <p:nvPr/>
              </p:nvCxnSpPr>
              <p:spPr>
                <a:xfrm flipH="1">
                  <a:off x="6869429" y="2137410"/>
                  <a:ext cx="137160" cy="182880"/>
                </a:xfrm>
                <a:prstGeom prst="line">
                  <a:avLst/>
                </a:prstGeom>
                <a:noFill/>
                <a:ln w="28575" cap="flat" cmpd="sng" algn="ctr">
                  <a:solidFill>
                    <a:srgbClr val="0280F9"/>
                  </a:solidFill>
                  <a:prstDash val="solid"/>
                  <a:miter lim="800000"/>
                </a:ln>
                <a:effectLst/>
              </p:spPr>
            </p:cxnSp>
          </p:grpSp>
          <p:grpSp>
            <p:nvGrpSpPr>
              <p:cNvPr id="356" name="群組 3170">
                <a:extLst>
                  <a:ext uri="{FF2B5EF4-FFF2-40B4-BE49-F238E27FC236}">
                    <a16:creationId xmlns:a16="http://schemas.microsoft.com/office/drawing/2014/main" id="{565FFE6F-F50E-4F92-A0E7-3239C66A2806}"/>
                  </a:ext>
                </a:extLst>
              </p:cNvPr>
              <p:cNvGrpSpPr/>
              <p:nvPr/>
            </p:nvGrpSpPr>
            <p:grpSpPr>
              <a:xfrm>
                <a:off x="1073908" y="1320367"/>
                <a:ext cx="274321" cy="377190"/>
                <a:chOff x="6869429" y="1943100"/>
                <a:chExt cx="274321" cy="377190"/>
              </a:xfrm>
            </p:grpSpPr>
            <p:cxnSp>
              <p:nvCxnSpPr>
                <p:cNvPr id="357" name="直線接點 3171">
                  <a:extLst>
                    <a:ext uri="{FF2B5EF4-FFF2-40B4-BE49-F238E27FC236}">
                      <a16:creationId xmlns:a16="http://schemas.microsoft.com/office/drawing/2014/main" id="{29E83D71-D76F-4733-9274-52CBE3F06A09}"/>
                    </a:ext>
                  </a:extLst>
                </p:cNvPr>
                <p:cNvCxnSpPr>
                  <a:cxnSpLocks/>
                </p:cNvCxnSpPr>
                <p:nvPr/>
              </p:nvCxnSpPr>
              <p:spPr>
                <a:xfrm>
                  <a:off x="7006589" y="1943100"/>
                  <a:ext cx="0" cy="377190"/>
                </a:xfrm>
                <a:prstGeom prst="line">
                  <a:avLst/>
                </a:prstGeom>
                <a:noFill/>
                <a:ln w="28575" cap="flat" cmpd="sng" algn="ctr">
                  <a:solidFill>
                    <a:srgbClr val="0280F9"/>
                  </a:solidFill>
                  <a:prstDash val="solid"/>
                  <a:miter lim="800000"/>
                </a:ln>
                <a:effectLst/>
              </p:spPr>
            </p:cxnSp>
            <p:cxnSp>
              <p:nvCxnSpPr>
                <p:cNvPr id="358" name="直線接點 3172">
                  <a:extLst>
                    <a:ext uri="{FF2B5EF4-FFF2-40B4-BE49-F238E27FC236}">
                      <a16:creationId xmlns:a16="http://schemas.microsoft.com/office/drawing/2014/main" id="{B39522C8-06EB-418D-AE91-74E58F060910}"/>
                    </a:ext>
                  </a:extLst>
                </p:cNvPr>
                <p:cNvCxnSpPr>
                  <a:cxnSpLocks/>
                </p:cNvCxnSpPr>
                <p:nvPr/>
              </p:nvCxnSpPr>
              <p:spPr>
                <a:xfrm>
                  <a:off x="7006590" y="2137410"/>
                  <a:ext cx="137160" cy="182880"/>
                </a:xfrm>
                <a:prstGeom prst="line">
                  <a:avLst/>
                </a:prstGeom>
                <a:noFill/>
                <a:ln w="28575" cap="flat" cmpd="sng" algn="ctr">
                  <a:solidFill>
                    <a:srgbClr val="0280F9"/>
                  </a:solidFill>
                  <a:prstDash val="solid"/>
                  <a:miter lim="800000"/>
                </a:ln>
                <a:effectLst/>
              </p:spPr>
            </p:cxnSp>
            <p:cxnSp>
              <p:nvCxnSpPr>
                <p:cNvPr id="359" name="直線接點 3173">
                  <a:extLst>
                    <a:ext uri="{FF2B5EF4-FFF2-40B4-BE49-F238E27FC236}">
                      <a16:creationId xmlns:a16="http://schemas.microsoft.com/office/drawing/2014/main" id="{BC01EC04-0B35-4A5A-8D04-173F837ED91C}"/>
                    </a:ext>
                  </a:extLst>
                </p:cNvPr>
                <p:cNvCxnSpPr>
                  <a:cxnSpLocks/>
                </p:cNvCxnSpPr>
                <p:nvPr/>
              </p:nvCxnSpPr>
              <p:spPr>
                <a:xfrm flipH="1">
                  <a:off x="6869429" y="2137410"/>
                  <a:ext cx="137160" cy="182880"/>
                </a:xfrm>
                <a:prstGeom prst="line">
                  <a:avLst/>
                </a:prstGeom>
                <a:noFill/>
                <a:ln w="28575" cap="flat" cmpd="sng" algn="ctr">
                  <a:solidFill>
                    <a:srgbClr val="0280F9"/>
                  </a:solidFill>
                  <a:prstDash val="solid"/>
                  <a:miter lim="800000"/>
                </a:ln>
                <a:effectLst/>
              </p:spPr>
            </p:cxnSp>
          </p:grpSp>
        </p:grpSp>
        <p:pic>
          <p:nvPicPr>
            <p:cNvPr id="350" name="图片 349">
              <a:extLst>
                <a:ext uri="{FF2B5EF4-FFF2-40B4-BE49-F238E27FC236}">
                  <a16:creationId xmlns:a16="http://schemas.microsoft.com/office/drawing/2014/main" id="{969749C0-DFCB-42FC-80DF-1F7D002C26C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8664618" y="1407530"/>
              <a:ext cx="679450" cy="679450"/>
            </a:xfrm>
            <a:prstGeom prst="rect">
              <a:avLst/>
            </a:prstGeom>
          </p:spPr>
        </p:pic>
        <p:pic>
          <p:nvPicPr>
            <p:cNvPr id="376" name="图片 375">
              <a:extLst>
                <a:ext uri="{FF2B5EF4-FFF2-40B4-BE49-F238E27FC236}">
                  <a16:creationId xmlns:a16="http://schemas.microsoft.com/office/drawing/2014/main" id="{FC47A0BD-5CE4-4D08-9638-56AA598F42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8531745" y="2284660"/>
              <a:ext cx="679450" cy="679450"/>
            </a:xfrm>
            <a:prstGeom prst="rect">
              <a:avLst/>
            </a:prstGeom>
          </p:spPr>
        </p:pic>
      </p:grpSp>
      <p:sp>
        <p:nvSpPr>
          <p:cNvPr id="3" name="灯片编号占位符 2">
            <a:extLst>
              <a:ext uri="{FF2B5EF4-FFF2-40B4-BE49-F238E27FC236}">
                <a16:creationId xmlns:a16="http://schemas.microsoft.com/office/drawing/2014/main" id="{63E58F9A-6E82-486D-9B80-481A6AB962E7}"/>
              </a:ext>
            </a:extLst>
          </p:cNvPr>
          <p:cNvSpPr>
            <a:spLocks noGrp="1"/>
          </p:cNvSpPr>
          <p:nvPr>
            <p:ph type="sldNum" sz="quarter" idx="10"/>
          </p:nvPr>
        </p:nvSpPr>
        <p:spPr/>
        <p:txBody>
          <a:bodyPr/>
          <a:lstStyle/>
          <a:p>
            <a:fld id="{6C53781C-E1F6-4315-A39D-61273F2E0596}" type="slidenum">
              <a:rPr lang="zh-CN" altLang="en-US" smtClean="0"/>
              <a:pPr/>
              <a:t>20</a:t>
            </a:fld>
            <a:endParaRPr lang="zh-CN" altLang="en-US" dirty="0"/>
          </a:p>
        </p:txBody>
      </p:sp>
      <p:sp>
        <p:nvSpPr>
          <p:cNvPr id="5" name="文本占位符 4">
            <a:extLst>
              <a:ext uri="{FF2B5EF4-FFF2-40B4-BE49-F238E27FC236}">
                <a16:creationId xmlns:a16="http://schemas.microsoft.com/office/drawing/2014/main" id="{B3173911-2162-43F1-9375-874BD09BAC4F}"/>
              </a:ext>
            </a:extLst>
          </p:cNvPr>
          <p:cNvSpPr>
            <a:spLocks noGrp="1"/>
          </p:cNvSpPr>
          <p:nvPr>
            <p:ph type="body" sz="quarter" idx="12"/>
          </p:nvPr>
        </p:nvSpPr>
        <p:spPr/>
        <p:txBody>
          <a:bodyPr/>
          <a:lstStyle/>
          <a:p>
            <a:endParaRPr lang="zh-CN" altLang="en-US"/>
          </a:p>
        </p:txBody>
      </p:sp>
    </p:spTree>
    <p:extLst>
      <p:ext uri="{BB962C8B-B14F-4D97-AF65-F5344CB8AC3E}">
        <p14:creationId xmlns:p14="http://schemas.microsoft.com/office/powerpoint/2010/main" val="3168129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05"/>
                                        </p:tgtEl>
                                        <p:attrNameLst>
                                          <p:attrName>style.visibility</p:attrName>
                                        </p:attrNameLst>
                                      </p:cBhvr>
                                      <p:to>
                                        <p:strVal val="visible"/>
                                      </p:to>
                                    </p:set>
                                    <p:animEffect transition="in" filter="fade">
                                      <p:cBhvr>
                                        <p:cTn id="16" dur="500"/>
                                        <p:tgtEl>
                                          <p:spTgt spid="305"/>
                                        </p:tgtEl>
                                      </p:cBhvr>
                                    </p:animEffect>
                                  </p:childTnLst>
                                </p:cTn>
                              </p:par>
                            </p:childTnLst>
                          </p:cTn>
                        </p:par>
                        <p:par>
                          <p:cTn id="17" fill="hold">
                            <p:stCondLst>
                              <p:cond delay="500"/>
                            </p:stCondLst>
                            <p:childTnLst>
                              <p:par>
                                <p:cTn id="18" presetID="10" presetClass="exit" presetSubtype="0" fill="hold" nodeType="afterEffect">
                                  <p:stCondLst>
                                    <p:cond delay="0"/>
                                  </p:stCondLst>
                                  <p:childTnLst>
                                    <p:animEffect transition="out" filter="fade">
                                      <p:cBhvr>
                                        <p:cTn id="19" dur="500"/>
                                        <p:tgtEl>
                                          <p:spTgt spid="16"/>
                                        </p:tgtEl>
                                      </p:cBhvr>
                                    </p:animEffect>
                                    <p:set>
                                      <p:cBhvr>
                                        <p:cTn id="20" dur="1" fill="hold">
                                          <p:stCondLst>
                                            <p:cond delay="499"/>
                                          </p:stCondLst>
                                        </p:cTn>
                                        <p:tgtEl>
                                          <p:spTgt spid="16"/>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17"/>
                                        </p:tgtEl>
                                      </p:cBhvr>
                                    </p:animEffect>
                                    <p:set>
                                      <p:cBhvr>
                                        <p:cTn id="23"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3EA0604A-A5DC-4AEA-BCA5-C94A7FAF80BB}"/>
              </a:ext>
            </a:extLst>
          </p:cNvPr>
          <p:cNvGrpSpPr/>
          <p:nvPr/>
        </p:nvGrpSpPr>
        <p:grpSpPr>
          <a:xfrm>
            <a:off x="4996786" y="1307906"/>
            <a:ext cx="6464350" cy="3792133"/>
            <a:chOff x="4996786" y="1307906"/>
            <a:chExt cx="6464350" cy="3792133"/>
          </a:xfrm>
        </p:grpSpPr>
        <p:sp>
          <p:nvSpPr>
            <p:cNvPr id="256" name="椭圆 255">
              <a:extLst>
                <a:ext uri="{FF2B5EF4-FFF2-40B4-BE49-F238E27FC236}">
                  <a16:creationId xmlns:a16="http://schemas.microsoft.com/office/drawing/2014/main" id="{658DB641-3755-4417-ADBF-0AB58AE79FCC}"/>
                </a:ext>
              </a:extLst>
            </p:cNvPr>
            <p:cNvSpPr/>
            <p:nvPr/>
          </p:nvSpPr>
          <p:spPr>
            <a:xfrm>
              <a:off x="4996786" y="1307906"/>
              <a:ext cx="3792133" cy="3792133"/>
            </a:xfrm>
            <a:prstGeom prst="ellipse">
              <a:avLst/>
            </a:prstGeom>
            <a:noFill/>
            <a:ln w="38100">
              <a:solidFill>
                <a:srgbClr val="75609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0" name="圖片 3195">
              <a:extLst>
                <a:ext uri="{FF2B5EF4-FFF2-40B4-BE49-F238E27FC236}">
                  <a16:creationId xmlns:a16="http://schemas.microsoft.com/office/drawing/2014/main" id="{73297E7C-82C8-46E7-935E-1D4F0D74D21E}"/>
                </a:ext>
              </a:extLst>
            </p:cNvPr>
            <p:cNvPicPr>
              <a:picLocks noChangeAspect="1"/>
            </p:cNvPicPr>
            <p:nvPr/>
          </p:nvPicPr>
          <p:blipFill>
            <a:blip r:embed="rId3"/>
            <a:stretch>
              <a:fillRect/>
            </a:stretch>
          </p:blipFill>
          <p:spPr>
            <a:xfrm>
              <a:off x="8047651" y="2203930"/>
              <a:ext cx="367940" cy="367940"/>
            </a:xfrm>
            <a:prstGeom prst="rect">
              <a:avLst/>
            </a:prstGeom>
          </p:spPr>
        </p:pic>
        <p:sp>
          <p:nvSpPr>
            <p:cNvPr id="303" name="椭圆 302">
              <a:extLst>
                <a:ext uri="{FF2B5EF4-FFF2-40B4-BE49-F238E27FC236}">
                  <a16:creationId xmlns:a16="http://schemas.microsoft.com/office/drawing/2014/main" id="{5672E075-17D4-42ED-8EFD-8165AF935C3E}"/>
                </a:ext>
              </a:extLst>
            </p:cNvPr>
            <p:cNvSpPr/>
            <p:nvPr/>
          </p:nvSpPr>
          <p:spPr>
            <a:xfrm>
              <a:off x="7669003" y="1307906"/>
              <a:ext cx="3792133" cy="3792133"/>
            </a:xfrm>
            <a:prstGeom prst="ellipse">
              <a:avLst/>
            </a:prstGeom>
            <a:noFill/>
            <a:ln w="38100">
              <a:solidFill>
                <a:srgbClr val="75609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08" name="群組 3165">
              <a:extLst>
                <a:ext uri="{FF2B5EF4-FFF2-40B4-BE49-F238E27FC236}">
                  <a16:creationId xmlns:a16="http://schemas.microsoft.com/office/drawing/2014/main" id="{A02AFDA6-0068-4AB4-8448-316D6A05ADCB}"/>
                </a:ext>
              </a:extLst>
            </p:cNvPr>
            <p:cNvGrpSpPr/>
            <p:nvPr/>
          </p:nvGrpSpPr>
          <p:grpSpPr>
            <a:xfrm>
              <a:off x="7154862" y="1784281"/>
              <a:ext cx="709092" cy="344469"/>
              <a:chOff x="609564" y="959066"/>
              <a:chExt cx="1520190" cy="738491"/>
            </a:xfrm>
          </p:grpSpPr>
          <p:sp>
            <p:nvSpPr>
              <p:cNvPr id="309" name="圓角矩形 3166">
                <a:extLst>
                  <a:ext uri="{FF2B5EF4-FFF2-40B4-BE49-F238E27FC236}">
                    <a16:creationId xmlns:a16="http://schemas.microsoft.com/office/drawing/2014/main" id="{C5F1800B-8575-4279-B29D-B5B752388D35}"/>
                  </a:ext>
                </a:extLst>
              </p:cNvPr>
              <p:cNvSpPr/>
              <p:nvPr/>
            </p:nvSpPr>
            <p:spPr>
              <a:xfrm>
                <a:off x="609564" y="959066"/>
                <a:ext cx="1520190" cy="364057"/>
              </a:xfrm>
              <a:prstGeom prst="roundRect">
                <a:avLst/>
              </a:prstGeom>
              <a:solidFill>
                <a:srgbClr val="0280F9"/>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1" i="0" u="none" strike="noStrike" kern="0" cap="none" spc="0" normalizeH="0" baseline="0" noProof="0" dirty="0">
                  <a:ln>
                    <a:noFill/>
                  </a:ln>
                  <a:solidFill>
                    <a:prstClr val="white"/>
                  </a:solidFill>
                  <a:effectLst/>
                  <a:uLnTx/>
                  <a:uFillTx/>
                  <a:latin typeface="等线" panose="020F0502020204030204"/>
                  <a:ea typeface="新細明體" panose="02020500000000000000" pitchFamily="18" charset="-120"/>
                  <a:cs typeface="Arial" panose="020B0604020202020204" pitchFamily="34" charset="0"/>
                </a:endParaRPr>
              </a:p>
            </p:txBody>
          </p:sp>
          <p:grpSp>
            <p:nvGrpSpPr>
              <p:cNvPr id="310" name="群組 3167">
                <a:extLst>
                  <a:ext uri="{FF2B5EF4-FFF2-40B4-BE49-F238E27FC236}">
                    <a16:creationId xmlns:a16="http://schemas.microsoft.com/office/drawing/2014/main" id="{A39367E3-39F2-421A-86A9-4E0608891ED3}"/>
                  </a:ext>
                </a:extLst>
              </p:cNvPr>
              <p:cNvGrpSpPr/>
              <p:nvPr/>
            </p:nvGrpSpPr>
            <p:grpSpPr>
              <a:xfrm>
                <a:off x="755535" y="1314450"/>
                <a:ext cx="274321" cy="377190"/>
                <a:chOff x="6869429" y="1943100"/>
                <a:chExt cx="274321" cy="377190"/>
              </a:xfrm>
            </p:grpSpPr>
            <p:cxnSp>
              <p:nvCxnSpPr>
                <p:cNvPr id="323" name="直線接點 3182">
                  <a:extLst>
                    <a:ext uri="{FF2B5EF4-FFF2-40B4-BE49-F238E27FC236}">
                      <a16:creationId xmlns:a16="http://schemas.microsoft.com/office/drawing/2014/main" id="{4E9F10EC-D1A9-44AC-9590-43CF4E4B8466}"/>
                    </a:ext>
                  </a:extLst>
                </p:cNvPr>
                <p:cNvCxnSpPr>
                  <a:cxnSpLocks/>
                </p:cNvCxnSpPr>
                <p:nvPr/>
              </p:nvCxnSpPr>
              <p:spPr>
                <a:xfrm>
                  <a:off x="7006589" y="1943100"/>
                  <a:ext cx="0" cy="377190"/>
                </a:xfrm>
                <a:prstGeom prst="line">
                  <a:avLst/>
                </a:prstGeom>
                <a:noFill/>
                <a:ln w="28575" cap="flat" cmpd="sng" algn="ctr">
                  <a:solidFill>
                    <a:srgbClr val="0280F9"/>
                  </a:solidFill>
                  <a:prstDash val="solid"/>
                  <a:miter lim="800000"/>
                </a:ln>
                <a:effectLst/>
              </p:spPr>
            </p:cxnSp>
            <p:cxnSp>
              <p:nvCxnSpPr>
                <p:cNvPr id="324" name="直線接點 3184">
                  <a:extLst>
                    <a:ext uri="{FF2B5EF4-FFF2-40B4-BE49-F238E27FC236}">
                      <a16:creationId xmlns:a16="http://schemas.microsoft.com/office/drawing/2014/main" id="{D862F03E-94F4-4AB5-A435-6FE426F18AC8}"/>
                    </a:ext>
                  </a:extLst>
                </p:cNvPr>
                <p:cNvCxnSpPr>
                  <a:cxnSpLocks/>
                </p:cNvCxnSpPr>
                <p:nvPr/>
              </p:nvCxnSpPr>
              <p:spPr>
                <a:xfrm>
                  <a:off x="7006590" y="2137410"/>
                  <a:ext cx="137160" cy="182880"/>
                </a:xfrm>
                <a:prstGeom prst="line">
                  <a:avLst/>
                </a:prstGeom>
                <a:noFill/>
                <a:ln w="28575" cap="flat" cmpd="sng" algn="ctr">
                  <a:solidFill>
                    <a:srgbClr val="0280F9"/>
                  </a:solidFill>
                  <a:prstDash val="solid"/>
                  <a:miter lim="800000"/>
                </a:ln>
                <a:effectLst/>
              </p:spPr>
            </p:cxnSp>
            <p:cxnSp>
              <p:nvCxnSpPr>
                <p:cNvPr id="325" name="直線接點 3190">
                  <a:extLst>
                    <a:ext uri="{FF2B5EF4-FFF2-40B4-BE49-F238E27FC236}">
                      <a16:creationId xmlns:a16="http://schemas.microsoft.com/office/drawing/2014/main" id="{2E09E10F-0B1B-4EA7-9E42-ADC4667B6CC0}"/>
                    </a:ext>
                  </a:extLst>
                </p:cNvPr>
                <p:cNvCxnSpPr>
                  <a:cxnSpLocks/>
                </p:cNvCxnSpPr>
                <p:nvPr/>
              </p:nvCxnSpPr>
              <p:spPr>
                <a:xfrm flipH="1">
                  <a:off x="6869429" y="2137410"/>
                  <a:ext cx="137160" cy="182880"/>
                </a:xfrm>
                <a:prstGeom prst="line">
                  <a:avLst/>
                </a:prstGeom>
                <a:noFill/>
                <a:ln w="28575" cap="flat" cmpd="sng" algn="ctr">
                  <a:solidFill>
                    <a:srgbClr val="0280F9"/>
                  </a:solidFill>
                  <a:prstDash val="solid"/>
                  <a:miter lim="800000"/>
                </a:ln>
                <a:effectLst/>
              </p:spPr>
            </p:cxnSp>
          </p:grpSp>
          <p:grpSp>
            <p:nvGrpSpPr>
              <p:cNvPr id="311" name="群組 3168">
                <a:extLst>
                  <a:ext uri="{FF2B5EF4-FFF2-40B4-BE49-F238E27FC236}">
                    <a16:creationId xmlns:a16="http://schemas.microsoft.com/office/drawing/2014/main" id="{145EF36C-1113-4863-9BDB-1EB8300570AB}"/>
                  </a:ext>
                </a:extLst>
              </p:cNvPr>
              <p:cNvGrpSpPr/>
              <p:nvPr/>
            </p:nvGrpSpPr>
            <p:grpSpPr>
              <a:xfrm>
                <a:off x="1392281" y="1318394"/>
                <a:ext cx="274321" cy="377190"/>
                <a:chOff x="6869429" y="1943100"/>
                <a:chExt cx="274321" cy="377190"/>
              </a:xfrm>
            </p:grpSpPr>
            <p:cxnSp>
              <p:nvCxnSpPr>
                <p:cNvPr id="320" name="直線接點 3178">
                  <a:extLst>
                    <a:ext uri="{FF2B5EF4-FFF2-40B4-BE49-F238E27FC236}">
                      <a16:creationId xmlns:a16="http://schemas.microsoft.com/office/drawing/2014/main" id="{A6A3A2F4-1173-4D05-9539-AC7C068E20A3}"/>
                    </a:ext>
                  </a:extLst>
                </p:cNvPr>
                <p:cNvCxnSpPr>
                  <a:cxnSpLocks/>
                </p:cNvCxnSpPr>
                <p:nvPr/>
              </p:nvCxnSpPr>
              <p:spPr>
                <a:xfrm>
                  <a:off x="7006589" y="1943100"/>
                  <a:ext cx="0" cy="377190"/>
                </a:xfrm>
                <a:prstGeom prst="line">
                  <a:avLst/>
                </a:prstGeom>
                <a:noFill/>
                <a:ln w="28575" cap="flat" cmpd="sng" algn="ctr">
                  <a:solidFill>
                    <a:srgbClr val="0280F9"/>
                  </a:solidFill>
                  <a:prstDash val="solid"/>
                  <a:miter lim="800000"/>
                </a:ln>
                <a:effectLst/>
              </p:spPr>
            </p:cxnSp>
            <p:cxnSp>
              <p:nvCxnSpPr>
                <p:cNvPr id="321" name="直線接點 3179">
                  <a:extLst>
                    <a:ext uri="{FF2B5EF4-FFF2-40B4-BE49-F238E27FC236}">
                      <a16:creationId xmlns:a16="http://schemas.microsoft.com/office/drawing/2014/main" id="{8DC715E0-31AD-4B88-9486-D877DD4277C3}"/>
                    </a:ext>
                  </a:extLst>
                </p:cNvPr>
                <p:cNvCxnSpPr>
                  <a:cxnSpLocks/>
                </p:cNvCxnSpPr>
                <p:nvPr/>
              </p:nvCxnSpPr>
              <p:spPr>
                <a:xfrm>
                  <a:off x="7006590" y="2137410"/>
                  <a:ext cx="137160" cy="182880"/>
                </a:xfrm>
                <a:prstGeom prst="line">
                  <a:avLst/>
                </a:prstGeom>
                <a:noFill/>
                <a:ln w="28575" cap="flat" cmpd="sng" algn="ctr">
                  <a:solidFill>
                    <a:srgbClr val="0280F9"/>
                  </a:solidFill>
                  <a:prstDash val="solid"/>
                  <a:miter lim="800000"/>
                </a:ln>
                <a:effectLst/>
              </p:spPr>
            </p:cxnSp>
            <p:cxnSp>
              <p:nvCxnSpPr>
                <p:cNvPr id="322" name="直線接點 3181">
                  <a:extLst>
                    <a:ext uri="{FF2B5EF4-FFF2-40B4-BE49-F238E27FC236}">
                      <a16:creationId xmlns:a16="http://schemas.microsoft.com/office/drawing/2014/main" id="{E34C1DBF-93BD-408A-A104-5F5851391554}"/>
                    </a:ext>
                  </a:extLst>
                </p:cNvPr>
                <p:cNvCxnSpPr>
                  <a:cxnSpLocks/>
                </p:cNvCxnSpPr>
                <p:nvPr/>
              </p:nvCxnSpPr>
              <p:spPr>
                <a:xfrm flipH="1">
                  <a:off x="6869429" y="2137410"/>
                  <a:ext cx="137160" cy="182880"/>
                </a:xfrm>
                <a:prstGeom prst="line">
                  <a:avLst/>
                </a:prstGeom>
                <a:noFill/>
                <a:ln w="28575" cap="flat" cmpd="sng" algn="ctr">
                  <a:solidFill>
                    <a:srgbClr val="0280F9"/>
                  </a:solidFill>
                  <a:prstDash val="solid"/>
                  <a:miter lim="800000"/>
                </a:ln>
                <a:effectLst/>
              </p:spPr>
            </p:cxnSp>
          </p:grpSp>
          <p:grpSp>
            <p:nvGrpSpPr>
              <p:cNvPr id="312" name="群組 3169">
                <a:extLst>
                  <a:ext uri="{FF2B5EF4-FFF2-40B4-BE49-F238E27FC236}">
                    <a16:creationId xmlns:a16="http://schemas.microsoft.com/office/drawing/2014/main" id="{C5CD40F3-212D-4607-A6CE-1279E7E9665E}"/>
                  </a:ext>
                </a:extLst>
              </p:cNvPr>
              <p:cNvGrpSpPr/>
              <p:nvPr/>
            </p:nvGrpSpPr>
            <p:grpSpPr>
              <a:xfrm>
                <a:off x="1710654" y="1316422"/>
                <a:ext cx="274321" cy="377190"/>
                <a:chOff x="6869429" y="1943100"/>
                <a:chExt cx="274321" cy="377190"/>
              </a:xfrm>
            </p:grpSpPr>
            <p:cxnSp>
              <p:nvCxnSpPr>
                <p:cNvPr id="317" name="直線接點 3174">
                  <a:extLst>
                    <a:ext uri="{FF2B5EF4-FFF2-40B4-BE49-F238E27FC236}">
                      <a16:creationId xmlns:a16="http://schemas.microsoft.com/office/drawing/2014/main" id="{FBC348CE-FB27-439B-8838-DC229A616141}"/>
                    </a:ext>
                  </a:extLst>
                </p:cNvPr>
                <p:cNvCxnSpPr>
                  <a:cxnSpLocks/>
                </p:cNvCxnSpPr>
                <p:nvPr/>
              </p:nvCxnSpPr>
              <p:spPr>
                <a:xfrm>
                  <a:off x="7006589" y="1943100"/>
                  <a:ext cx="0" cy="377190"/>
                </a:xfrm>
                <a:prstGeom prst="line">
                  <a:avLst/>
                </a:prstGeom>
                <a:noFill/>
                <a:ln w="28575" cap="flat" cmpd="sng" algn="ctr">
                  <a:solidFill>
                    <a:srgbClr val="0280F9"/>
                  </a:solidFill>
                  <a:prstDash val="solid"/>
                  <a:miter lim="800000"/>
                </a:ln>
                <a:effectLst/>
              </p:spPr>
            </p:cxnSp>
            <p:cxnSp>
              <p:nvCxnSpPr>
                <p:cNvPr id="318" name="直線接點 3175">
                  <a:extLst>
                    <a:ext uri="{FF2B5EF4-FFF2-40B4-BE49-F238E27FC236}">
                      <a16:creationId xmlns:a16="http://schemas.microsoft.com/office/drawing/2014/main" id="{FBA6E0E6-EE31-4E09-844F-EDDE434BE83D}"/>
                    </a:ext>
                  </a:extLst>
                </p:cNvPr>
                <p:cNvCxnSpPr>
                  <a:cxnSpLocks/>
                </p:cNvCxnSpPr>
                <p:nvPr/>
              </p:nvCxnSpPr>
              <p:spPr>
                <a:xfrm>
                  <a:off x="7006590" y="2137410"/>
                  <a:ext cx="137160" cy="182880"/>
                </a:xfrm>
                <a:prstGeom prst="line">
                  <a:avLst/>
                </a:prstGeom>
                <a:noFill/>
                <a:ln w="28575" cap="flat" cmpd="sng" algn="ctr">
                  <a:solidFill>
                    <a:srgbClr val="0280F9"/>
                  </a:solidFill>
                  <a:prstDash val="solid"/>
                  <a:miter lim="800000"/>
                </a:ln>
                <a:effectLst/>
              </p:spPr>
            </p:cxnSp>
            <p:cxnSp>
              <p:nvCxnSpPr>
                <p:cNvPr id="319" name="直線接點 3177">
                  <a:extLst>
                    <a:ext uri="{FF2B5EF4-FFF2-40B4-BE49-F238E27FC236}">
                      <a16:creationId xmlns:a16="http://schemas.microsoft.com/office/drawing/2014/main" id="{8D4BFBEF-0381-4F19-B5CB-2D6322E8DBBE}"/>
                    </a:ext>
                  </a:extLst>
                </p:cNvPr>
                <p:cNvCxnSpPr>
                  <a:cxnSpLocks/>
                </p:cNvCxnSpPr>
                <p:nvPr/>
              </p:nvCxnSpPr>
              <p:spPr>
                <a:xfrm flipH="1">
                  <a:off x="6869429" y="2137410"/>
                  <a:ext cx="137160" cy="182880"/>
                </a:xfrm>
                <a:prstGeom prst="line">
                  <a:avLst/>
                </a:prstGeom>
                <a:noFill/>
                <a:ln w="28575" cap="flat" cmpd="sng" algn="ctr">
                  <a:solidFill>
                    <a:srgbClr val="0280F9"/>
                  </a:solidFill>
                  <a:prstDash val="solid"/>
                  <a:miter lim="800000"/>
                </a:ln>
                <a:effectLst/>
              </p:spPr>
            </p:cxnSp>
          </p:grpSp>
          <p:grpSp>
            <p:nvGrpSpPr>
              <p:cNvPr id="313" name="群組 3170">
                <a:extLst>
                  <a:ext uri="{FF2B5EF4-FFF2-40B4-BE49-F238E27FC236}">
                    <a16:creationId xmlns:a16="http://schemas.microsoft.com/office/drawing/2014/main" id="{5D31E4DB-6B54-4610-814F-B99D6DE797AC}"/>
                  </a:ext>
                </a:extLst>
              </p:cNvPr>
              <p:cNvGrpSpPr/>
              <p:nvPr/>
            </p:nvGrpSpPr>
            <p:grpSpPr>
              <a:xfrm>
                <a:off x="1073908" y="1320367"/>
                <a:ext cx="274321" cy="377190"/>
                <a:chOff x="6869429" y="1943100"/>
                <a:chExt cx="274321" cy="377190"/>
              </a:xfrm>
            </p:grpSpPr>
            <p:cxnSp>
              <p:nvCxnSpPr>
                <p:cNvPr id="314" name="直線接點 3171">
                  <a:extLst>
                    <a:ext uri="{FF2B5EF4-FFF2-40B4-BE49-F238E27FC236}">
                      <a16:creationId xmlns:a16="http://schemas.microsoft.com/office/drawing/2014/main" id="{821F8CBA-362C-471E-9AC7-7AA6A32FBD7C}"/>
                    </a:ext>
                  </a:extLst>
                </p:cNvPr>
                <p:cNvCxnSpPr>
                  <a:cxnSpLocks/>
                </p:cNvCxnSpPr>
                <p:nvPr/>
              </p:nvCxnSpPr>
              <p:spPr>
                <a:xfrm>
                  <a:off x="7006589" y="1943100"/>
                  <a:ext cx="0" cy="377190"/>
                </a:xfrm>
                <a:prstGeom prst="line">
                  <a:avLst/>
                </a:prstGeom>
                <a:noFill/>
                <a:ln w="28575" cap="flat" cmpd="sng" algn="ctr">
                  <a:solidFill>
                    <a:srgbClr val="0280F9"/>
                  </a:solidFill>
                  <a:prstDash val="solid"/>
                  <a:miter lim="800000"/>
                </a:ln>
                <a:effectLst/>
              </p:spPr>
            </p:cxnSp>
            <p:cxnSp>
              <p:nvCxnSpPr>
                <p:cNvPr id="315" name="直線接點 3172">
                  <a:extLst>
                    <a:ext uri="{FF2B5EF4-FFF2-40B4-BE49-F238E27FC236}">
                      <a16:creationId xmlns:a16="http://schemas.microsoft.com/office/drawing/2014/main" id="{3EE31604-7E48-4110-9023-7F318319EFEF}"/>
                    </a:ext>
                  </a:extLst>
                </p:cNvPr>
                <p:cNvCxnSpPr>
                  <a:cxnSpLocks/>
                </p:cNvCxnSpPr>
                <p:nvPr/>
              </p:nvCxnSpPr>
              <p:spPr>
                <a:xfrm>
                  <a:off x="7006590" y="2137410"/>
                  <a:ext cx="137160" cy="182880"/>
                </a:xfrm>
                <a:prstGeom prst="line">
                  <a:avLst/>
                </a:prstGeom>
                <a:noFill/>
                <a:ln w="28575" cap="flat" cmpd="sng" algn="ctr">
                  <a:solidFill>
                    <a:srgbClr val="0280F9"/>
                  </a:solidFill>
                  <a:prstDash val="solid"/>
                  <a:miter lim="800000"/>
                </a:ln>
                <a:effectLst/>
              </p:spPr>
            </p:cxnSp>
            <p:cxnSp>
              <p:nvCxnSpPr>
                <p:cNvPr id="316" name="直線接點 3173">
                  <a:extLst>
                    <a:ext uri="{FF2B5EF4-FFF2-40B4-BE49-F238E27FC236}">
                      <a16:creationId xmlns:a16="http://schemas.microsoft.com/office/drawing/2014/main" id="{A72F134F-2BCF-4C7D-ADFF-432A7B27249C}"/>
                    </a:ext>
                  </a:extLst>
                </p:cNvPr>
                <p:cNvCxnSpPr>
                  <a:cxnSpLocks/>
                </p:cNvCxnSpPr>
                <p:nvPr/>
              </p:nvCxnSpPr>
              <p:spPr>
                <a:xfrm flipH="1">
                  <a:off x="6869429" y="2137410"/>
                  <a:ext cx="137160" cy="182880"/>
                </a:xfrm>
                <a:prstGeom prst="line">
                  <a:avLst/>
                </a:prstGeom>
                <a:noFill/>
                <a:ln w="28575" cap="flat" cmpd="sng" algn="ctr">
                  <a:solidFill>
                    <a:srgbClr val="0280F9"/>
                  </a:solidFill>
                  <a:prstDash val="solid"/>
                  <a:miter lim="800000"/>
                </a:ln>
                <a:effectLst/>
              </p:spPr>
            </p:cxnSp>
          </p:grpSp>
        </p:grpSp>
        <p:grpSp>
          <p:nvGrpSpPr>
            <p:cNvPr id="330" name="群組 3165">
              <a:extLst>
                <a:ext uri="{FF2B5EF4-FFF2-40B4-BE49-F238E27FC236}">
                  <a16:creationId xmlns:a16="http://schemas.microsoft.com/office/drawing/2014/main" id="{56C381D4-F00D-45B9-806A-CF528C472F47}"/>
                </a:ext>
              </a:extLst>
            </p:cNvPr>
            <p:cNvGrpSpPr/>
            <p:nvPr/>
          </p:nvGrpSpPr>
          <p:grpSpPr>
            <a:xfrm>
              <a:off x="9960524" y="4205128"/>
              <a:ext cx="709092" cy="344469"/>
              <a:chOff x="609564" y="959066"/>
              <a:chExt cx="1520190" cy="738491"/>
            </a:xfrm>
          </p:grpSpPr>
          <p:sp>
            <p:nvSpPr>
              <p:cNvPr id="331" name="圓角矩形 3166">
                <a:extLst>
                  <a:ext uri="{FF2B5EF4-FFF2-40B4-BE49-F238E27FC236}">
                    <a16:creationId xmlns:a16="http://schemas.microsoft.com/office/drawing/2014/main" id="{5CFCF068-F5B7-48EF-9FD6-A3FB34959B85}"/>
                  </a:ext>
                </a:extLst>
              </p:cNvPr>
              <p:cNvSpPr/>
              <p:nvPr/>
            </p:nvSpPr>
            <p:spPr>
              <a:xfrm>
                <a:off x="609564" y="959066"/>
                <a:ext cx="1520190" cy="364057"/>
              </a:xfrm>
              <a:prstGeom prst="roundRect">
                <a:avLst/>
              </a:prstGeom>
              <a:solidFill>
                <a:srgbClr val="0280F9"/>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1" i="0" u="none" strike="noStrike" kern="0" cap="none" spc="0" normalizeH="0" baseline="0" noProof="0" dirty="0">
                  <a:ln>
                    <a:noFill/>
                  </a:ln>
                  <a:solidFill>
                    <a:prstClr val="white"/>
                  </a:solidFill>
                  <a:effectLst/>
                  <a:uLnTx/>
                  <a:uFillTx/>
                  <a:latin typeface="等线" panose="020F0502020204030204"/>
                  <a:ea typeface="新細明體" panose="02020500000000000000" pitchFamily="18" charset="-120"/>
                  <a:cs typeface="Arial" panose="020B0604020202020204" pitchFamily="34" charset="0"/>
                </a:endParaRPr>
              </a:p>
            </p:txBody>
          </p:sp>
          <p:grpSp>
            <p:nvGrpSpPr>
              <p:cNvPr id="332" name="群組 3167">
                <a:extLst>
                  <a:ext uri="{FF2B5EF4-FFF2-40B4-BE49-F238E27FC236}">
                    <a16:creationId xmlns:a16="http://schemas.microsoft.com/office/drawing/2014/main" id="{7FD109E9-DCD6-4615-94F5-DE4A688E74CA}"/>
                  </a:ext>
                </a:extLst>
              </p:cNvPr>
              <p:cNvGrpSpPr/>
              <p:nvPr/>
            </p:nvGrpSpPr>
            <p:grpSpPr>
              <a:xfrm>
                <a:off x="755535" y="1314450"/>
                <a:ext cx="274321" cy="377190"/>
                <a:chOff x="6869429" y="1943100"/>
                <a:chExt cx="274321" cy="377190"/>
              </a:xfrm>
            </p:grpSpPr>
            <p:cxnSp>
              <p:nvCxnSpPr>
                <p:cNvPr id="345" name="直線接點 3182">
                  <a:extLst>
                    <a:ext uri="{FF2B5EF4-FFF2-40B4-BE49-F238E27FC236}">
                      <a16:creationId xmlns:a16="http://schemas.microsoft.com/office/drawing/2014/main" id="{5042F651-8501-4B76-A679-9F2CB0465594}"/>
                    </a:ext>
                  </a:extLst>
                </p:cNvPr>
                <p:cNvCxnSpPr>
                  <a:cxnSpLocks/>
                </p:cNvCxnSpPr>
                <p:nvPr/>
              </p:nvCxnSpPr>
              <p:spPr>
                <a:xfrm>
                  <a:off x="7006589" y="1943100"/>
                  <a:ext cx="0" cy="377190"/>
                </a:xfrm>
                <a:prstGeom prst="line">
                  <a:avLst/>
                </a:prstGeom>
                <a:noFill/>
                <a:ln w="28575" cap="flat" cmpd="sng" algn="ctr">
                  <a:solidFill>
                    <a:srgbClr val="0280F9"/>
                  </a:solidFill>
                  <a:prstDash val="solid"/>
                  <a:miter lim="800000"/>
                </a:ln>
                <a:effectLst/>
              </p:spPr>
            </p:cxnSp>
            <p:cxnSp>
              <p:nvCxnSpPr>
                <p:cNvPr id="346" name="直線接點 3184">
                  <a:extLst>
                    <a:ext uri="{FF2B5EF4-FFF2-40B4-BE49-F238E27FC236}">
                      <a16:creationId xmlns:a16="http://schemas.microsoft.com/office/drawing/2014/main" id="{D496CB65-BBF2-4C53-9BD9-390A48BDAF80}"/>
                    </a:ext>
                  </a:extLst>
                </p:cNvPr>
                <p:cNvCxnSpPr>
                  <a:cxnSpLocks/>
                </p:cNvCxnSpPr>
                <p:nvPr/>
              </p:nvCxnSpPr>
              <p:spPr>
                <a:xfrm>
                  <a:off x="7006590" y="2137410"/>
                  <a:ext cx="137160" cy="182880"/>
                </a:xfrm>
                <a:prstGeom prst="line">
                  <a:avLst/>
                </a:prstGeom>
                <a:noFill/>
                <a:ln w="28575" cap="flat" cmpd="sng" algn="ctr">
                  <a:solidFill>
                    <a:srgbClr val="0280F9"/>
                  </a:solidFill>
                  <a:prstDash val="solid"/>
                  <a:miter lim="800000"/>
                </a:ln>
                <a:effectLst/>
              </p:spPr>
            </p:cxnSp>
            <p:cxnSp>
              <p:nvCxnSpPr>
                <p:cNvPr id="347" name="直線接點 3190">
                  <a:extLst>
                    <a:ext uri="{FF2B5EF4-FFF2-40B4-BE49-F238E27FC236}">
                      <a16:creationId xmlns:a16="http://schemas.microsoft.com/office/drawing/2014/main" id="{C6F5C846-68F9-4AD3-8B8E-7FA8F519C844}"/>
                    </a:ext>
                  </a:extLst>
                </p:cNvPr>
                <p:cNvCxnSpPr>
                  <a:cxnSpLocks/>
                </p:cNvCxnSpPr>
                <p:nvPr/>
              </p:nvCxnSpPr>
              <p:spPr>
                <a:xfrm flipH="1">
                  <a:off x="6869429" y="2137410"/>
                  <a:ext cx="137160" cy="182880"/>
                </a:xfrm>
                <a:prstGeom prst="line">
                  <a:avLst/>
                </a:prstGeom>
                <a:noFill/>
                <a:ln w="28575" cap="flat" cmpd="sng" algn="ctr">
                  <a:solidFill>
                    <a:srgbClr val="0280F9"/>
                  </a:solidFill>
                  <a:prstDash val="solid"/>
                  <a:miter lim="800000"/>
                </a:ln>
                <a:effectLst/>
              </p:spPr>
            </p:cxnSp>
          </p:grpSp>
          <p:grpSp>
            <p:nvGrpSpPr>
              <p:cNvPr id="333" name="群組 3168">
                <a:extLst>
                  <a:ext uri="{FF2B5EF4-FFF2-40B4-BE49-F238E27FC236}">
                    <a16:creationId xmlns:a16="http://schemas.microsoft.com/office/drawing/2014/main" id="{B8D617FA-73F7-4927-84DD-EB7EF08EDBF1}"/>
                  </a:ext>
                </a:extLst>
              </p:cNvPr>
              <p:cNvGrpSpPr/>
              <p:nvPr/>
            </p:nvGrpSpPr>
            <p:grpSpPr>
              <a:xfrm>
                <a:off x="1392281" y="1318394"/>
                <a:ext cx="274321" cy="377190"/>
                <a:chOff x="6869429" y="1943100"/>
                <a:chExt cx="274321" cy="377190"/>
              </a:xfrm>
            </p:grpSpPr>
            <p:cxnSp>
              <p:nvCxnSpPr>
                <p:cNvPr id="342" name="直線接點 3178">
                  <a:extLst>
                    <a:ext uri="{FF2B5EF4-FFF2-40B4-BE49-F238E27FC236}">
                      <a16:creationId xmlns:a16="http://schemas.microsoft.com/office/drawing/2014/main" id="{5C300934-FB80-44DF-8A37-BBEB4A50F35F}"/>
                    </a:ext>
                  </a:extLst>
                </p:cNvPr>
                <p:cNvCxnSpPr>
                  <a:cxnSpLocks/>
                </p:cNvCxnSpPr>
                <p:nvPr/>
              </p:nvCxnSpPr>
              <p:spPr>
                <a:xfrm>
                  <a:off x="7006589" y="1943100"/>
                  <a:ext cx="0" cy="377190"/>
                </a:xfrm>
                <a:prstGeom prst="line">
                  <a:avLst/>
                </a:prstGeom>
                <a:noFill/>
                <a:ln w="28575" cap="flat" cmpd="sng" algn="ctr">
                  <a:solidFill>
                    <a:srgbClr val="0280F9"/>
                  </a:solidFill>
                  <a:prstDash val="solid"/>
                  <a:miter lim="800000"/>
                </a:ln>
                <a:effectLst/>
              </p:spPr>
            </p:cxnSp>
            <p:cxnSp>
              <p:nvCxnSpPr>
                <p:cNvPr id="343" name="直線接點 3179">
                  <a:extLst>
                    <a:ext uri="{FF2B5EF4-FFF2-40B4-BE49-F238E27FC236}">
                      <a16:creationId xmlns:a16="http://schemas.microsoft.com/office/drawing/2014/main" id="{CC4F66D6-C001-4CAB-92B0-BB4F4E0F8CE1}"/>
                    </a:ext>
                  </a:extLst>
                </p:cNvPr>
                <p:cNvCxnSpPr>
                  <a:cxnSpLocks/>
                </p:cNvCxnSpPr>
                <p:nvPr/>
              </p:nvCxnSpPr>
              <p:spPr>
                <a:xfrm>
                  <a:off x="7006590" y="2137410"/>
                  <a:ext cx="137160" cy="182880"/>
                </a:xfrm>
                <a:prstGeom prst="line">
                  <a:avLst/>
                </a:prstGeom>
                <a:noFill/>
                <a:ln w="28575" cap="flat" cmpd="sng" algn="ctr">
                  <a:solidFill>
                    <a:srgbClr val="0280F9"/>
                  </a:solidFill>
                  <a:prstDash val="solid"/>
                  <a:miter lim="800000"/>
                </a:ln>
                <a:effectLst/>
              </p:spPr>
            </p:cxnSp>
            <p:cxnSp>
              <p:nvCxnSpPr>
                <p:cNvPr id="344" name="直線接點 3181">
                  <a:extLst>
                    <a:ext uri="{FF2B5EF4-FFF2-40B4-BE49-F238E27FC236}">
                      <a16:creationId xmlns:a16="http://schemas.microsoft.com/office/drawing/2014/main" id="{3AAF96A2-1197-42E9-9E07-9CF952AD5CFD}"/>
                    </a:ext>
                  </a:extLst>
                </p:cNvPr>
                <p:cNvCxnSpPr>
                  <a:cxnSpLocks/>
                </p:cNvCxnSpPr>
                <p:nvPr/>
              </p:nvCxnSpPr>
              <p:spPr>
                <a:xfrm flipH="1">
                  <a:off x="6869429" y="2137410"/>
                  <a:ext cx="137160" cy="182880"/>
                </a:xfrm>
                <a:prstGeom prst="line">
                  <a:avLst/>
                </a:prstGeom>
                <a:noFill/>
                <a:ln w="28575" cap="flat" cmpd="sng" algn="ctr">
                  <a:solidFill>
                    <a:srgbClr val="0280F9"/>
                  </a:solidFill>
                  <a:prstDash val="solid"/>
                  <a:miter lim="800000"/>
                </a:ln>
                <a:effectLst/>
              </p:spPr>
            </p:cxnSp>
          </p:grpSp>
          <p:grpSp>
            <p:nvGrpSpPr>
              <p:cNvPr id="334" name="群組 3169">
                <a:extLst>
                  <a:ext uri="{FF2B5EF4-FFF2-40B4-BE49-F238E27FC236}">
                    <a16:creationId xmlns:a16="http://schemas.microsoft.com/office/drawing/2014/main" id="{5648B96E-4D1B-4192-AF4D-57DCE300243D}"/>
                  </a:ext>
                </a:extLst>
              </p:cNvPr>
              <p:cNvGrpSpPr/>
              <p:nvPr/>
            </p:nvGrpSpPr>
            <p:grpSpPr>
              <a:xfrm>
                <a:off x="1710654" y="1316422"/>
                <a:ext cx="274321" cy="377190"/>
                <a:chOff x="6869429" y="1943100"/>
                <a:chExt cx="274321" cy="377190"/>
              </a:xfrm>
            </p:grpSpPr>
            <p:cxnSp>
              <p:nvCxnSpPr>
                <p:cNvPr id="339" name="直線接點 3174">
                  <a:extLst>
                    <a:ext uri="{FF2B5EF4-FFF2-40B4-BE49-F238E27FC236}">
                      <a16:creationId xmlns:a16="http://schemas.microsoft.com/office/drawing/2014/main" id="{81684554-4548-4B02-AA0C-3BCEE45B447A}"/>
                    </a:ext>
                  </a:extLst>
                </p:cNvPr>
                <p:cNvCxnSpPr>
                  <a:cxnSpLocks/>
                </p:cNvCxnSpPr>
                <p:nvPr/>
              </p:nvCxnSpPr>
              <p:spPr>
                <a:xfrm>
                  <a:off x="7006589" y="1943100"/>
                  <a:ext cx="0" cy="377190"/>
                </a:xfrm>
                <a:prstGeom prst="line">
                  <a:avLst/>
                </a:prstGeom>
                <a:noFill/>
                <a:ln w="28575" cap="flat" cmpd="sng" algn="ctr">
                  <a:solidFill>
                    <a:srgbClr val="0280F9"/>
                  </a:solidFill>
                  <a:prstDash val="solid"/>
                  <a:miter lim="800000"/>
                </a:ln>
                <a:effectLst/>
              </p:spPr>
            </p:cxnSp>
            <p:cxnSp>
              <p:nvCxnSpPr>
                <p:cNvPr id="340" name="直線接點 3175">
                  <a:extLst>
                    <a:ext uri="{FF2B5EF4-FFF2-40B4-BE49-F238E27FC236}">
                      <a16:creationId xmlns:a16="http://schemas.microsoft.com/office/drawing/2014/main" id="{EA84C5F6-B62E-4C19-9C31-357F04716335}"/>
                    </a:ext>
                  </a:extLst>
                </p:cNvPr>
                <p:cNvCxnSpPr>
                  <a:cxnSpLocks/>
                </p:cNvCxnSpPr>
                <p:nvPr/>
              </p:nvCxnSpPr>
              <p:spPr>
                <a:xfrm>
                  <a:off x="7006590" y="2137410"/>
                  <a:ext cx="137160" cy="182880"/>
                </a:xfrm>
                <a:prstGeom prst="line">
                  <a:avLst/>
                </a:prstGeom>
                <a:noFill/>
                <a:ln w="28575" cap="flat" cmpd="sng" algn="ctr">
                  <a:solidFill>
                    <a:srgbClr val="0280F9"/>
                  </a:solidFill>
                  <a:prstDash val="solid"/>
                  <a:miter lim="800000"/>
                </a:ln>
                <a:effectLst/>
              </p:spPr>
            </p:cxnSp>
            <p:cxnSp>
              <p:nvCxnSpPr>
                <p:cNvPr id="341" name="直線接點 3177">
                  <a:extLst>
                    <a:ext uri="{FF2B5EF4-FFF2-40B4-BE49-F238E27FC236}">
                      <a16:creationId xmlns:a16="http://schemas.microsoft.com/office/drawing/2014/main" id="{AC85EDD6-BA5D-4811-AD03-0EC73F0AD5BC}"/>
                    </a:ext>
                  </a:extLst>
                </p:cNvPr>
                <p:cNvCxnSpPr>
                  <a:cxnSpLocks/>
                </p:cNvCxnSpPr>
                <p:nvPr/>
              </p:nvCxnSpPr>
              <p:spPr>
                <a:xfrm flipH="1">
                  <a:off x="6869429" y="2137410"/>
                  <a:ext cx="137160" cy="182880"/>
                </a:xfrm>
                <a:prstGeom prst="line">
                  <a:avLst/>
                </a:prstGeom>
                <a:noFill/>
                <a:ln w="28575" cap="flat" cmpd="sng" algn="ctr">
                  <a:solidFill>
                    <a:srgbClr val="0280F9"/>
                  </a:solidFill>
                  <a:prstDash val="solid"/>
                  <a:miter lim="800000"/>
                </a:ln>
                <a:effectLst/>
              </p:spPr>
            </p:cxnSp>
          </p:grpSp>
          <p:grpSp>
            <p:nvGrpSpPr>
              <p:cNvPr id="335" name="群組 3170">
                <a:extLst>
                  <a:ext uri="{FF2B5EF4-FFF2-40B4-BE49-F238E27FC236}">
                    <a16:creationId xmlns:a16="http://schemas.microsoft.com/office/drawing/2014/main" id="{9C2BFF4F-3EBC-495A-AEEA-4135C96BD8BD}"/>
                  </a:ext>
                </a:extLst>
              </p:cNvPr>
              <p:cNvGrpSpPr/>
              <p:nvPr/>
            </p:nvGrpSpPr>
            <p:grpSpPr>
              <a:xfrm>
                <a:off x="1073908" y="1320367"/>
                <a:ext cx="274321" cy="377190"/>
                <a:chOff x="6869429" y="1943100"/>
                <a:chExt cx="274321" cy="377190"/>
              </a:xfrm>
            </p:grpSpPr>
            <p:cxnSp>
              <p:nvCxnSpPr>
                <p:cNvPr id="336" name="直線接點 3171">
                  <a:extLst>
                    <a:ext uri="{FF2B5EF4-FFF2-40B4-BE49-F238E27FC236}">
                      <a16:creationId xmlns:a16="http://schemas.microsoft.com/office/drawing/2014/main" id="{A3B80396-19BD-494F-A9F2-D9AFFD198F64}"/>
                    </a:ext>
                  </a:extLst>
                </p:cNvPr>
                <p:cNvCxnSpPr>
                  <a:cxnSpLocks/>
                </p:cNvCxnSpPr>
                <p:nvPr/>
              </p:nvCxnSpPr>
              <p:spPr>
                <a:xfrm>
                  <a:off x="7006589" y="1943100"/>
                  <a:ext cx="0" cy="377190"/>
                </a:xfrm>
                <a:prstGeom prst="line">
                  <a:avLst/>
                </a:prstGeom>
                <a:noFill/>
                <a:ln w="28575" cap="flat" cmpd="sng" algn="ctr">
                  <a:solidFill>
                    <a:srgbClr val="0280F9"/>
                  </a:solidFill>
                  <a:prstDash val="solid"/>
                  <a:miter lim="800000"/>
                </a:ln>
                <a:effectLst/>
              </p:spPr>
            </p:cxnSp>
            <p:cxnSp>
              <p:nvCxnSpPr>
                <p:cNvPr id="337" name="直線接點 3172">
                  <a:extLst>
                    <a:ext uri="{FF2B5EF4-FFF2-40B4-BE49-F238E27FC236}">
                      <a16:creationId xmlns:a16="http://schemas.microsoft.com/office/drawing/2014/main" id="{22D9B0A1-CEF1-4959-BE1C-676E59495108}"/>
                    </a:ext>
                  </a:extLst>
                </p:cNvPr>
                <p:cNvCxnSpPr>
                  <a:cxnSpLocks/>
                </p:cNvCxnSpPr>
                <p:nvPr/>
              </p:nvCxnSpPr>
              <p:spPr>
                <a:xfrm>
                  <a:off x="7006590" y="2137410"/>
                  <a:ext cx="137160" cy="182880"/>
                </a:xfrm>
                <a:prstGeom prst="line">
                  <a:avLst/>
                </a:prstGeom>
                <a:noFill/>
                <a:ln w="28575" cap="flat" cmpd="sng" algn="ctr">
                  <a:solidFill>
                    <a:srgbClr val="0280F9"/>
                  </a:solidFill>
                  <a:prstDash val="solid"/>
                  <a:miter lim="800000"/>
                </a:ln>
                <a:effectLst/>
              </p:spPr>
            </p:cxnSp>
            <p:cxnSp>
              <p:nvCxnSpPr>
                <p:cNvPr id="338" name="直線接點 3173">
                  <a:extLst>
                    <a:ext uri="{FF2B5EF4-FFF2-40B4-BE49-F238E27FC236}">
                      <a16:creationId xmlns:a16="http://schemas.microsoft.com/office/drawing/2014/main" id="{BC2DB2B6-D71E-4654-ABE2-24430A6FD500}"/>
                    </a:ext>
                  </a:extLst>
                </p:cNvPr>
                <p:cNvCxnSpPr>
                  <a:cxnSpLocks/>
                </p:cNvCxnSpPr>
                <p:nvPr/>
              </p:nvCxnSpPr>
              <p:spPr>
                <a:xfrm flipH="1">
                  <a:off x="6869429" y="2137410"/>
                  <a:ext cx="137160" cy="182880"/>
                </a:xfrm>
                <a:prstGeom prst="line">
                  <a:avLst/>
                </a:prstGeom>
                <a:noFill/>
                <a:ln w="28575" cap="flat" cmpd="sng" algn="ctr">
                  <a:solidFill>
                    <a:srgbClr val="0280F9"/>
                  </a:solidFill>
                  <a:prstDash val="solid"/>
                  <a:miter lim="800000"/>
                </a:ln>
                <a:effectLst/>
              </p:spPr>
            </p:cxnSp>
          </p:grpSp>
        </p:grpSp>
        <p:grpSp>
          <p:nvGrpSpPr>
            <p:cNvPr id="351" name="群組 3165">
              <a:extLst>
                <a:ext uri="{FF2B5EF4-FFF2-40B4-BE49-F238E27FC236}">
                  <a16:creationId xmlns:a16="http://schemas.microsoft.com/office/drawing/2014/main" id="{62E8D1DF-E3FB-4064-85C0-33B58CF1ECA6}"/>
                </a:ext>
              </a:extLst>
            </p:cNvPr>
            <p:cNvGrpSpPr/>
            <p:nvPr/>
          </p:nvGrpSpPr>
          <p:grpSpPr>
            <a:xfrm>
              <a:off x="8641326" y="1781521"/>
              <a:ext cx="709092" cy="344469"/>
              <a:chOff x="609564" y="959066"/>
              <a:chExt cx="1520190" cy="738491"/>
            </a:xfrm>
          </p:grpSpPr>
          <p:sp>
            <p:nvSpPr>
              <p:cNvPr id="352" name="圓角矩形 3166">
                <a:extLst>
                  <a:ext uri="{FF2B5EF4-FFF2-40B4-BE49-F238E27FC236}">
                    <a16:creationId xmlns:a16="http://schemas.microsoft.com/office/drawing/2014/main" id="{6725BDE0-85CD-4D2C-90D6-A1283062547F}"/>
                  </a:ext>
                </a:extLst>
              </p:cNvPr>
              <p:cNvSpPr/>
              <p:nvPr/>
            </p:nvSpPr>
            <p:spPr>
              <a:xfrm>
                <a:off x="609564" y="959066"/>
                <a:ext cx="1520190" cy="364057"/>
              </a:xfrm>
              <a:prstGeom prst="roundRect">
                <a:avLst/>
              </a:prstGeom>
              <a:solidFill>
                <a:srgbClr val="0280F9"/>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1" i="0" u="none" strike="noStrike" kern="0" cap="none" spc="0" normalizeH="0" baseline="0" noProof="0" dirty="0">
                  <a:ln>
                    <a:noFill/>
                  </a:ln>
                  <a:solidFill>
                    <a:prstClr val="white"/>
                  </a:solidFill>
                  <a:effectLst/>
                  <a:uLnTx/>
                  <a:uFillTx/>
                  <a:latin typeface="等线" panose="020F0502020204030204"/>
                  <a:ea typeface="新細明體" panose="02020500000000000000" pitchFamily="18" charset="-120"/>
                  <a:cs typeface="Arial" panose="020B0604020202020204" pitchFamily="34" charset="0"/>
                </a:endParaRPr>
              </a:p>
            </p:txBody>
          </p:sp>
          <p:grpSp>
            <p:nvGrpSpPr>
              <p:cNvPr id="353" name="群組 3167">
                <a:extLst>
                  <a:ext uri="{FF2B5EF4-FFF2-40B4-BE49-F238E27FC236}">
                    <a16:creationId xmlns:a16="http://schemas.microsoft.com/office/drawing/2014/main" id="{0C39E496-4795-41FE-8C8E-03A28E0586C8}"/>
                  </a:ext>
                </a:extLst>
              </p:cNvPr>
              <p:cNvGrpSpPr/>
              <p:nvPr/>
            </p:nvGrpSpPr>
            <p:grpSpPr>
              <a:xfrm>
                <a:off x="755535" y="1314450"/>
                <a:ext cx="274321" cy="377190"/>
                <a:chOff x="6869429" y="1943100"/>
                <a:chExt cx="274321" cy="377190"/>
              </a:xfrm>
            </p:grpSpPr>
            <p:cxnSp>
              <p:nvCxnSpPr>
                <p:cNvPr id="366" name="直線接點 3182">
                  <a:extLst>
                    <a:ext uri="{FF2B5EF4-FFF2-40B4-BE49-F238E27FC236}">
                      <a16:creationId xmlns:a16="http://schemas.microsoft.com/office/drawing/2014/main" id="{CE65C1FE-8AEB-4DFB-85E0-4C23B786248B}"/>
                    </a:ext>
                  </a:extLst>
                </p:cNvPr>
                <p:cNvCxnSpPr>
                  <a:cxnSpLocks/>
                </p:cNvCxnSpPr>
                <p:nvPr/>
              </p:nvCxnSpPr>
              <p:spPr>
                <a:xfrm>
                  <a:off x="7006589" y="1943100"/>
                  <a:ext cx="0" cy="377190"/>
                </a:xfrm>
                <a:prstGeom prst="line">
                  <a:avLst/>
                </a:prstGeom>
                <a:noFill/>
                <a:ln w="28575" cap="flat" cmpd="sng" algn="ctr">
                  <a:solidFill>
                    <a:srgbClr val="0280F9"/>
                  </a:solidFill>
                  <a:prstDash val="solid"/>
                  <a:miter lim="800000"/>
                </a:ln>
                <a:effectLst/>
              </p:spPr>
            </p:cxnSp>
            <p:cxnSp>
              <p:nvCxnSpPr>
                <p:cNvPr id="367" name="直線接點 3184">
                  <a:extLst>
                    <a:ext uri="{FF2B5EF4-FFF2-40B4-BE49-F238E27FC236}">
                      <a16:creationId xmlns:a16="http://schemas.microsoft.com/office/drawing/2014/main" id="{348B4CD6-7432-4179-9425-3478838A1597}"/>
                    </a:ext>
                  </a:extLst>
                </p:cNvPr>
                <p:cNvCxnSpPr>
                  <a:cxnSpLocks/>
                </p:cNvCxnSpPr>
                <p:nvPr/>
              </p:nvCxnSpPr>
              <p:spPr>
                <a:xfrm>
                  <a:off x="7006590" y="2137410"/>
                  <a:ext cx="137160" cy="182880"/>
                </a:xfrm>
                <a:prstGeom prst="line">
                  <a:avLst/>
                </a:prstGeom>
                <a:noFill/>
                <a:ln w="28575" cap="flat" cmpd="sng" algn="ctr">
                  <a:solidFill>
                    <a:srgbClr val="0280F9"/>
                  </a:solidFill>
                  <a:prstDash val="solid"/>
                  <a:miter lim="800000"/>
                </a:ln>
                <a:effectLst/>
              </p:spPr>
            </p:cxnSp>
            <p:cxnSp>
              <p:nvCxnSpPr>
                <p:cNvPr id="368" name="直線接點 3190">
                  <a:extLst>
                    <a:ext uri="{FF2B5EF4-FFF2-40B4-BE49-F238E27FC236}">
                      <a16:creationId xmlns:a16="http://schemas.microsoft.com/office/drawing/2014/main" id="{AFAEAC2F-E375-4365-BEC4-7155217826C4}"/>
                    </a:ext>
                  </a:extLst>
                </p:cNvPr>
                <p:cNvCxnSpPr>
                  <a:cxnSpLocks/>
                </p:cNvCxnSpPr>
                <p:nvPr/>
              </p:nvCxnSpPr>
              <p:spPr>
                <a:xfrm flipH="1">
                  <a:off x="6869429" y="2137410"/>
                  <a:ext cx="137160" cy="182880"/>
                </a:xfrm>
                <a:prstGeom prst="line">
                  <a:avLst/>
                </a:prstGeom>
                <a:noFill/>
                <a:ln w="28575" cap="flat" cmpd="sng" algn="ctr">
                  <a:solidFill>
                    <a:srgbClr val="0280F9"/>
                  </a:solidFill>
                  <a:prstDash val="solid"/>
                  <a:miter lim="800000"/>
                </a:ln>
                <a:effectLst/>
              </p:spPr>
            </p:cxnSp>
          </p:grpSp>
          <p:grpSp>
            <p:nvGrpSpPr>
              <p:cNvPr id="354" name="群組 3168">
                <a:extLst>
                  <a:ext uri="{FF2B5EF4-FFF2-40B4-BE49-F238E27FC236}">
                    <a16:creationId xmlns:a16="http://schemas.microsoft.com/office/drawing/2014/main" id="{A974F34A-946F-41E2-ACD0-0DC5D8576713}"/>
                  </a:ext>
                </a:extLst>
              </p:cNvPr>
              <p:cNvGrpSpPr/>
              <p:nvPr/>
            </p:nvGrpSpPr>
            <p:grpSpPr>
              <a:xfrm>
                <a:off x="1392281" y="1318394"/>
                <a:ext cx="274321" cy="377190"/>
                <a:chOff x="6869429" y="1943100"/>
                <a:chExt cx="274321" cy="377190"/>
              </a:xfrm>
            </p:grpSpPr>
            <p:cxnSp>
              <p:nvCxnSpPr>
                <p:cNvPr id="363" name="直線接點 3178">
                  <a:extLst>
                    <a:ext uri="{FF2B5EF4-FFF2-40B4-BE49-F238E27FC236}">
                      <a16:creationId xmlns:a16="http://schemas.microsoft.com/office/drawing/2014/main" id="{CB366403-FD4B-4496-B801-B21A2D5E8735}"/>
                    </a:ext>
                  </a:extLst>
                </p:cNvPr>
                <p:cNvCxnSpPr>
                  <a:cxnSpLocks/>
                </p:cNvCxnSpPr>
                <p:nvPr/>
              </p:nvCxnSpPr>
              <p:spPr>
                <a:xfrm>
                  <a:off x="7006589" y="1943100"/>
                  <a:ext cx="0" cy="377190"/>
                </a:xfrm>
                <a:prstGeom prst="line">
                  <a:avLst/>
                </a:prstGeom>
                <a:noFill/>
                <a:ln w="28575" cap="flat" cmpd="sng" algn="ctr">
                  <a:solidFill>
                    <a:srgbClr val="0280F9"/>
                  </a:solidFill>
                  <a:prstDash val="solid"/>
                  <a:miter lim="800000"/>
                </a:ln>
                <a:effectLst/>
              </p:spPr>
            </p:cxnSp>
            <p:cxnSp>
              <p:nvCxnSpPr>
                <p:cNvPr id="364" name="直線接點 3179">
                  <a:extLst>
                    <a:ext uri="{FF2B5EF4-FFF2-40B4-BE49-F238E27FC236}">
                      <a16:creationId xmlns:a16="http://schemas.microsoft.com/office/drawing/2014/main" id="{D105D2F4-E96F-4365-9AB8-437B2E958B32}"/>
                    </a:ext>
                  </a:extLst>
                </p:cNvPr>
                <p:cNvCxnSpPr>
                  <a:cxnSpLocks/>
                </p:cNvCxnSpPr>
                <p:nvPr/>
              </p:nvCxnSpPr>
              <p:spPr>
                <a:xfrm>
                  <a:off x="7006590" y="2137410"/>
                  <a:ext cx="137160" cy="182880"/>
                </a:xfrm>
                <a:prstGeom prst="line">
                  <a:avLst/>
                </a:prstGeom>
                <a:noFill/>
                <a:ln w="28575" cap="flat" cmpd="sng" algn="ctr">
                  <a:solidFill>
                    <a:srgbClr val="0280F9"/>
                  </a:solidFill>
                  <a:prstDash val="solid"/>
                  <a:miter lim="800000"/>
                </a:ln>
                <a:effectLst/>
              </p:spPr>
            </p:cxnSp>
            <p:cxnSp>
              <p:nvCxnSpPr>
                <p:cNvPr id="365" name="直線接點 3181">
                  <a:extLst>
                    <a:ext uri="{FF2B5EF4-FFF2-40B4-BE49-F238E27FC236}">
                      <a16:creationId xmlns:a16="http://schemas.microsoft.com/office/drawing/2014/main" id="{5AB78C57-9C25-4975-BD2B-8F1F59DB1FBA}"/>
                    </a:ext>
                  </a:extLst>
                </p:cNvPr>
                <p:cNvCxnSpPr>
                  <a:cxnSpLocks/>
                </p:cNvCxnSpPr>
                <p:nvPr/>
              </p:nvCxnSpPr>
              <p:spPr>
                <a:xfrm flipH="1">
                  <a:off x="6869429" y="2137410"/>
                  <a:ext cx="137160" cy="182880"/>
                </a:xfrm>
                <a:prstGeom prst="line">
                  <a:avLst/>
                </a:prstGeom>
                <a:noFill/>
                <a:ln w="28575" cap="flat" cmpd="sng" algn="ctr">
                  <a:solidFill>
                    <a:srgbClr val="0280F9"/>
                  </a:solidFill>
                  <a:prstDash val="solid"/>
                  <a:miter lim="800000"/>
                </a:ln>
                <a:effectLst/>
              </p:spPr>
            </p:cxnSp>
          </p:grpSp>
          <p:grpSp>
            <p:nvGrpSpPr>
              <p:cNvPr id="355" name="群組 3169">
                <a:extLst>
                  <a:ext uri="{FF2B5EF4-FFF2-40B4-BE49-F238E27FC236}">
                    <a16:creationId xmlns:a16="http://schemas.microsoft.com/office/drawing/2014/main" id="{D40C67DA-1259-4A75-AA1E-1A89F60A538F}"/>
                  </a:ext>
                </a:extLst>
              </p:cNvPr>
              <p:cNvGrpSpPr/>
              <p:nvPr/>
            </p:nvGrpSpPr>
            <p:grpSpPr>
              <a:xfrm>
                <a:off x="1710654" y="1316422"/>
                <a:ext cx="274321" cy="377190"/>
                <a:chOff x="6869429" y="1943100"/>
                <a:chExt cx="274321" cy="377190"/>
              </a:xfrm>
            </p:grpSpPr>
            <p:cxnSp>
              <p:nvCxnSpPr>
                <p:cNvPr id="360" name="直線接點 3174">
                  <a:extLst>
                    <a:ext uri="{FF2B5EF4-FFF2-40B4-BE49-F238E27FC236}">
                      <a16:creationId xmlns:a16="http://schemas.microsoft.com/office/drawing/2014/main" id="{A9E9B30C-8A3F-4864-B3D5-C7818AF0B17E}"/>
                    </a:ext>
                  </a:extLst>
                </p:cNvPr>
                <p:cNvCxnSpPr>
                  <a:cxnSpLocks/>
                </p:cNvCxnSpPr>
                <p:nvPr/>
              </p:nvCxnSpPr>
              <p:spPr>
                <a:xfrm>
                  <a:off x="7006589" y="1943100"/>
                  <a:ext cx="0" cy="377190"/>
                </a:xfrm>
                <a:prstGeom prst="line">
                  <a:avLst/>
                </a:prstGeom>
                <a:noFill/>
                <a:ln w="28575" cap="flat" cmpd="sng" algn="ctr">
                  <a:solidFill>
                    <a:srgbClr val="0280F9"/>
                  </a:solidFill>
                  <a:prstDash val="solid"/>
                  <a:miter lim="800000"/>
                </a:ln>
                <a:effectLst/>
              </p:spPr>
            </p:cxnSp>
            <p:cxnSp>
              <p:nvCxnSpPr>
                <p:cNvPr id="361" name="直線接點 3175">
                  <a:extLst>
                    <a:ext uri="{FF2B5EF4-FFF2-40B4-BE49-F238E27FC236}">
                      <a16:creationId xmlns:a16="http://schemas.microsoft.com/office/drawing/2014/main" id="{69940DD1-4BBF-4835-8A54-22F17FD98142}"/>
                    </a:ext>
                  </a:extLst>
                </p:cNvPr>
                <p:cNvCxnSpPr>
                  <a:cxnSpLocks/>
                </p:cNvCxnSpPr>
                <p:nvPr/>
              </p:nvCxnSpPr>
              <p:spPr>
                <a:xfrm>
                  <a:off x="7006590" y="2137410"/>
                  <a:ext cx="137160" cy="182880"/>
                </a:xfrm>
                <a:prstGeom prst="line">
                  <a:avLst/>
                </a:prstGeom>
                <a:noFill/>
                <a:ln w="28575" cap="flat" cmpd="sng" algn="ctr">
                  <a:solidFill>
                    <a:srgbClr val="0280F9"/>
                  </a:solidFill>
                  <a:prstDash val="solid"/>
                  <a:miter lim="800000"/>
                </a:ln>
                <a:effectLst/>
              </p:spPr>
            </p:cxnSp>
            <p:cxnSp>
              <p:nvCxnSpPr>
                <p:cNvPr id="362" name="直線接點 3177">
                  <a:extLst>
                    <a:ext uri="{FF2B5EF4-FFF2-40B4-BE49-F238E27FC236}">
                      <a16:creationId xmlns:a16="http://schemas.microsoft.com/office/drawing/2014/main" id="{969841DF-B91F-4BB2-A0AF-20C380E524C5}"/>
                    </a:ext>
                  </a:extLst>
                </p:cNvPr>
                <p:cNvCxnSpPr>
                  <a:cxnSpLocks/>
                </p:cNvCxnSpPr>
                <p:nvPr/>
              </p:nvCxnSpPr>
              <p:spPr>
                <a:xfrm flipH="1">
                  <a:off x="6869429" y="2137410"/>
                  <a:ext cx="137160" cy="182880"/>
                </a:xfrm>
                <a:prstGeom prst="line">
                  <a:avLst/>
                </a:prstGeom>
                <a:noFill/>
                <a:ln w="28575" cap="flat" cmpd="sng" algn="ctr">
                  <a:solidFill>
                    <a:srgbClr val="0280F9"/>
                  </a:solidFill>
                  <a:prstDash val="solid"/>
                  <a:miter lim="800000"/>
                </a:ln>
                <a:effectLst/>
              </p:spPr>
            </p:cxnSp>
          </p:grpSp>
          <p:grpSp>
            <p:nvGrpSpPr>
              <p:cNvPr id="356" name="群組 3170">
                <a:extLst>
                  <a:ext uri="{FF2B5EF4-FFF2-40B4-BE49-F238E27FC236}">
                    <a16:creationId xmlns:a16="http://schemas.microsoft.com/office/drawing/2014/main" id="{565FFE6F-F50E-4F92-A0E7-3239C66A2806}"/>
                  </a:ext>
                </a:extLst>
              </p:cNvPr>
              <p:cNvGrpSpPr/>
              <p:nvPr/>
            </p:nvGrpSpPr>
            <p:grpSpPr>
              <a:xfrm>
                <a:off x="1073908" y="1320367"/>
                <a:ext cx="274321" cy="377190"/>
                <a:chOff x="6869429" y="1943100"/>
                <a:chExt cx="274321" cy="377190"/>
              </a:xfrm>
            </p:grpSpPr>
            <p:cxnSp>
              <p:nvCxnSpPr>
                <p:cNvPr id="357" name="直線接點 3171">
                  <a:extLst>
                    <a:ext uri="{FF2B5EF4-FFF2-40B4-BE49-F238E27FC236}">
                      <a16:creationId xmlns:a16="http://schemas.microsoft.com/office/drawing/2014/main" id="{29E83D71-D76F-4733-9274-52CBE3F06A09}"/>
                    </a:ext>
                  </a:extLst>
                </p:cNvPr>
                <p:cNvCxnSpPr>
                  <a:cxnSpLocks/>
                </p:cNvCxnSpPr>
                <p:nvPr/>
              </p:nvCxnSpPr>
              <p:spPr>
                <a:xfrm>
                  <a:off x="7006589" y="1943100"/>
                  <a:ext cx="0" cy="377190"/>
                </a:xfrm>
                <a:prstGeom prst="line">
                  <a:avLst/>
                </a:prstGeom>
                <a:noFill/>
                <a:ln w="28575" cap="flat" cmpd="sng" algn="ctr">
                  <a:solidFill>
                    <a:srgbClr val="0280F9"/>
                  </a:solidFill>
                  <a:prstDash val="solid"/>
                  <a:miter lim="800000"/>
                </a:ln>
                <a:effectLst/>
              </p:spPr>
            </p:cxnSp>
            <p:cxnSp>
              <p:nvCxnSpPr>
                <p:cNvPr id="358" name="直線接點 3172">
                  <a:extLst>
                    <a:ext uri="{FF2B5EF4-FFF2-40B4-BE49-F238E27FC236}">
                      <a16:creationId xmlns:a16="http://schemas.microsoft.com/office/drawing/2014/main" id="{B39522C8-06EB-418D-AE91-74E58F060910}"/>
                    </a:ext>
                  </a:extLst>
                </p:cNvPr>
                <p:cNvCxnSpPr>
                  <a:cxnSpLocks/>
                </p:cNvCxnSpPr>
                <p:nvPr/>
              </p:nvCxnSpPr>
              <p:spPr>
                <a:xfrm>
                  <a:off x="7006590" y="2137410"/>
                  <a:ext cx="137160" cy="182880"/>
                </a:xfrm>
                <a:prstGeom prst="line">
                  <a:avLst/>
                </a:prstGeom>
                <a:noFill/>
                <a:ln w="28575" cap="flat" cmpd="sng" algn="ctr">
                  <a:solidFill>
                    <a:srgbClr val="0280F9"/>
                  </a:solidFill>
                  <a:prstDash val="solid"/>
                  <a:miter lim="800000"/>
                </a:ln>
                <a:effectLst/>
              </p:spPr>
            </p:cxnSp>
            <p:cxnSp>
              <p:nvCxnSpPr>
                <p:cNvPr id="359" name="直線接點 3173">
                  <a:extLst>
                    <a:ext uri="{FF2B5EF4-FFF2-40B4-BE49-F238E27FC236}">
                      <a16:creationId xmlns:a16="http://schemas.microsoft.com/office/drawing/2014/main" id="{BC01EC04-0B35-4A5A-8D04-173F837ED91C}"/>
                    </a:ext>
                  </a:extLst>
                </p:cNvPr>
                <p:cNvCxnSpPr>
                  <a:cxnSpLocks/>
                </p:cNvCxnSpPr>
                <p:nvPr/>
              </p:nvCxnSpPr>
              <p:spPr>
                <a:xfrm flipH="1">
                  <a:off x="6869429" y="2137410"/>
                  <a:ext cx="137160" cy="182880"/>
                </a:xfrm>
                <a:prstGeom prst="line">
                  <a:avLst/>
                </a:prstGeom>
                <a:noFill/>
                <a:ln w="28575" cap="flat" cmpd="sng" algn="ctr">
                  <a:solidFill>
                    <a:srgbClr val="0280F9"/>
                  </a:solidFill>
                  <a:prstDash val="solid"/>
                  <a:miter lim="800000"/>
                </a:ln>
                <a:effectLst/>
              </p:spPr>
            </p:cxnSp>
          </p:grpSp>
        </p:grpSp>
        <p:pic>
          <p:nvPicPr>
            <p:cNvPr id="372" name="圖片 3199">
              <a:extLst>
                <a:ext uri="{FF2B5EF4-FFF2-40B4-BE49-F238E27FC236}">
                  <a16:creationId xmlns:a16="http://schemas.microsoft.com/office/drawing/2014/main" id="{CF658906-5A3A-49D2-8BC8-A4EFD3934E37}"/>
                </a:ext>
              </a:extLst>
            </p:cNvPr>
            <p:cNvPicPr>
              <a:picLocks noChangeAspect="1"/>
            </p:cNvPicPr>
            <p:nvPr/>
          </p:nvPicPr>
          <p:blipFill>
            <a:blip r:embed="rId4">
              <a:duotone>
                <a:prstClr val="black"/>
                <a:srgbClr val="7030A0">
                  <a:tint val="45000"/>
                  <a:satMod val="400000"/>
                </a:srgbClr>
              </a:duotone>
            </a:blip>
            <a:stretch>
              <a:fillRect/>
            </a:stretch>
          </p:blipFill>
          <p:spPr>
            <a:xfrm>
              <a:off x="9303599" y="2949594"/>
              <a:ext cx="524018" cy="508756"/>
            </a:xfrm>
            <a:prstGeom prst="rect">
              <a:avLst/>
            </a:prstGeom>
          </p:spPr>
        </p:pic>
        <p:pic>
          <p:nvPicPr>
            <p:cNvPr id="374" name="圖片 3199">
              <a:extLst>
                <a:ext uri="{FF2B5EF4-FFF2-40B4-BE49-F238E27FC236}">
                  <a16:creationId xmlns:a16="http://schemas.microsoft.com/office/drawing/2014/main" id="{FD9A793F-4C71-44EE-A553-C8646F455B49}"/>
                </a:ext>
              </a:extLst>
            </p:cNvPr>
            <p:cNvPicPr>
              <a:picLocks noChangeAspect="1"/>
            </p:cNvPicPr>
            <p:nvPr/>
          </p:nvPicPr>
          <p:blipFill>
            <a:blip r:embed="rId4">
              <a:duotone>
                <a:prstClr val="black"/>
                <a:srgbClr val="7030A0">
                  <a:tint val="45000"/>
                  <a:satMod val="400000"/>
                </a:srgbClr>
              </a:duotone>
            </a:blip>
            <a:stretch>
              <a:fillRect/>
            </a:stretch>
          </p:blipFill>
          <p:spPr>
            <a:xfrm>
              <a:off x="6624985" y="2949594"/>
              <a:ext cx="524018" cy="508756"/>
            </a:xfrm>
            <a:prstGeom prst="rect">
              <a:avLst/>
            </a:prstGeom>
          </p:spPr>
        </p:pic>
      </p:grpSp>
      <p:sp>
        <p:nvSpPr>
          <p:cNvPr id="2" name="文本占位符 1">
            <a:extLst>
              <a:ext uri="{FF2B5EF4-FFF2-40B4-BE49-F238E27FC236}">
                <a16:creationId xmlns:a16="http://schemas.microsoft.com/office/drawing/2014/main" id="{B04C0B57-4DC6-4A16-B1D3-4B23077322CA}"/>
              </a:ext>
            </a:extLst>
          </p:cNvPr>
          <p:cNvSpPr>
            <a:spLocks noGrp="1"/>
          </p:cNvSpPr>
          <p:nvPr>
            <p:ph type="body" sz="quarter" idx="11"/>
          </p:nvPr>
        </p:nvSpPr>
        <p:spPr>
          <a:xfrm>
            <a:off x="1075351" y="43657"/>
            <a:ext cx="7691278" cy="598488"/>
          </a:xfrm>
        </p:spPr>
        <p:txBody>
          <a:bodyPr/>
          <a:lstStyle/>
          <a:p>
            <a:r>
              <a:rPr lang="en-US" altLang="zh-CN" dirty="0">
                <a:cs typeface="+mn-ea"/>
                <a:sym typeface="+mn-lt"/>
              </a:rPr>
              <a:t>Trigger Handover</a:t>
            </a:r>
            <a:endParaRPr lang="en-US" altLang="zh-CN" dirty="0"/>
          </a:p>
        </p:txBody>
      </p:sp>
      <p:grpSp>
        <p:nvGrpSpPr>
          <p:cNvPr id="7" name="组合 6">
            <a:extLst>
              <a:ext uri="{FF2B5EF4-FFF2-40B4-BE49-F238E27FC236}">
                <a16:creationId xmlns:a16="http://schemas.microsoft.com/office/drawing/2014/main" id="{5743EBD5-B143-418B-AB18-1745372A565A}"/>
              </a:ext>
            </a:extLst>
          </p:cNvPr>
          <p:cNvGrpSpPr/>
          <p:nvPr/>
        </p:nvGrpSpPr>
        <p:grpSpPr>
          <a:xfrm>
            <a:off x="7226872" y="2527300"/>
            <a:ext cx="820779" cy="577950"/>
            <a:chOff x="7226872" y="2527300"/>
            <a:chExt cx="820779" cy="577950"/>
          </a:xfrm>
        </p:grpSpPr>
        <p:cxnSp>
          <p:nvCxnSpPr>
            <p:cNvPr id="327" name="直線接點 55">
              <a:extLst>
                <a:ext uri="{FF2B5EF4-FFF2-40B4-BE49-F238E27FC236}">
                  <a16:creationId xmlns:a16="http://schemas.microsoft.com/office/drawing/2014/main" id="{50EA30FA-7B1D-41E5-A602-0664E11BCDDD}"/>
                </a:ext>
              </a:extLst>
            </p:cNvPr>
            <p:cNvCxnSpPr>
              <a:cxnSpLocks/>
            </p:cNvCxnSpPr>
            <p:nvPr/>
          </p:nvCxnSpPr>
          <p:spPr>
            <a:xfrm flipH="1">
              <a:off x="7226872" y="2527300"/>
              <a:ext cx="820779" cy="577950"/>
            </a:xfrm>
            <a:prstGeom prst="line">
              <a:avLst/>
            </a:prstGeom>
            <a:noFill/>
            <a:ln w="38100" cap="flat" cmpd="sng" algn="ctr">
              <a:solidFill>
                <a:srgbClr val="756091"/>
              </a:solidFill>
              <a:prstDash val="sysDot"/>
              <a:miter lim="800000"/>
            </a:ln>
            <a:effectLst/>
          </p:spPr>
        </p:cxnSp>
        <p:sp>
          <p:nvSpPr>
            <p:cNvPr id="328" name="乘号 327">
              <a:extLst>
                <a:ext uri="{FF2B5EF4-FFF2-40B4-BE49-F238E27FC236}">
                  <a16:creationId xmlns:a16="http://schemas.microsoft.com/office/drawing/2014/main" id="{EA809DF2-54F6-4AC1-BFA3-CF74434DFD5A}"/>
                </a:ext>
              </a:extLst>
            </p:cNvPr>
            <p:cNvSpPr/>
            <p:nvPr/>
          </p:nvSpPr>
          <p:spPr>
            <a:xfrm>
              <a:off x="7408855" y="2632873"/>
              <a:ext cx="493820" cy="429735"/>
            </a:xfrm>
            <a:prstGeom prst="mathMultiply">
              <a:avLst>
                <a:gd name="adj1" fmla="val 10704"/>
              </a:avLst>
            </a:prstGeom>
            <a:solidFill>
              <a:srgbClr val="C8161E"/>
            </a:solidFill>
            <a:ln w="12700" cap="flat" cmpd="sng" algn="ctr">
              <a:noFill/>
              <a:prstDash val="solid"/>
              <a:miter lim="800000"/>
            </a:ln>
            <a:effectLst/>
          </p:spPr>
          <p:txBody>
            <a:bodyPr rtlCol="0" anchor="ctr"/>
            <a:lstStyle/>
            <a:p>
              <a:pPr algn="just"/>
              <a:endParaRPr lang="zh-CN" altLang="en-US" dirty="0">
                <a:cs typeface="+mn-ea"/>
                <a:sym typeface="+mn-lt"/>
              </a:endParaRPr>
            </a:p>
          </p:txBody>
        </p:sp>
      </p:grpSp>
      <p:pic>
        <p:nvPicPr>
          <p:cNvPr id="348" name="图片 347">
            <a:extLst>
              <a:ext uri="{FF2B5EF4-FFF2-40B4-BE49-F238E27FC236}">
                <a16:creationId xmlns:a16="http://schemas.microsoft.com/office/drawing/2014/main" id="{5BDF30F2-A5DE-4B0E-9CFE-1857BECF8D1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0017886" y="3817695"/>
            <a:ext cx="679450" cy="679450"/>
          </a:xfrm>
          <a:prstGeom prst="rect">
            <a:avLst/>
          </a:prstGeom>
        </p:spPr>
      </p:pic>
      <p:pic>
        <p:nvPicPr>
          <p:cNvPr id="350" name="图片 349">
            <a:extLst>
              <a:ext uri="{FF2B5EF4-FFF2-40B4-BE49-F238E27FC236}">
                <a16:creationId xmlns:a16="http://schemas.microsoft.com/office/drawing/2014/main" id="{969749C0-DFCB-42FC-80DF-1F7D002C26C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8670968" y="1407530"/>
            <a:ext cx="679450" cy="679450"/>
          </a:xfrm>
          <a:prstGeom prst="rect">
            <a:avLst/>
          </a:prstGeom>
        </p:spPr>
      </p:pic>
      <p:pic>
        <p:nvPicPr>
          <p:cNvPr id="77" name="图片 76">
            <a:extLst>
              <a:ext uri="{FF2B5EF4-FFF2-40B4-BE49-F238E27FC236}">
                <a16:creationId xmlns:a16="http://schemas.microsoft.com/office/drawing/2014/main" id="{E045B266-7CEB-42CC-BFF6-4FCB0A433BC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7170230" y="1409014"/>
            <a:ext cx="679450" cy="679450"/>
          </a:xfrm>
          <a:prstGeom prst="rect">
            <a:avLst/>
          </a:prstGeom>
        </p:spPr>
      </p:pic>
      <p:grpSp>
        <p:nvGrpSpPr>
          <p:cNvPr id="6" name="组合 5">
            <a:extLst>
              <a:ext uri="{FF2B5EF4-FFF2-40B4-BE49-F238E27FC236}">
                <a16:creationId xmlns:a16="http://schemas.microsoft.com/office/drawing/2014/main" id="{48574E34-26F5-40D8-8EE6-48EF61BC2C3C}"/>
              </a:ext>
            </a:extLst>
          </p:cNvPr>
          <p:cNvGrpSpPr/>
          <p:nvPr/>
        </p:nvGrpSpPr>
        <p:grpSpPr>
          <a:xfrm>
            <a:off x="8365748" y="2325326"/>
            <a:ext cx="865302" cy="697274"/>
            <a:chOff x="8365748" y="2325326"/>
            <a:chExt cx="865302" cy="697274"/>
          </a:xfrm>
        </p:grpSpPr>
        <p:cxnSp>
          <p:nvCxnSpPr>
            <p:cNvPr id="349" name="直線接點 55">
              <a:extLst>
                <a:ext uri="{FF2B5EF4-FFF2-40B4-BE49-F238E27FC236}">
                  <a16:creationId xmlns:a16="http://schemas.microsoft.com/office/drawing/2014/main" id="{57D93062-4999-4383-A39B-E3F8DA706821}"/>
                </a:ext>
              </a:extLst>
            </p:cNvPr>
            <p:cNvCxnSpPr>
              <a:cxnSpLocks/>
            </p:cNvCxnSpPr>
            <p:nvPr/>
          </p:nvCxnSpPr>
          <p:spPr>
            <a:xfrm flipH="1" flipV="1">
              <a:off x="8365748" y="2431674"/>
              <a:ext cx="865302" cy="590926"/>
            </a:xfrm>
            <a:prstGeom prst="line">
              <a:avLst/>
            </a:prstGeom>
            <a:noFill/>
            <a:ln w="38100" cap="flat" cmpd="sng" algn="ctr">
              <a:solidFill>
                <a:srgbClr val="756091"/>
              </a:solidFill>
              <a:prstDash val="sysDot"/>
              <a:miter lim="800000"/>
            </a:ln>
            <a:effectLst/>
          </p:spPr>
        </p:cxnSp>
        <p:pic>
          <p:nvPicPr>
            <p:cNvPr id="78" name="图片 77">
              <a:extLst>
                <a:ext uri="{FF2B5EF4-FFF2-40B4-BE49-F238E27FC236}">
                  <a16:creationId xmlns:a16="http://schemas.microsoft.com/office/drawing/2014/main" id="{977C8702-ADBD-4C3A-9170-292CA6001FB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8492696" y="2325326"/>
              <a:ext cx="679450" cy="679450"/>
            </a:xfrm>
            <a:prstGeom prst="rect">
              <a:avLst/>
            </a:prstGeom>
          </p:spPr>
        </p:pic>
      </p:grpSp>
      <p:sp>
        <p:nvSpPr>
          <p:cNvPr id="79" name="文本框 78">
            <a:extLst>
              <a:ext uri="{FF2B5EF4-FFF2-40B4-BE49-F238E27FC236}">
                <a16:creationId xmlns:a16="http://schemas.microsoft.com/office/drawing/2014/main" id="{DA6AA1F6-DEFF-43A1-9333-574EE986FD25}"/>
              </a:ext>
            </a:extLst>
          </p:cNvPr>
          <p:cNvSpPr txBox="1"/>
          <p:nvPr/>
        </p:nvSpPr>
        <p:spPr>
          <a:xfrm>
            <a:off x="439175" y="2962652"/>
            <a:ext cx="3911106" cy="850939"/>
          </a:xfrm>
          <a:prstGeom prst="rect">
            <a:avLst/>
          </a:prstGeom>
          <a:noFill/>
        </p:spPr>
        <p:txBody>
          <a:bodyPr wrap="square" rtlCol="0">
            <a:spAutoFit/>
          </a:bodyPr>
          <a:lstStyle/>
          <a:p>
            <a:pPr>
              <a:lnSpc>
                <a:spcPct val="130000"/>
              </a:lnSpc>
            </a:pPr>
            <a:r>
              <a:rPr lang="en-US" altLang="zh-CN" sz="2000" b="1" dirty="0">
                <a:solidFill>
                  <a:schemeClr val="tx1">
                    <a:lumMod val="75000"/>
                    <a:lumOff val="25000"/>
                  </a:schemeClr>
                </a:solidFill>
              </a:rPr>
              <a:t>Apply a </a:t>
            </a:r>
            <a:r>
              <a:rPr lang="en-US" altLang="zh-CN" sz="2000" b="1" dirty="0">
                <a:solidFill>
                  <a:srgbClr val="C00000"/>
                </a:solidFill>
              </a:rPr>
              <a:t>uniform operation pattern</a:t>
            </a:r>
            <a:r>
              <a:rPr lang="en-US" altLang="zh-CN" sz="2000" b="1" dirty="0">
                <a:solidFill>
                  <a:schemeClr val="tx1">
                    <a:lumMod val="75000"/>
                    <a:lumOff val="25000"/>
                  </a:schemeClr>
                </a:solidFill>
              </a:rPr>
              <a:t> for All Triggers.</a:t>
            </a:r>
            <a:endParaRPr lang="zh-CN" altLang="en-US" dirty="0">
              <a:solidFill>
                <a:schemeClr val="tx1">
                  <a:lumMod val="75000"/>
                  <a:lumOff val="25000"/>
                </a:schemeClr>
              </a:solidFill>
            </a:endParaRPr>
          </a:p>
        </p:txBody>
      </p:sp>
      <p:grpSp>
        <p:nvGrpSpPr>
          <p:cNvPr id="9" name="组合 8">
            <a:extLst>
              <a:ext uri="{FF2B5EF4-FFF2-40B4-BE49-F238E27FC236}">
                <a16:creationId xmlns:a16="http://schemas.microsoft.com/office/drawing/2014/main" id="{444678F5-60DF-40F5-B0B2-47F81B2E450A}"/>
              </a:ext>
            </a:extLst>
          </p:cNvPr>
          <p:cNvGrpSpPr/>
          <p:nvPr/>
        </p:nvGrpSpPr>
        <p:grpSpPr>
          <a:xfrm>
            <a:off x="439175" y="4042742"/>
            <a:ext cx="3364811" cy="1406764"/>
            <a:chOff x="439175" y="4042742"/>
            <a:chExt cx="3364811" cy="1406764"/>
          </a:xfrm>
        </p:grpSpPr>
        <p:pic>
          <p:nvPicPr>
            <p:cNvPr id="80" name="圖片 3199">
              <a:extLst>
                <a:ext uri="{FF2B5EF4-FFF2-40B4-BE49-F238E27FC236}">
                  <a16:creationId xmlns:a16="http://schemas.microsoft.com/office/drawing/2014/main" id="{D69B0303-D045-45FF-A814-4F61D963D574}"/>
                </a:ext>
              </a:extLst>
            </p:cNvPr>
            <p:cNvPicPr>
              <a:picLocks noChangeAspect="1"/>
            </p:cNvPicPr>
            <p:nvPr/>
          </p:nvPicPr>
          <p:blipFill>
            <a:blip r:embed="rId4">
              <a:duotone>
                <a:prstClr val="black"/>
                <a:srgbClr val="7030A0">
                  <a:tint val="45000"/>
                  <a:satMod val="400000"/>
                </a:srgbClr>
              </a:duotone>
            </a:blip>
            <a:stretch>
              <a:fillRect/>
            </a:stretch>
          </p:blipFill>
          <p:spPr>
            <a:xfrm>
              <a:off x="560781" y="4042742"/>
              <a:ext cx="524018" cy="508756"/>
            </a:xfrm>
            <a:prstGeom prst="rect">
              <a:avLst/>
            </a:prstGeom>
          </p:spPr>
        </p:pic>
        <p:sp>
          <p:nvSpPr>
            <p:cNvPr id="81" name="文本框 80">
              <a:extLst>
                <a:ext uri="{FF2B5EF4-FFF2-40B4-BE49-F238E27FC236}">
                  <a16:creationId xmlns:a16="http://schemas.microsoft.com/office/drawing/2014/main" id="{B6068892-14EE-4B37-8B3B-32E0A0EA0210}"/>
                </a:ext>
              </a:extLst>
            </p:cNvPr>
            <p:cNvSpPr txBox="1"/>
            <p:nvPr/>
          </p:nvSpPr>
          <p:spPr>
            <a:xfrm>
              <a:off x="439175" y="4598567"/>
              <a:ext cx="3364811" cy="850939"/>
            </a:xfrm>
            <a:prstGeom prst="rect">
              <a:avLst/>
            </a:prstGeom>
            <a:noFill/>
          </p:spPr>
          <p:txBody>
            <a:bodyPr wrap="square" rtlCol="0">
              <a:spAutoFit/>
            </a:bodyPr>
            <a:lstStyle/>
            <a:p>
              <a:pPr>
                <a:lnSpc>
                  <a:spcPct val="130000"/>
                </a:lnSpc>
              </a:pPr>
              <a:r>
                <a:rPr lang="en-US" altLang="zh-CN" sz="2000" dirty="0">
                  <a:solidFill>
                    <a:schemeClr val="tx1">
                      <a:lumMod val="75000"/>
                      <a:lumOff val="25000"/>
                    </a:schemeClr>
                  </a:solidFill>
                </a:rPr>
                <a:t>Same parameters for All Triggers.</a:t>
              </a:r>
              <a:endParaRPr lang="zh-CN" altLang="en-US" dirty="0">
                <a:solidFill>
                  <a:schemeClr val="tx1">
                    <a:lumMod val="75000"/>
                    <a:lumOff val="25000"/>
                  </a:schemeClr>
                </a:solidFill>
              </a:endParaRPr>
            </a:p>
          </p:txBody>
        </p:sp>
        <p:pic>
          <p:nvPicPr>
            <p:cNvPr id="82" name="圖片 3199">
              <a:extLst>
                <a:ext uri="{FF2B5EF4-FFF2-40B4-BE49-F238E27FC236}">
                  <a16:creationId xmlns:a16="http://schemas.microsoft.com/office/drawing/2014/main" id="{29E11947-A23C-428F-992F-722B4492E710}"/>
                </a:ext>
              </a:extLst>
            </p:cNvPr>
            <p:cNvPicPr>
              <a:picLocks noChangeAspect="1"/>
            </p:cNvPicPr>
            <p:nvPr/>
          </p:nvPicPr>
          <p:blipFill>
            <a:blip r:embed="rId4">
              <a:duotone>
                <a:prstClr val="black"/>
                <a:srgbClr val="7030A0">
                  <a:tint val="45000"/>
                  <a:satMod val="400000"/>
                </a:srgbClr>
              </a:duotone>
            </a:blip>
            <a:stretch>
              <a:fillRect/>
            </a:stretch>
          </p:blipFill>
          <p:spPr>
            <a:xfrm>
              <a:off x="1254880" y="4042742"/>
              <a:ext cx="524018" cy="508756"/>
            </a:xfrm>
            <a:prstGeom prst="rect">
              <a:avLst/>
            </a:prstGeom>
          </p:spPr>
        </p:pic>
      </p:grpSp>
      <p:sp>
        <p:nvSpPr>
          <p:cNvPr id="84" name="矩形: 圆角 83">
            <a:extLst>
              <a:ext uri="{FF2B5EF4-FFF2-40B4-BE49-F238E27FC236}">
                <a16:creationId xmlns:a16="http://schemas.microsoft.com/office/drawing/2014/main" id="{532C1086-726C-486D-8D39-B478314E3CB4}"/>
              </a:ext>
            </a:extLst>
          </p:cNvPr>
          <p:cNvSpPr/>
          <p:nvPr/>
        </p:nvSpPr>
        <p:spPr>
          <a:xfrm>
            <a:off x="4219460" y="5432963"/>
            <a:ext cx="7656381" cy="479272"/>
          </a:xfrm>
          <a:prstGeom prst="roundRect">
            <a:avLst/>
          </a:prstGeom>
          <a:solidFill>
            <a:srgbClr val="C816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t>All nearby locators are </a:t>
            </a:r>
            <a:r>
              <a:rPr lang="en-US" altLang="zh-CN" b="1" dirty="0">
                <a:solidFill>
                  <a:srgbClr val="FFFF00"/>
                </a:solidFill>
              </a:rPr>
              <a:t>activated</a:t>
            </a:r>
            <a:r>
              <a:rPr lang="en-US" altLang="zh-CN" b="1" dirty="0"/>
              <a:t> and operating localization process.</a:t>
            </a:r>
            <a:endParaRPr lang="zh-CN" altLang="en-US" b="1" dirty="0"/>
          </a:p>
        </p:txBody>
      </p:sp>
      <p:sp>
        <p:nvSpPr>
          <p:cNvPr id="3" name="灯片编号占位符 2">
            <a:extLst>
              <a:ext uri="{FF2B5EF4-FFF2-40B4-BE49-F238E27FC236}">
                <a16:creationId xmlns:a16="http://schemas.microsoft.com/office/drawing/2014/main" id="{039D03EA-423C-45FC-B101-87FFC9EA93BB}"/>
              </a:ext>
            </a:extLst>
          </p:cNvPr>
          <p:cNvSpPr>
            <a:spLocks noGrp="1"/>
          </p:cNvSpPr>
          <p:nvPr>
            <p:ph type="sldNum" sz="quarter" idx="10"/>
          </p:nvPr>
        </p:nvSpPr>
        <p:spPr/>
        <p:txBody>
          <a:bodyPr/>
          <a:lstStyle/>
          <a:p>
            <a:fld id="{6C53781C-E1F6-4315-A39D-61273F2E0596}" type="slidenum">
              <a:rPr lang="zh-CN" altLang="en-US" smtClean="0"/>
              <a:pPr/>
              <a:t>21</a:t>
            </a:fld>
            <a:endParaRPr lang="zh-CN" altLang="en-US" dirty="0"/>
          </a:p>
        </p:txBody>
      </p:sp>
      <p:sp>
        <p:nvSpPr>
          <p:cNvPr id="8" name="文本占位符 7">
            <a:extLst>
              <a:ext uri="{FF2B5EF4-FFF2-40B4-BE49-F238E27FC236}">
                <a16:creationId xmlns:a16="http://schemas.microsoft.com/office/drawing/2014/main" id="{9D9EB5F5-CA12-4F4A-AECF-EEAC917E3FA5}"/>
              </a:ext>
            </a:extLst>
          </p:cNvPr>
          <p:cNvSpPr>
            <a:spLocks noGrp="1"/>
          </p:cNvSpPr>
          <p:nvPr>
            <p:ph type="body" sz="quarter" idx="12"/>
          </p:nvPr>
        </p:nvSpPr>
        <p:spPr/>
        <p:txBody>
          <a:bodyPr/>
          <a:lstStyle/>
          <a:p>
            <a:endParaRPr lang="zh-CN" altLang="en-US"/>
          </a:p>
        </p:txBody>
      </p:sp>
    </p:spTree>
    <p:extLst>
      <p:ext uri="{BB962C8B-B14F-4D97-AF65-F5344CB8AC3E}">
        <p14:creationId xmlns:p14="http://schemas.microsoft.com/office/powerpoint/2010/main" val="3674661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350"/>
                                        </p:tgtEl>
                                        <p:attrNameLst>
                                          <p:attrName>style.visibility</p:attrName>
                                        </p:attrNameLst>
                                      </p:cBhvr>
                                      <p:to>
                                        <p:strVal val="visible"/>
                                      </p:to>
                                    </p:set>
                                    <p:animEffect transition="in" filter="fade">
                                      <p:cBhvr>
                                        <p:cTn id="24" dur="500"/>
                                        <p:tgtEl>
                                          <p:spTgt spid="350"/>
                                        </p:tgtEl>
                                      </p:cBhvr>
                                    </p:animEffect>
                                  </p:childTnLst>
                                </p:cTn>
                              </p:par>
                              <p:par>
                                <p:cTn id="25" presetID="10" presetClass="entr" presetSubtype="0" fill="hold" nodeType="withEffect">
                                  <p:stCondLst>
                                    <p:cond delay="0"/>
                                  </p:stCondLst>
                                  <p:childTnLst>
                                    <p:set>
                                      <p:cBhvr>
                                        <p:cTn id="26" dur="1" fill="hold">
                                          <p:stCondLst>
                                            <p:cond delay="0"/>
                                          </p:stCondLst>
                                        </p:cTn>
                                        <p:tgtEl>
                                          <p:spTgt spid="77"/>
                                        </p:tgtEl>
                                        <p:attrNameLst>
                                          <p:attrName>style.visibility</p:attrName>
                                        </p:attrNameLst>
                                      </p:cBhvr>
                                      <p:to>
                                        <p:strVal val="visible"/>
                                      </p:to>
                                    </p:set>
                                    <p:animEffect transition="in" filter="fade">
                                      <p:cBhvr>
                                        <p:cTn id="27" dur="500"/>
                                        <p:tgtEl>
                                          <p:spTgt spid="77"/>
                                        </p:tgtEl>
                                      </p:cBhvr>
                                    </p:animEffect>
                                  </p:childTnLst>
                                </p:cTn>
                              </p:par>
                              <p:par>
                                <p:cTn id="28" presetID="10" presetClass="entr" presetSubtype="0" fill="hold" nodeType="withEffect">
                                  <p:stCondLst>
                                    <p:cond delay="0"/>
                                  </p:stCondLst>
                                  <p:childTnLst>
                                    <p:set>
                                      <p:cBhvr>
                                        <p:cTn id="29" dur="1" fill="hold">
                                          <p:stCondLst>
                                            <p:cond delay="0"/>
                                          </p:stCondLst>
                                        </p:cTn>
                                        <p:tgtEl>
                                          <p:spTgt spid="348"/>
                                        </p:tgtEl>
                                        <p:attrNameLst>
                                          <p:attrName>style.visibility</p:attrName>
                                        </p:attrNameLst>
                                      </p:cBhvr>
                                      <p:to>
                                        <p:strVal val="visible"/>
                                      </p:to>
                                    </p:set>
                                    <p:animEffect transition="in" filter="fade">
                                      <p:cBhvr>
                                        <p:cTn id="30" dur="500"/>
                                        <p:tgtEl>
                                          <p:spTgt spid="348"/>
                                        </p:tgtEl>
                                      </p:cBhvr>
                                    </p:animEffect>
                                  </p:childTnLst>
                                </p:cTn>
                              </p:par>
                            </p:childTnLst>
                          </p:cTn>
                        </p:par>
                        <p:par>
                          <p:cTn id="31" fill="hold">
                            <p:stCondLst>
                              <p:cond delay="1500"/>
                            </p:stCondLst>
                            <p:childTnLst>
                              <p:par>
                                <p:cTn id="32" presetID="10" presetClass="entr" presetSubtype="0" fill="hold" grpId="0" nodeType="afterEffect">
                                  <p:stCondLst>
                                    <p:cond delay="0"/>
                                  </p:stCondLst>
                                  <p:childTnLst>
                                    <p:set>
                                      <p:cBhvr>
                                        <p:cTn id="33" dur="1" fill="hold">
                                          <p:stCondLst>
                                            <p:cond delay="0"/>
                                          </p:stCondLst>
                                        </p:cTn>
                                        <p:tgtEl>
                                          <p:spTgt spid="84"/>
                                        </p:tgtEl>
                                        <p:attrNameLst>
                                          <p:attrName>style.visibility</p:attrName>
                                        </p:attrNameLst>
                                      </p:cBhvr>
                                      <p:to>
                                        <p:strVal val="visible"/>
                                      </p:to>
                                    </p:set>
                                    <p:animEffect transition="in" filter="fade">
                                      <p:cBhvr>
                                        <p:cTn id="34"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9A423035-CF17-4AD0-9CC0-98407E9A7976}"/>
              </a:ext>
            </a:extLst>
          </p:cNvPr>
          <p:cNvSpPr>
            <a:spLocks noGrp="1"/>
          </p:cNvSpPr>
          <p:nvPr>
            <p:ph type="body" sz="quarter" idx="11"/>
          </p:nvPr>
        </p:nvSpPr>
        <p:spPr/>
        <p:txBody>
          <a:bodyPr/>
          <a:lstStyle/>
          <a:p>
            <a:r>
              <a:rPr lang="en-US" altLang="zh-CN" dirty="0"/>
              <a:t>Experiment Setup</a:t>
            </a:r>
            <a:endParaRPr lang="zh-CN" altLang="en-US" dirty="0"/>
          </a:p>
        </p:txBody>
      </p:sp>
      <p:grpSp>
        <p:nvGrpSpPr>
          <p:cNvPr id="5" name="组合 4">
            <a:extLst>
              <a:ext uri="{FF2B5EF4-FFF2-40B4-BE49-F238E27FC236}">
                <a16:creationId xmlns:a16="http://schemas.microsoft.com/office/drawing/2014/main" id="{BFAFB066-3D4E-4D93-9C7F-9CC3003ABDB1}"/>
              </a:ext>
            </a:extLst>
          </p:cNvPr>
          <p:cNvGrpSpPr/>
          <p:nvPr/>
        </p:nvGrpSpPr>
        <p:grpSpPr>
          <a:xfrm>
            <a:off x="1074687" y="1196181"/>
            <a:ext cx="3349228" cy="4465638"/>
            <a:chOff x="1074687" y="1196181"/>
            <a:chExt cx="3349228" cy="4465638"/>
          </a:xfrm>
        </p:grpSpPr>
        <p:pic>
          <p:nvPicPr>
            <p:cNvPr id="7" name="图片 6" descr="厨房的摆设布局&#10;&#10;中度可信度描述已自动生成">
              <a:extLst>
                <a:ext uri="{FF2B5EF4-FFF2-40B4-BE49-F238E27FC236}">
                  <a16:creationId xmlns:a16="http://schemas.microsoft.com/office/drawing/2014/main" id="{CD2950CA-047E-4E76-8C51-DFCCA31E65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687" y="1196181"/>
              <a:ext cx="3349228" cy="4465638"/>
            </a:xfrm>
            <a:prstGeom prst="rect">
              <a:avLst/>
            </a:prstGeom>
          </p:spPr>
        </p:pic>
        <p:sp>
          <p:nvSpPr>
            <p:cNvPr id="10" name="矩形 9">
              <a:extLst>
                <a:ext uri="{FF2B5EF4-FFF2-40B4-BE49-F238E27FC236}">
                  <a16:creationId xmlns:a16="http://schemas.microsoft.com/office/drawing/2014/main" id="{21831479-A222-4857-87C0-ABBBE5AF744D}"/>
                </a:ext>
              </a:extLst>
            </p:cNvPr>
            <p:cNvSpPr/>
            <p:nvPr/>
          </p:nvSpPr>
          <p:spPr>
            <a:xfrm>
              <a:off x="1399023" y="5249419"/>
              <a:ext cx="2673951" cy="399097"/>
            </a:xfrm>
            <a:prstGeom prst="rect">
              <a:avLst/>
            </a:prstGeom>
            <a:solidFill>
              <a:srgbClr val="4472C4">
                <a:lumMod val="20000"/>
                <a:lumOff val="80000"/>
              </a:srgbClr>
            </a:solidFill>
            <a:ln w="19050" cap="flat" cmpd="sng" algn="ctr">
              <a:solidFill>
                <a:srgbClr val="4472C4">
                  <a:shade val="15000"/>
                </a:srgbClr>
              </a:solidFill>
              <a:prstDash val="solid"/>
              <a:miter lim="800000"/>
            </a:ln>
            <a:effectLst/>
          </p:spPr>
          <p:txBody>
            <a:bodyPr rtlCol="0" anchor="ctr"/>
            <a:lstStyle/>
            <a:p>
              <a:pPr algn="ctr">
                <a:defRPr/>
              </a:pPr>
              <a:r>
                <a:rPr lang="en-US" altLang="zh-CN" sz="1400" b="1" kern="0" dirty="0">
                  <a:solidFill>
                    <a:prstClr val="black"/>
                  </a:solidFill>
                  <a:latin typeface="等线" panose="020F0502020204030204"/>
                  <a:ea typeface="等线" panose="02010600030101010101" pitchFamily="2" charset="-122"/>
                  <a:cs typeface="Arial" panose="020B0604020202020204" pitchFamily="34" charset="0"/>
                </a:rPr>
                <a:t>Opening Space</a:t>
              </a:r>
              <a:endParaRPr lang="zh-CN" altLang="en-US" sz="1400" b="1" kern="0" dirty="0">
                <a:solidFill>
                  <a:prstClr val="black"/>
                </a:solidFill>
                <a:latin typeface="等线" panose="020F0502020204030204"/>
                <a:ea typeface="等线" panose="02010600030101010101" pitchFamily="2" charset="-122"/>
                <a:cs typeface="Arial" panose="020B0604020202020204" pitchFamily="34" charset="0"/>
              </a:endParaRPr>
            </a:p>
          </p:txBody>
        </p:sp>
      </p:grpSp>
      <p:grpSp>
        <p:nvGrpSpPr>
          <p:cNvPr id="27" name="组合 26">
            <a:extLst>
              <a:ext uri="{FF2B5EF4-FFF2-40B4-BE49-F238E27FC236}">
                <a16:creationId xmlns:a16="http://schemas.microsoft.com/office/drawing/2014/main" id="{D1D93DA4-5E8F-486B-83F2-4A1C9D618514}"/>
              </a:ext>
            </a:extLst>
          </p:cNvPr>
          <p:cNvGrpSpPr/>
          <p:nvPr/>
        </p:nvGrpSpPr>
        <p:grpSpPr>
          <a:xfrm>
            <a:off x="4423915" y="1196181"/>
            <a:ext cx="3349228" cy="4465638"/>
            <a:chOff x="4423915" y="1196181"/>
            <a:chExt cx="3349228" cy="4465638"/>
          </a:xfrm>
        </p:grpSpPr>
        <p:pic>
          <p:nvPicPr>
            <p:cNvPr id="8" name="图片 7" descr="房间里有桌子和椅子&#10;&#10;中度可信度描述已自动生成">
              <a:extLst>
                <a:ext uri="{FF2B5EF4-FFF2-40B4-BE49-F238E27FC236}">
                  <a16:creationId xmlns:a16="http://schemas.microsoft.com/office/drawing/2014/main" id="{E5C14993-95FD-4BC1-A544-287F8DF078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3915" y="1196181"/>
              <a:ext cx="3349228" cy="4465638"/>
            </a:xfrm>
            <a:prstGeom prst="rect">
              <a:avLst/>
            </a:prstGeom>
          </p:spPr>
        </p:pic>
        <p:sp>
          <p:nvSpPr>
            <p:cNvPr id="11" name="矩形 10">
              <a:extLst>
                <a:ext uri="{FF2B5EF4-FFF2-40B4-BE49-F238E27FC236}">
                  <a16:creationId xmlns:a16="http://schemas.microsoft.com/office/drawing/2014/main" id="{C3E7C7E1-035A-424F-A593-0C7C35DC5750}"/>
                </a:ext>
              </a:extLst>
            </p:cNvPr>
            <p:cNvSpPr/>
            <p:nvPr/>
          </p:nvSpPr>
          <p:spPr>
            <a:xfrm>
              <a:off x="4714993" y="5256070"/>
              <a:ext cx="2673951" cy="399097"/>
            </a:xfrm>
            <a:prstGeom prst="rect">
              <a:avLst/>
            </a:prstGeom>
            <a:solidFill>
              <a:srgbClr val="4472C4">
                <a:lumMod val="20000"/>
                <a:lumOff val="80000"/>
              </a:srgbClr>
            </a:solidFill>
            <a:ln w="19050" cap="flat" cmpd="sng" algn="ctr">
              <a:solidFill>
                <a:srgbClr val="4472C4">
                  <a:shade val="15000"/>
                </a:srgbClr>
              </a:solidFill>
              <a:prstDash val="solid"/>
              <a:miter lim="800000"/>
            </a:ln>
            <a:effectLst/>
          </p:spPr>
          <p:txBody>
            <a:bodyPr rtlCol="0" anchor="ctr"/>
            <a:lstStyle/>
            <a:p>
              <a:pPr algn="ctr">
                <a:defRPr/>
              </a:pPr>
              <a:r>
                <a:rPr lang="en-US" altLang="zh-CN" sz="1400" b="1" kern="0" dirty="0">
                  <a:solidFill>
                    <a:prstClr val="black"/>
                  </a:solidFill>
                  <a:latin typeface="等线" panose="020F0502020204030204"/>
                  <a:ea typeface="等线" panose="02010600030101010101" pitchFamily="2" charset="-122"/>
                  <a:cs typeface="Arial" panose="020B0604020202020204" pitchFamily="34" charset="0"/>
                </a:rPr>
                <a:t>Tables and Chairs</a:t>
              </a:r>
              <a:endParaRPr lang="zh-CN" altLang="en-US" sz="1400" b="1" kern="0" dirty="0">
                <a:solidFill>
                  <a:prstClr val="black"/>
                </a:solidFill>
                <a:latin typeface="等线" panose="020F0502020204030204"/>
                <a:ea typeface="等线" panose="02010600030101010101" pitchFamily="2" charset="-122"/>
                <a:cs typeface="Arial" panose="020B0604020202020204" pitchFamily="34" charset="0"/>
              </a:endParaRPr>
            </a:p>
          </p:txBody>
        </p:sp>
      </p:grpSp>
      <p:grpSp>
        <p:nvGrpSpPr>
          <p:cNvPr id="28" name="组合 27">
            <a:extLst>
              <a:ext uri="{FF2B5EF4-FFF2-40B4-BE49-F238E27FC236}">
                <a16:creationId xmlns:a16="http://schemas.microsoft.com/office/drawing/2014/main" id="{2C0AC0A4-7C58-4701-B4BD-244CB9B1275E}"/>
              </a:ext>
            </a:extLst>
          </p:cNvPr>
          <p:cNvGrpSpPr/>
          <p:nvPr/>
        </p:nvGrpSpPr>
        <p:grpSpPr>
          <a:xfrm>
            <a:off x="7773144" y="1196181"/>
            <a:ext cx="3349228" cy="4465638"/>
            <a:chOff x="7773144" y="1196181"/>
            <a:chExt cx="3349228" cy="4465638"/>
          </a:xfrm>
        </p:grpSpPr>
        <p:pic>
          <p:nvPicPr>
            <p:cNvPr id="9" name="图片 8" descr="房间的摆设布局&#10;&#10;中度可信度描述已自动生成">
              <a:extLst>
                <a:ext uri="{FF2B5EF4-FFF2-40B4-BE49-F238E27FC236}">
                  <a16:creationId xmlns:a16="http://schemas.microsoft.com/office/drawing/2014/main" id="{75D52693-D3E5-4CFA-B8B7-C5F61967F7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73144" y="1196181"/>
              <a:ext cx="3349228" cy="4465638"/>
            </a:xfrm>
            <a:prstGeom prst="rect">
              <a:avLst/>
            </a:prstGeom>
          </p:spPr>
        </p:pic>
        <p:sp>
          <p:nvSpPr>
            <p:cNvPr id="12" name="矩形 11">
              <a:extLst>
                <a:ext uri="{FF2B5EF4-FFF2-40B4-BE49-F238E27FC236}">
                  <a16:creationId xmlns:a16="http://schemas.microsoft.com/office/drawing/2014/main" id="{BB9736A0-387D-463B-8CC6-B3286580D362}"/>
                </a:ext>
              </a:extLst>
            </p:cNvPr>
            <p:cNvSpPr/>
            <p:nvPr/>
          </p:nvSpPr>
          <p:spPr>
            <a:xfrm>
              <a:off x="8221019" y="5249419"/>
              <a:ext cx="2673951" cy="399097"/>
            </a:xfrm>
            <a:prstGeom prst="rect">
              <a:avLst/>
            </a:prstGeom>
            <a:solidFill>
              <a:srgbClr val="4472C4">
                <a:lumMod val="20000"/>
                <a:lumOff val="80000"/>
              </a:srgbClr>
            </a:solidFill>
            <a:ln w="19050" cap="flat" cmpd="sng" algn="ctr">
              <a:solidFill>
                <a:srgbClr val="4472C4">
                  <a:shade val="15000"/>
                </a:srgbClr>
              </a:solidFill>
              <a:prstDash val="solid"/>
              <a:miter lim="800000"/>
            </a:ln>
            <a:effectLst/>
          </p:spPr>
          <p:txBody>
            <a:bodyPr rtlCol="0" anchor="ctr"/>
            <a:lstStyle/>
            <a:p>
              <a:pPr algn="ctr">
                <a:defRPr/>
              </a:pPr>
              <a:r>
                <a:rPr lang="en-US" altLang="zh-CN" sz="1400" b="1" kern="0" dirty="0">
                  <a:solidFill>
                    <a:prstClr val="black"/>
                  </a:solidFill>
                  <a:latin typeface="等线" panose="020F0502020204030204"/>
                  <a:ea typeface="等线" panose="02010600030101010101" pitchFamily="2" charset="-122"/>
                  <a:cs typeface="Arial" panose="020B0604020202020204" pitchFamily="34" charset="0"/>
                </a:rPr>
                <a:t>Crowded Bookshelves</a:t>
              </a:r>
              <a:endParaRPr lang="zh-CN" altLang="en-US" sz="1400" b="1" kern="0" dirty="0">
                <a:solidFill>
                  <a:prstClr val="black"/>
                </a:solidFill>
                <a:latin typeface="等线" panose="020F0502020204030204"/>
                <a:ea typeface="等线" panose="02010600030101010101" pitchFamily="2" charset="-122"/>
                <a:cs typeface="Arial" panose="020B0604020202020204" pitchFamily="34" charset="0"/>
              </a:endParaRPr>
            </a:p>
          </p:txBody>
        </p:sp>
      </p:grpSp>
      <p:grpSp>
        <p:nvGrpSpPr>
          <p:cNvPr id="3" name="组合 2">
            <a:extLst>
              <a:ext uri="{FF2B5EF4-FFF2-40B4-BE49-F238E27FC236}">
                <a16:creationId xmlns:a16="http://schemas.microsoft.com/office/drawing/2014/main" id="{A266623D-FB79-4602-857B-947936E9A4BD}"/>
              </a:ext>
            </a:extLst>
          </p:cNvPr>
          <p:cNvGrpSpPr/>
          <p:nvPr/>
        </p:nvGrpSpPr>
        <p:grpSpPr>
          <a:xfrm>
            <a:off x="1069628" y="1409033"/>
            <a:ext cx="10010790" cy="2041256"/>
            <a:chOff x="1069628" y="1409033"/>
            <a:chExt cx="10010790" cy="2041256"/>
          </a:xfrm>
        </p:grpSpPr>
        <p:sp>
          <p:nvSpPr>
            <p:cNvPr id="13" name="矩形 12">
              <a:extLst>
                <a:ext uri="{FF2B5EF4-FFF2-40B4-BE49-F238E27FC236}">
                  <a16:creationId xmlns:a16="http://schemas.microsoft.com/office/drawing/2014/main" id="{8920E747-9439-42D2-9F76-680B6975780A}"/>
                </a:ext>
              </a:extLst>
            </p:cNvPr>
            <p:cNvSpPr/>
            <p:nvPr/>
          </p:nvSpPr>
          <p:spPr>
            <a:xfrm>
              <a:off x="2050881" y="1409033"/>
              <a:ext cx="698420" cy="598646"/>
            </a:xfrm>
            <a:prstGeom prst="rect">
              <a:avLst/>
            </a:prstGeom>
            <a:noFill/>
            <a:ln w="19050" cap="flat" cmpd="sng" algn="ctr">
              <a:solidFill>
                <a:srgbClr val="FF0000"/>
              </a:solidFill>
              <a:prstDash val="solid"/>
              <a:miter lim="800000"/>
            </a:ln>
            <a:effectLst/>
          </p:spPr>
          <p:txBody>
            <a:bodyPr rtlCol="0" anchor="ctr"/>
            <a:lstStyle/>
            <a:p>
              <a:pPr algn="ctr">
                <a:defRPr/>
              </a:pPr>
              <a:endParaRPr lang="zh-CN" altLang="en-US" sz="1400" kern="0">
                <a:solidFill>
                  <a:prstClr val="white"/>
                </a:solidFill>
                <a:latin typeface="等线" panose="020F0502020204030204"/>
                <a:ea typeface="等线" panose="02010600030101010101" pitchFamily="2" charset="-122"/>
              </a:endParaRPr>
            </a:p>
          </p:txBody>
        </p:sp>
        <p:sp>
          <p:nvSpPr>
            <p:cNvPr id="14" name="矩形 13">
              <a:extLst>
                <a:ext uri="{FF2B5EF4-FFF2-40B4-BE49-F238E27FC236}">
                  <a16:creationId xmlns:a16="http://schemas.microsoft.com/office/drawing/2014/main" id="{D4FF551F-8D11-48D1-B3A1-9161BD99AB53}"/>
                </a:ext>
              </a:extLst>
            </p:cNvPr>
            <p:cNvSpPr/>
            <p:nvPr/>
          </p:nvSpPr>
          <p:spPr>
            <a:xfrm>
              <a:off x="4552825" y="1411296"/>
              <a:ext cx="449782" cy="399097"/>
            </a:xfrm>
            <a:prstGeom prst="rect">
              <a:avLst/>
            </a:prstGeom>
            <a:noFill/>
            <a:ln w="19050" cap="flat" cmpd="sng" algn="ctr">
              <a:solidFill>
                <a:srgbClr val="FF0000"/>
              </a:solidFill>
              <a:prstDash val="solid"/>
              <a:miter lim="800000"/>
            </a:ln>
            <a:effectLst/>
          </p:spPr>
          <p:txBody>
            <a:bodyPr rtlCol="0" anchor="ctr"/>
            <a:lstStyle/>
            <a:p>
              <a:pPr algn="ctr">
                <a:defRPr/>
              </a:pPr>
              <a:endParaRPr lang="zh-CN" altLang="en-US" sz="1400" kern="0">
                <a:solidFill>
                  <a:prstClr val="white"/>
                </a:solidFill>
                <a:latin typeface="等线" panose="020F0502020204030204"/>
                <a:ea typeface="等线" panose="02010600030101010101" pitchFamily="2" charset="-122"/>
              </a:endParaRPr>
            </a:p>
          </p:txBody>
        </p:sp>
        <p:sp>
          <p:nvSpPr>
            <p:cNvPr id="15" name="矩形 14">
              <a:extLst>
                <a:ext uri="{FF2B5EF4-FFF2-40B4-BE49-F238E27FC236}">
                  <a16:creationId xmlns:a16="http://schemas.microsoft.com/office/drawing/2014/main" id="{C3DD321B-CF93-4D7D-984F-4D4EEA8C578D}"/>
                </a:ext>
              </a:extLst>
            </p:cNvPr>
            <p:cNvSpPr/>
            <p:nvPr/>
          </p:nvSpPr>
          <p:spPr>
            <a:xfrm>
              <a:off x="1069628" y="3139788"/>
              <a:ext cx="324336" cy="310501"/>
            </a:xfrm>
            <a:prstGeom prst="rect">
              <a:avLst/>
            </a:prstGeom>
            <a:noFill/>
            <a:ln w="19050" cap="flat" cmpd="sng" algn="ctr">
              <a:solidFill>
                <a:srgbClr val="FF0000"/>
              </a:solidFill>
              <a:prstDash val="solid"/>
              <a:miter lim="800000"/>
            </a:ln>
            <a:effectLst/>
          </p:spPr>
          <p:txBody>
            <a:bodyPr rtlCol="0" anchor="ctr"/>
            <a:lstStyle/>
            <a:p>
              <a:pPr algn="ctr">
                <a:defRPr/>
              </a:pPr>
              <a:endParaRPr lang="zh-CN" altLang="en-US" sz="1400" kern="0">
                <a:solidFill>
                  <a:prstClr val="white"/>
                </a:solidFill>
                <a:latin typeface="等线" panose="020F0502020204030204"/>
                <a:ea typeface="等线" panose="02010600030101010101" pitchFamily="2" charset="-122"/>
              </a:endParaRPr>
            </a:p>
          </p:txBody>
        </p:sp>
        <p:sp>
          <p:nvSpPr>
            <p:cNvPr id="16" name="矩形 15">
              <a:extLst>
                <a:ext uri="{FF2B5EF4-FFF2-40B4-BE49-F238E27FC236}">
                  <a16:creationId xmlns:a16="http://schemas.microsoft.com/office/drawing/2014/main" id="{CD9440C0-6F57-4494-A107-3D66C5B8A857}"/>
                </a:ext>
              </a:extLst>
            </p:cNvPr>
            <p:cNvSpPr/>
            <p:nvPr/>
          </p:nvSpPr>
          <p:spPr>
            <a:xfrm>
              <a:off x="4423915" y="2523225"/>
              <a:ext cx="291078" cy="289299"/>
            </a:xfrm>
            <a:prstGeom prst="rect">
              <a:avLst/>
            </a:prstGeom>
            <a:noFill/>
            <a:ln w="19050" cap="flat" cmpd="sng" algn="ctr">
              <a:solidFill>
                <a:srgbClr val="FF0000"/>
              </a:solidFill>
              <a:prstDash val="solid"/>
              <a:miter lim="800000"/>
            </a:ln>
            <a:effectLst/>
          </p:spPr>
          <p:txBody>
            <a:bodyPr rtlCol="0" anchor="ctr"/>
            <a:lstStyle/>
            <a:p>
              <a:pPr algn="ctr">
                <a:defRPr/>
              </a:pPr>
              <a:endParaRPr lang="zh-CN" altLang="en-US" sz="1400" kern="0">
                <a:solidFill>
                  <a:prstClr val="white"/>
                </a:solidFill>
                <a:latin typeface="等线" panose="020F0502020204030204"/>
                <a:ea typeface="等线" panose="02010600030101010101" pitchFamily="2" charset="-122"/>
              </a:endParaRPr>
            </a:p>
          </p:txBody>
        </p:sp>
        <p:sp>
          <p:nvSpPr>
            <p:cNvPr id="17" name="矩形 16">
              <a:extLst>
                <a:ext uri="{FF2B5EF4-FFF2-40B4-BE49-F238E27FC236}">
                  <a16:creationId xmlns:a16="http://schemas.microsoft.com/office/drawing/2014/main" id="{FAACADC8-3AE3-4029-9E54-EE3225F063B0}"/>
                </a:ext>
              </a:extLst>
            </p:cNvPr>
            <p:cNvSpPr/>
            <p:nvPr/>
          </p:nvSpPr>
          <p:spPr>
            <a:xfrm>
              <a:off x="6242337" y="2730534"/>
              <a:ext cx="291078" cy="289299"/>
            </a:xfrm>
            <a:prstGeom prst="rect">
              <a:avLst/>
            </a:prstGeom>
            <a:noFill/>
            <a:ln w="19050" cap="flat" cmpd="sng" algn="ctr">
              <a:solidFill>
                <a:srgbClr val="FF0000"/>
              </a:solidFill>
              <a:prstDash val="solid"/>
              <a:miter lim="800000"/>
            </a:ln>
            <a:effectLst/>
          </p:spPr>
          <p:txBody>
            <a:bodyPr rtlCol="0" anchor="ctr"/>
            <a:lstStyle/>
            <a:p>
              <a:pPr algn="ctr">
                <a:defRPr/>
              </a:pPr>
              <a:endParaRPr lang="zh-CN" altLang="en-US" sz="1400" kern="0">
                <a:solidFill>
                  <a:prstClr val="white"/>
                </a:solidFill>
                <a:latin typeface="等线" panose="020F0502020204030204"/>
                <a:ea typeface="等线" panose="02010600030101010101" pitchFamily="2" charset="-122"/>
              </a:endParaRPr>
            </a:p>
          </p:txBody>
        </p:sp>
        <p:sp>
          <p:nvSpPr>
            <p:cNvPr id="18" name="矩形 17">
              <a:extLst>
                <a:ext uri="{FF2B5EF4-FFF2-40B4-BE49-F238E27FC236}">
                  <a16:creationId xmlns:a16="http://schemas.microsoft.com/office/drawing/2014/main" id="{B31E41B1-EA9C-43BF-AFD6-5E435B7206A0}"/>
                </a:ext>
              </a:extLst>
            </p:cNvPr>
            <p:cNvSpPr/>
            <p:nvPr/>
          </p:nvSpPr>
          <p:spPr>
            <a:xfrm>
              <a:off x="7388944" y="2324785"/>
              <a:ext cx="389258" cy="289299"/>
            </a:xfrm>
            <a:prstGeom prst="rect">
              <a:avLst/>
            </a:prstGeom>
            <a:noFill/>
            <a:ln w="19050" cap="flat" cmpd="sng" algn="ctr">
              <a:solidFill>
                <a:srgbClr val="FF0000"/>
              </a:solidFill>
              <a:prstDash val="solid"/>
              <a:miter lim="800000"/>
            </a:ln>
            <a:effectLst/>
          </p:spPr>
          <p:txBody>
            <a:bodyPr rtlCol="0" anchor="ctr"/>
            <a:lstStyle/>
            <a:p>
              <a:pPr algn="ctr">
                <a:defRPr/>
              </a:pPr>
              <a:endParaRPr lang="zh-CN" altLang="en-US" sz="1400" kern="0">
                <a:solidFill>
                  <a:prstClr val="white"/>
                </a:solidFill>
                <a:latin typeface="等线" panose="020F0502020204030204"/>
                <a:ea typeface="等线" panose="02010600030101010101" pitchFamily="2" charset="-122"/>
              </a:endParaRPr>
            </a:p>
          </p:txBody>
        </p:sp>
        <p:sp>
          <p:nvSpPr>
            <p:cNvPr id="19" name="矩形 18">
              <a:extLst>
                <a:ext uri="{FF2B5EF4-FFF2-40B4-BE49-F238E27FC236}">
                  <a16:creationId xmlns:a16="http://schemas.microsoft.com/office/drawing/2014/main" id="{D5CD0560-F8F4-4830-A7FB-A53FB637BEDB}"/>
                </a:ext>
              </a:extLst>
            </p:cNvPr>
            <p:cNvSpPr/>
            <p:nvPr/>
          </p:nvSpPr>
          <p:spPr>
            <a:xfrm>
              <a:off x="10290643" y="2041075"/>
              <a:ext cx="447530" cy="482150"/>
            </a:xfrm>
            <a:prstGeom prst="rect">
              <a:avLst/>
            </a:prstGeom>
            <a:noFill/>
            <a:ln w="19050" cap="flat" cmpd="sng" algn="ctr">
              <a:solidFill>
                <a:srgbClr val="FF0000"/>
              </a:solidFill>
              <a:prstDash val="solid"/>
              <a:miter lim="800000"/>
            </a:ln>
            <a:effectLst/>
          </p:spPr>
          <p:txBody>
            <a:bodyPr rtlCol="0" anchor="ctr"/>
            <a:lstStyle/>
            <a:p>
              <a:pPr algn="ctr">
                <a:defRPr/>
              </a:pPr>
              <a:endParaRPr lang="zh-CN" altLang="en-US" sz="1400" kern="0">
                <a:solidFill>
                  <a:prstClr val="white"/>
                </a:solidFill>
                <a:latin typeface="等线" panose="020F0502020204030204"/>
                <a:ea typeface="等线" panose="02010600030101010101" pitchFamily="2" charset="-122"/>
              </a:endParaRPr>
            </a:p>
          </p:txBody>
        </p:sp>
        <p:sp>
          <p:nvSpPr>
            <p:cNvPr id="20" name="矩形 19">
              <a:extLst>
                <a:ext uri="{FF2B5EF4-FFF2-40B4-BE49-F238E27FC236}">
                  <a16:creationId xmlns:a16="http://schemas.microsoft.com/office/drawing/2014/main" id="{EEE3B6A1-340A-4755-9775-F4FD53A07233}"/>
                </a:ext>
              </a:extLst>
            </p:cNvPr>
            <p:cNvSpPr/>
            <p:nvPr/>
          </p:nvSpPr>
          <p:spPr>
            <a:xfrm>
              <a:off x="8221018" y="2898995"/>
              <a:ext cx="395754" cy="241722"/>
            </a:xfrm>
            <a:prstGeom prst="rect">
              <a:avLst/>
            </a:prstGeom>
            <a:noFill/>
            <a:ln w="19050" cap="flat" cmpd="sng" algn="ctr">
              <a:solidFill>
                <a:srgbClr val="FF0000"/>
              </a:solidFill>
              <a:prstDash val="solid"/>
              <a:miter lim="800000"/>
            </a:ln>
            <a:effectLst/>
          </p:spPr>
          <p:txBody>
            <a:bodyPr rtlCol="0" anchor="ctr"/>
            <a:lstStyle/>
            <a:p>
              <a:pPr algn="ctr">
                <a:defRPr/>
              </a:pPr>
              <a:endParaRPr lang="zh-CN" altLang="en-US" sz="1400" kern="0">
                <a:solidFill>
                  <a:prstClr val="white"/>
                </a:solidFill>
                <a:latin typeface="等线" panose="020F0502020204030204"/>
                <a:ea typeface="等线" panose="02010600030101010101" pitchFamily="2" charset="-122"/>
              </a:endParaRPr>
            </a:p>
          </p:txBody>
        </p:sp>
        <p:sp>
          <p:nvSpPr>
            <p:cNvPr id="21" name="矩形 20">
              <a:extLst>
                <a:ext uri="{FF2B5EF4-FFF2-40B4-BE49-F238E27FC236}">
                  <a16:creationId xmlns:a16="http://schemas.microsoft.com/office/drawing/2014/main" id="{FC59E028-ED41-4710-A46B-BA6439B85802}"/>
                </a:ext>
              </a:extLst>
            </p:cNvPr>
            <p:cNvSpPr/>
            <p:nvPr/>
          </p:nvSpPr>
          <p:spPr>
            <a:xfrm>
              <a:off x="9578494" y="3131987"/>
              <a:ext cx="291078" cy="289299"/>
            </a:xfrm>
            <a:prstGeom prst="rect">
              <a:avLst/>
            </a:prstGeom>
            <a:noFill/>
            <a:ln w="19050" cap="flat" cmpd="sng" algn="ctr">
              <a:solidFill>
                <a:srgbClr val="FF0000"/>
              </a:solidFill>
              <a:prstDash val="solid"/>
              <a:miter lim="800000"/>
            </a:ln>
            <a:effectLst/>
          </p:spPr>
          <p:txBody>
            <a:bodyPr rtlCol="0" anchor="ctr"/>
            <a:lstStyle/>
            <a:p>
              <a:pPr algn="ctr">
                <a:defRPr/>
              </a:pPr>
              <a:endParaRPr lang="zh-CN" altLang="en-US" sz="1400" kern="0">
                <a:solidFill>
                  <a:prstClr val="white"/>
                </a:solidFill>
                <a:latin typeface="等线" panose="020F0502020204030204"/>
                <a:ea typeface="等线" panose="02010600030101010101" pitchFamily="2" charset="-122"/>
              </a:endParaRPr>
            </a:p>
          </p:txBody>
        </p:sp>
        <p:sp>
          <p:nvSpPr>
            <p:cNvPr id="22" name="矩形 21">
              <a:extLst>
                <a:ext uri="{FF2B5EF4-FFF2-40B4-BE49-F238E27FC236}">
                  <a16:creationId xmlns:a16="http://schemas.microsoft.com/office/drawing/2014/main" id="{12314140-A47E-420B-A803-7922D458556D}"/>
                </a:ext>
              </a:extLst>
            </p:cNvPr>
            <p:cNvSpPr/>
            <p:nvPr/>
          </p:nvSpPr>
          <p:spPr>
            <a:xfrm>
              <a:off x="10831293" y="3131987"/>
              <a:ext cx="249125" cy="232622"/>
            </a:xfrm>
            <a:prstGeom prst="rect">
              <a:avLst/>
            </a:prstGeom>
            <a:noFill/>
            <a:ln w="19050" cap="flat" cmpd="sng" algn="ctr">
              <a:solidFill>
                <a:srgbClr val="FF0000"/>
              </a:solidFill>
              <a:prstDash val="solid"/>
              <a:miter lim="800000"/>
            </a:ln>
            <a:effectLst/>
          </p:spPr>
          <p:txBody>
            <a:bodyPr rtlCol="0" anchor="ctr"/>
            <a:lstStyle/>
            <a:p>
              <a:pPr algn="ctr">
                <a:defRPr/>
              </a:pPr>
              <a:endParaRPr lang="zh-CN" altLang="en-US" sz="1400" kern="0">
                <a:solidFill>
                  <a:prstClr val="white"/>
                </a:solidFill>
                <a:latin typeface="等线" panose="020F0502020204030204"/>
                <a:ea typeface="等线" panose="02010600030101010101" pitchFamily="2" charset="-122"/>
              </a:endParaRPr>
            </a:p>
          </p:txBody>
        </p:sp>
        <p:sp>
          <p:nvSpPr>
            <p:cNvPr id="23" name="文字方塊 25">
              <a:extLst>
                <a:ext uri="{FF2B5EF4-FFF2-40B4-BE49-F238E27FC236}">
                  <a16:creationId xmlns:a16="http://schemas.microsoft.com/office/drawing/2014/main" id="{89E257DB-8FFF-4CBA-A518-0982AD8067F2}"/>
                </a:ext>
              </a:extLst>
            </p:cNvPr>
            <p:cNvSpPr txBox="1"/>
            <p:nvPr/>
          </p:nvSpPr>
          <p:spPr>
            <a:xfrm>
              <a:off x="1775321" y="2001165"/>
              <a:ext cx="1408069" cy="448589"/>
            </a:xfrm>
            <a:prstGeom prst="rect">
              <a:avLst/>
            </a:prstGeom>
            <a:noFill/>
          </p:spPr>
          <p:txBody>
            <a:bodyPr wrap="none" rtlCol="0">
              <a:spAutoFit/>
            </a:bodyPr>
            <a:lstStyle/>
            <a:p>
              <a:pPr algn="ctr"/>
              <a:r>
                <a:rPr kumimoji="1" lang="en-US" altLang="zh-TW" b="1" dirty="0">
                  <a:solidFill>
                    <a:srgbClr val="FF0000"/>
                  </a:solidFill>
                  <a:ea typeface="微軟正黑體" panose="020B0604030504040204" pitchFamily="34" charset="-120"/>
                </a:rPr>
                <a:t>Locators</a:t>
              </a:r>
              <a:endParaRPr kumimoji="1" lang="zh-TW" altLang="en-US" b="1" dirty="0">
                <a:solidFill>
                  <a:srgbClr val="FF0000"/>
                </a:solidFill>
                <a:ea typeface="微軟正黑體" panose="020B0604030504040204" pitchFamily="34" charset="-120"/>
              </a:endParaRPr>
            </a:p>
          </p:txBody>
        </p:sp>
      </p:grpSp>
      <p:grpSp>
        <p:nvGrpSpPr>
          <p:cNvPr id="4" name="组合 3">
            <a:extLst>
              <a:ext uri="{FF2B5EF4-FFF2-40B4-BE49-F238E27FC236}">
                <a16:creationId xmlns:a16="http://schemas.microsoft.com/office/drawing/2014/main" id="{69B0B9D8-7227-4646-BFA5-C4775FC1EEDB}"/>
              </a:ext>
            </a:extLst>
          </p:cNvPr>
          <p:cNvGrpSpPr/>
          <p:nvPr/>
        </p:nvGrpSpPr>
        <p:grpSpPr>
          <a:xfrm>
            <a:off x="2361143" y="4028767"/>
            <a:ext cx="1174506" cy="730491"/>
            <a:chOff x="2361143" y="4028767"/>
            <a:chExt cx="1174506" cy="730491"/>
          </a:xfrm>
        </p:grpSpPr>
        <p:sp>
          <p:nvSpPr>
            <p:cNvPr id="24" name="矩形 23">
              <a:extLst>
                <a:ext uri="{FF2B5EF4-FFF2-40B4-BE49-F238E27FC236}">
                  <a16:creationId xmlns:a16="http://schemas.microsoft.com/office/drawing/2014/main" id="{B1348CBC-D726-4404-9697-97915065D554}"/>
                </a:ext>
              </a:extLst>
            </p:cNvPr>
            <p:cNvSpPr/>
            <p:nvPr/>
          </p:nvSpPr>
          <p:spPr>
            <a:xfrm>
              <a:off x="2705075" y="4448757"/>
              <a:ext cx="324336" cy="310501"/>
            </a:xfrm>
            <a:prstGeom prst="rect">
              <a:avLst/>
            </a:prstGeom>
            <a:noFill/>
            <a:ln w="19050" cap="flat" cmpd="sng" algn="ctr">
              <a:solidFill>
                <a:srgbClr val="FFFF00"/>
              </a:solidFill>
              <a:prstDash val="solid"/>
              <a:miter lim="800000"/>
            </a:ln>
            <a:effectLst/>
          </p:spPr>
          <p:txBody>
            <a:bodyPr rtlCol="0" anchor="ctr"/>
            <a:lstStyle/>
            <a:p>
              <a:pPr algn="ctr">
                <a:defRPr/>
              </a:pPr>
              <a:endParaRPr lang="zh-CN" altLang="en-US" sz="1400" kern="0">
                <a:solidFill>
                  <a:prstClr val="white"/>
                </a:solidFill>
                <a:latin typeface="等线" panose="020F0502020204030204"/>
                <a:ea typeface="等线" panose="02010600030101010101" pitchFamily="2" charset="-122"/>
              </a:endParaRPr>
            </a:p>
          </p:txBody>
        </p:sp>
        <p:sp>
          <p:nvSpPr>
            <p:cNvPr id="25" name="文字方塊 25">
              <a:extLst>
                <a:ext uri="{FF2B5EF4-FFF2-40B4-BE49-F238E27FC236}">
                  <a16:creationId xmlns:a16="http://schemas.microsoft.com/office/drawing/2014/main" id="{2B39EF7B-96F1-465C-B6D6-ADCA99DF30FB}"/>
                </a:ext>
              </a:extLst>
            </p:cNvPr>
            <p:cNvSpPr txBox="1"/>
            <p:nvPr/>
          </p:nvSpPr>
          <p:spPr>
            <a:xfrm>
              <a:off x="2361143" y="4028767"/>
              <a:ext cx="1174506" cy="448589"/>
            </a:xfrm>
            <a:prstGeom prst="rect">
              <a:avLst/>
            </a:prstGeom>
            <a:noFill/>
          </p:spPr>
          <p:txBody>
            <a:bodyPr wrap="none" rtlCol="0">
              <a:spAutoFit/>
            </a:bodyPr>
            <a:lstStyle/>
            <a:p>
              <a:pPr algn="ctr"/>
              <a:r>
                <a:rPr kumimoji="1" lang="en-US" altLang="zh-TW" b="1" dirty="0">
                  <a:solidFill>
                    <a:srgbClr val="FFFF00"/>
                  </a:solidFill>
                  <a:ea typeface="微軟正黑體" panose="020B0604030504040204" pitchFamily="34" charset="-120"/>
                </a:rPr>
                <a:t>Trigger</a:t>
              </a:r>
              <a:endParaRPr kumimoji="1" lang="zh-TW" altLang="en-US" b="1" dirty="0">
                <a:solidFill>
                  <a:srgbClr val="FFFF00"/>
                </a:solidFill>
                <a:ea typeface="微軟正黑體" panose="020B0604030504040204" pitchFamily="34" charset="-120"/>
              </a:endParaRPr>
            </a:p>
          </p:txBody>
        </p:sp>
      </p:grpSp>
      <p:sp>
        <p:nvSpPr>
          <p:cNvPr id="6" name="灯片编号占位符 5">
            <a:extLst>
              <a:ext uri="{FF2B5EF4-FFF2-40B4-BE49-F238E27FC236}">
                <a16:creationId xmlns:a16="http://schemas.microsoft.com/office/drawing/2014/main" id="{7524603F-00A1-42C8-8DF1-4C10690C9374}"/>
              </a:ext>
            </a:extLst>
          </p:cNvPr>
          <p:cNvSpPr>
            <a:spLocks noGrp="1"/>
          </p:cNvSpPr>
          <p:nvPr>
            <p:ph type="sldNum" sz="quarter" idx="10"/>
          </p:nvPr>
        </p:nvSpPr>
        <p:spPr/>
        <p:txBody>
          <a:bodyPr/>
          <a:lstStyle/>
          <a:p>
            <a:fld id="{6C53781C-E1F6-4315-A39D-61273F2E0596}" type="slidenum">
              <a:rPr lang="zh-CN" altLang="en-US" smtClean="0"/>
              <a:pPr/>
              <a:t>22</a:t>
            </a:fld>
            <a:endParaRPr lang="zh-CN" altLang="en-US" dirty="0"/>
          </a:p>
        </p:txBody>
      </p:sp>
      <p:sp>
        <p:nvSpPr>
          <p:cNvPr id="29" name="文本占位符 28">
            <a:extLst>
              <a:ext uri="{FF2B5EF4-FFF2-40B4-BE49-F238E27FC236}">
                <a16:creationId xmlns:a16="http://schemas.microsoft.com/office/drawing/2014/main" id="{CF9867EA-EF60-4392-9B57-40868806238C}"/>
              </a:ext>
            </a:extLst>
          </p:cNvPr>
          <p:cNvSpPr>
            <a:spLocks noGrp="1"/>
          </p:cNvSpPr>
          <p:nvPr>
            <p:ph type="body" sz="quarter" idx="12"/>
          </p:nvPr>
        </p:nvSpPr>
        <p:spPr/>
        <p:txBody>
          <a:bodyPr/>
          <a:lstStyle/>
          <a:p>
            <a:endParaRPr lang="zh-CN" altLang="en-US"/>
          </a:p>
        </p:txBody>
      </p:sp>
    </p:spTree>
    <p:extLst>
      <p:ext uri="{BB962C8B-B14F-4D97-AF65-F5344CB8AC3E}">
        <p14:creationId xmlns:p14="http://schemas.microsoft.com/office/powerpoint/2010/main" val="895837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圆角 12">
            <a:extLst>
              <a:ext uri="{FF2B5EF4-FFF2-40B4-BE49-F238E27FC236}">
                <a16:creationId xmlns:a16="http://schemas.microsoft.com/office/drawing/2014/main" id="{EF3386CF-4D75-4EE4-9812-EA397D0C8B24}"/>
              </a:ext>
            </a:extLst>
          </p:cNvPr>
          <p:cNvSpPr/>
          <p:nvPr/>
        </p:nvSpPr>
        <p:spPr>
          <a:xfrm>
            <a:off x="4292929" y="1081555"/>
            <a:ext cx="7039804" cy="5038952"/>
          </a:xfrm>
          <a:prstGeom prst="roundRect">
            <a:avLst>
              <a:gd name="adj" fmla="val 0"/>
            </a:avLst>
          </a:prstGeom>
          <a:solidFill>
            <a:sysClr val="window" lastClr="FFFFF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just"/>
            <a:endParaRPr lang="zh-CN" altLang="en-US" dirty="0"/>
          </a:p>
        </p:txBody>
      </p:sp>
      <p:pic>
        <p:nvPicPr>
          <p:cNvPr id="15" name="图片 14">
            <a:extLst>
              <a:ext uri="{FF2B5EF4-FFF2-40B4-BE49-F238E27FC236}">
                <a16:creationId xmlns:a16="http://schemas.microsoft.com/office/drawing/2014/main" id="{7C907395-0927-453F-8C80-5935DAD192B8}"/>
              </a:ext>
            </a:extLst>
          </p:cNvPr>
          <p:cNvPicPr>
            <a:picLocks noChangeAspect="1"/>
          </p:cNvPicPr>
          <p:nvPr/>
        </p:nvPicPr>
        <p:blipFill>
          <a:blip r:embed="rId3"/>
          <a:stretch>
            <a:fillRect/>
          </a:stretch>
        </p:blipFill>
        <p:spPr>
          <a:xfrm>
            <a:off x="5053959" y="1334938"/>
            <a:ext cx="4782045" cy="1718614"/>
          </a:xfrm>
          <a:prstGeom prst="rect">
            <a:avLst/>
          </a:prstGeom>
        </p:spPr>
      </p:pic>
      <p:pic>
        <p:nvPicPr>
          <p:cNvPr id="16" name="图片 15">
            <a:extLst>
              <a:ext uri="{FF2B5EF4-FFF2-40B4-BE49-F238E27FC236}">
                <a16:creationId xmlns:a16="http://schemas.microsoft.com/office/drawing/2014/main" id="{7247F224-1AA7-4A62-A315-2D0C62AC85D1}"/>
              </a:ext>
            </a:extLst>
          </p:cNvPr>
          <p:cNvPicPr>
            <a:picLocks noChangeAspect="1"/>
          </p:cNvPicPr>
          <p:nvPr/>
        </p:nvPicPr>
        <p:blipFill>
          <a:blip r:embed="rId4"/>
          <a:stretch>
            <a:fillRect/>
          </a:stretch>
        </p:blipFill>
        <p:spPr>
          <a:xfrm>
            <a:off x="4841834" y="3583278"/>
            <a:ext cx="5206296" cy="2139819"/>
          </a:xfrm>
          <a:prstGeom prst="rect">
            <a:avLst/>
          </a:prstGeom>
        </p:spPr>
      </p:pic>
      <p:sp>
        <p:nvSpPr>
          <p:cNvPr id="2" name="文本占位符 1">
            <a:extLst>
              <a:ext uri="{FF2B5EF4-FFF2-40B4-BE49-F238E27FC236}">
                <a16:creationId xmlns:a16="http://schemas.microsoft.com/office/drawing/2014/main" id="{4E8335A9-5C38-46B9-B299-E93C0875EFB5}"/>
              </a:ext>
            </a:extLst>
          </p:cNvPr>
          <p:cNvSpPr>
            <a:spLocks noGrp="1"/>
          </p:cNvSpPr>
          <p:nvPr>
            <p:ph type="body" sz="quarter" idx="11"/>
          </p:nvPr>
        </p:nvSpPr>
        <p:spPr/>
        <p:txBody>
          <a:bodyPr/>
          <a:lstStyle/>
          <a:p>
            <a:r>
              <a:rPr lang="en-US" altLang="zh-CN" dirty="0"/>
              <a:t>Performance</a:t>
            </a:r>
            <a:endParaRPr lang="zh-CN" altLang="en-US" dirty="0"/>
          </a:p>
        </p:txBody>
      </p:sp>
      <p:sp>
        <p:nvSpPr>
          <p:cNvPr id="24" name="矩形: 圆角 23">
            <a:extLst>
              <a:ext uri="{FF2B5EF4-FFF2-40B4-BE49-F238E27FC236}">
                <a16:creationId xmlns:a16="http://schemas.microsoft.com/office/drawing/2014/main" id="{00874E5E-2BE6-4200-9DEE-A63C1422261D}"/>
              </a:ext>
            </a:extLst>
          </p:cNvPr>
          <p:cNvSpPr/>
          <p:nvPr/>
        </p:nvSpPr>
        <p:spPr>
          <a:xfrm>
            <a:off x="4838700" y="2733151"/>
            <a:ext cx="5073650" cy="264049"/>
          </a:xfrm>
          <a:prstGeom prst="roundRect">
            <a:avLst/>
          </a:prstGeom>
          <a:noFill/>
          <a:ln w="38100" cap="flat" cmpd="sng" algn="ctr">
            <a:solidFill>
              <a:srgbClr val="C8161E"/>
            </a:solidFill>
            <a:prstDash val="sysDash"/>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000000"/>
              </a:solidFill>
              <a:effectLst/>
              <a:uLnTx/>
              <a:uFillTx/>
            </a:endParaRPr>
          </a:p>
        </p:txBody>
      </p:sp>
      <p:sp>
        <p:nvSpPr>
          <p:cNvPr id="25" name="矩形: 圆角 24">
            <a:extLst>
              <a:ext uri="{FF2B5EF4-FFF2-40B4-BE49-F238E27FC236}">
                <a16:creationId xmlns:a16="http://schemas.microsoft.com/office/drawing/2014/main" id="{04A8A476-39A8-4868-BB0D-01C973808FFC}"/>
              </a:ext>
            </a:extLst>
          </p:cNvPr>
          <p:cNvSpPr/>
          <p:nvPr/>
        </p:nvSpPr>
        <p:spPr>
          <a:xfrm>
            <a:off x="4933950" y="5175250"/>
            <a:ext cx="4978400" cy="470517"/>
          </a:xfrm>
          <a:prstGeom prst="roundRect">
            <a:avLst/>
          </a:prstGeom>
          <a:noFill/>
          <a:ln w="38100" cap="flat" cmpd="sng" algn="ctr">
            <a:solidFill>
              <a:srgbClr val="C8161E"/>
            </a:solidFill>
            <a:prstDash val="sysDash"/>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000000"/>
              </a:solidFill>
              <a:effectLst/>
              <a:uLnTx/>
              <a:uFillTx/>
            </a:endParaRPr>
          </a:p>
        </p:txBody>
      </p:sp>
      <p:sp>
        <p:nvSpPr>
          <p:cNvPr id="26" name="文字方塊 25">
            <a:extLst>
              <a:ext uri="{FF2B5EF4-FFF2-40B4-BE49-F238E27FC236}">
                <a16:creationId xmlns:a16="http://schemas.microsoft.com/office/drawing/2014/main" id="{319B79AC-770D-4F9F-A07F-EB47BFFF7820}"/>
              </a:ext>
            </a:extLst>
          </p:cNvPr>
          <p:cNvSpPr txBox="1"/>
          <p:nvPr/>
        </p:nvSpPr>
        <p:spPr>
          <a:xfrm>
            <a:off x="4401359" y="3059668"/>
            <a:ext cx="6497586" cy="369332"/>
          </a:xfrm>
          <a:prstGeom prst="rect">
            <a:avLst/>
          </a:prstGeom>
          <a:solidFill>
            <a:srgbClr val="C8161E">
              <a:lumMod val="20000"/>
              <a:lumOff val="80000"/>
            </a:srgb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TW" sz="1800" b="1" i="0" u="none" strike="noStrike" kern="0" cap="none" spc="0" normalizeH="0" baseline="0" noProof="0" dirty="0">
                <a:ln>
                  <a:noFill/>
                </a:ln>
                <a:effectLst/>
                <a:uLnTx/>
                <a:uFillTx/>
                <a:ea typeface="微軟正黑體" panose="020B0604030504040204" pitchFamily="34" charset="-120"/>
              </a:rPr>
              <a:t>C</a:t>
            </a:r>
            <a:r>
              <a:rPr kumimoji="1" lang="en-US" altLang="zh-CN" sz="1800" b="1" i="0" u="none" strike="noStrike" kern="0" cap="none" spc="0" normalizeH="0" baseline="0" noProof="0" dirty="0">
                <a:ln>
                  <a:noFill/>
                </a:ln>
                <a:effectLst/>
                <a:uLnTx/>
                <a:uFillTx/>
                <a:ea typeface="微軟正黑體" panose="020B0604030504040204" pitchFamily="34" charset="-120"/>
              </a:rPr>
              <a:t>overing </a:t>
            </a:r>
            <a:r>
              <a:rPr kumimoji="1" lang="en-US" altLang="zh-CN" sz="1800" b="1" i="0" strike="noStrike" kern="0" cap="none" spc="0" normalizeH="0" baseline="0" noProof="0" dirty="0">
                <a:ln>
                  <a:noFill/>
                </a:ln>
                <a:solidFill>
                  <a:srgbClr val="C00000"/>
                </a:solidFill>
                <a:effectLst/>
                <a:uLnTx/>
                <a:uFillTx/>
                <a:ea typeface="微軟正黑體" panose="020B0604030504040204" pitchFamily="34" charset="-120"/>
              </a:rPr>
              <a:t>more area </a:t>
            </a:r>
            <a:r>
              <a:rPr kumimoji="1" lang="en-US" altLang="zh-CN" sz="1800" b="1" i="0" u="none" strike="noStrike" kern="0" cap="none" spc="0" normalizeH="0" baseline="0" noProof="0" dirty="0">
                <a:ln>
                  <a:noFill/>
                </a:ln>
                <a:effectLst/>
                <a:uLnTx/>
                <a:uFillTx/>
                <a:ea typeface="微軟正黑體" panose="020B0604030504040204" pitchFamily="34" charset="-120"/>
              </a:rPr>
              <a:t>with </a:t>
            </a:r>
            <a:r>
              <a:rPr kumimoji="1" lang="en-US" altLang="zh-CN" sz="1800" b="1" i="0" u="none" strike="noStrike" kern="0" cap="none" spc="0" normalizeH="0" baseline="0" noProof="0" dirty="0">
                <a:ln>
                  <a:noFill/>
                </a:ln>
                <a:solidFill>
                  <a:srgbClr val="C00000"/>
                </a:solidFill>
                <a:effectLst/>
                <a:uLnTx/>
                <a:uFillTx/>
                <a:ea typeface="微軟正黑體" panose="020B0604030504040204" pitchFamily="34" charset="-120"/>
              </a:rPr>
              <a:t>less cost </a:t>
            </a:r>
            <a:r>
              <a:rPr kumimoji="1" lang="en-US" altLang="zh-CN" sz="1800" b="1" i="0" u="none" strike="noStrike" kern="0" cap="none" spc="0" normalizeH="0" baseline="0" noProof="0" dirty="0">
                <a:ln>
                  <a:noFill/>
                </a:ln>
                <a:effectLst/>
                <a:uLnTx/>
                <a:uFillTx/>
                <a:ea typeface="微軟正黑體" panose="020B0604030504040204" pitchFamily="34" charset="-120"/>
              </a:rPr>
              <a:t>per square meters</a:t>
            </a:r>
            <a:endParaRPr kumimoji="1" lang="zh-TW" altLang="en-US" sz="1800" b="1" i="0" u="none" strike="noStrike" kern="0" cap="none" spc="0" normalizeH="0" baseline="0" noProof="0" dirty="0">
              <a:ln>
                <a:noFill/>
              </a:ln>
              <a:effectLst/>
              <a:uLnTx/>
              <a:uFillTx/>
              <a:ea typeface="微軟正黑體" panose="020B0604030504040204" pitchFamily="34" charset="-120"/>
            </a:endParaRPr>
          </a:p>
        </p:txBody>
      </p:sp>
      <p:sp>
        <p:nvSpPr>
          <p:cNvPr id="27" name="文字方塊 25">
            <a:extLst>
              <a:ext uri="{FF2B5EF4-FFF2-40B4-BE49-F238E27FC236}">
                <a16:creationId xmlns:a16="http://schemas.microsoft.com/office/drawing/2014/main" id="{468DE796-BE15-426E-AC61-75FE4CCAFBBD}"/>
              </a:ext>
            </a:extLst>
          </p:cNvPr>
          <p:cNvSpPr txBox="1"/>
          <p:nvPr/>
        </p:nvSpPr>
        <p:spPr>
          <a:xfrm>
            <a:off x="4401359" y="5687837"/>
            <a:ext cx="6497586" cy="369332"/>
          </a:xfrm>
          <a:prstGeom prst="rect">
            <a:avLst/>
          </a:prstGeom>
          <a:solidFill>
            <a:srgbClr val="C8161E">
              <a:lumMod val="20000"/>
              <a:lumOff val="80000"/>
            </a:srgb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TW" sz="1800" b="1" i="0" u="none" strike="noStrike" kern="0" cap="none" spc="0" normalizeH="0" baseline="0" noProof="0" dirty="0">
                <a:ln>
                  <a:noFill/>
                </a:ln>
                <a:solidFill>
                  <a:srgbClr val="C00000"/>
                </a:solidFill>
                <a:effectLst/>
                <a:uLnTx/>
                <a:uFillTx/>
                <a:ea typeface="微軟正黑體" panose="020B0604030504040204" pitchFamily="34" charset="-120"/>
              </a:rPr>
              <a:t>Close performance </a:t>
            </a:r>
            <a:r>
              <a:rPr kumimoji="1" lang="en-US" altLang="zh-TW" sz="1800" b="1" i="0" u="none" strike="noStrike" kern="0" cap="none" spc="0" normalizeH="0" baseline="0" noProof="0" dirty="0">
                <a:ln>
                  <a:noFill/>
                </a:ln>
                <a:effectLst/>
                <a:uLnTx/>
                <a:uFillTx/>
                <a:ea typeface="微軟正黑體" panose="020B0604030504040204" pitchFamily="34" charset="-120"/>
              </a:rPr>
              <a:t>to standard Direction Finding</a:t>
            </a:r>
            <a:endParaRPr kumimoji="1" lang="zh-TW" altLang="en-US" sz="1800" b="1" i="0" u="none" strike="noStrike" kern="0" cap="none" spc="0" normalizeH="0" baseline="0" noProof="0" dirty="0">
              <a:ln>
                <a:noFill/>
              </a:ln>
              <a:effectLst/>
              <a:uLnTx/>
              <a:uFillTx/>
              <a:ea typeface="微軟正黑體" panose="020B0604030504040204" pitchFamily="34" charset="-120"/>
            </a:endParaRPr>
          </a:p>
        </p:txBody>
      </p:sp>
      <p:pic>
        <p:nvPicPr>
          <p:cNvPr id="28" name="图片 27">
            <a:extLst>
              <a:ext uri="{FF2B5EF4-FFF2-40B4-BE49-F238E27FC236}">
                <a16:creationId xmlns:a16="http://schemas.microsoft.com/office/drawing/2014/main" id="{01249886-7BA6-4DD9-B481-12A26FB1BB34}"/>
              </a:ext>
            </a:extLst>
          </p:cNvPr>
          <p:cNvPicPr>
            <a:picLocks noChangeAspect="1"/>
          </p:cNvPicPr>
          <p:nvPr/>
        </p:nvPicPr>
        <p:blipFill>
          <a:blip r:embed="rId5"/>
          <a:srcRect l="4103" r="4048"/>
          <a:stretch>
            <a:fillRect/>
          </a:stretch>
        </p:blipFill>
        <p:spPr>
          <a:xfrm>
            <a:off x="1180695" y="1081554"/>
            <a:ext cx="2218698" cy="3160260"/>
          </a:xfrm>
          <a:prstGeom prst="rect">
            <a:avLst/>
          </a:prstGeom>
        </p:spPr>
      </p:pic>
      <p:pic>
        <p:nvPicPr>
          <p:cNvPr id="29" name="图片 28">
            <a:extLst>
              <a:ext uri="{FF2B5EF4-FFF2-40B4-BE49-F238E27FC236}">
                <a16:creationId xmlns:a16="http://schemas.microsoft.com/office/drawing/2014/main" id="{3BE3726A-4849-40BD-A8E7-DEEF984CEC5F}"/>
              </a:ext>
            </a:extLst>
          </p:cNvPr>
          <p:cNvPicPr>
            <a:picLocks noChangeAspect="1"/>
          </p:cNvPicPr>
          <p:nvPr/>
        </p:nvPicPr>
        <p:blipFill>
          <a:blip r:embed="rId6">
            <a:clrChange>
              <a:clrFrom>
                <a:srgbClr val="FFFFFF"/>
              </a:clrFrom>
              <a:clrTo>
                <a:srgbClr val="FFFFFF">
                  <a:alpha val="0"/>
                </a:srgbClr>
              </a:clrTo>
            </a:clrChange>
          </a:blip>
          <a:srcRect t="5137"/>
          <a:stretch>
            <a:fillRect/>
          </a:stretch>
        </p:blipFill>
        <p:spPr>
          <a:xfrm>
            <a:off x="573305" y="4323316"/>
            <a:ext cx="3605081" cy="1797190"/>
          </a:xfrm>
          <a:prstGeom prst="rect">
            <a:avLst/>
          </a:prstGeom>
        </p:spPr>
      </p:pic>
      <p:sp>
        <p:nvSpPr>
          <p:cNvPr id="3" name="灯片编号占位符 2">
            <a:extLst>
              <a:ext uri="{FF2B5EF4-FFF2-40B4-BE49-F238E27FC236}">
                <a16:creationId xmlns:a16="http://schemas.microsoft.com/office/drawing/2014/main" id="{AD7547BE-F636-45C4-9533-AE652688DC04}"/>
              </a:ext>
            </a:extLst>
          </p:cNvPr>
          <p:cNvSpPr>
            <a:spLocks noGrp="1"/>
          </p:cNvSpPr>
          <p:nvPr>
            <p:ph type="sldNum" sz="quarter" idx="10"/>
          </p:nvPr>
        </p:nvSpPr>
        <p:spPr/>
        <p:txBody>
          <a:bodyPr/>
          <a:lstStyle/>
          <a:p>
            <a:fld id="{6C53781C-E1F6-4315-A39D-61273F2E0596}" type="slidenum">
              <a:rPr lang="zh-CN" altLang="en-US" smtClean="0"/>
              <a:pPr/>
              <a:t>23</a:t>
            </a:fld>
            <a:endParaRPr lang="zh-CN" altLang="en-US" dirty="0"/>
          </a:p>
        </p:txBody>
      </p:sp>
      <p:sp>
        <p:nvSpPr>
          <p:cNvPr id="5" name="文本占位符 4">
            <a:extLst>
              <a:ext uri="{FF2B5EF4-FFF2-40B4-BE49-F238E27FC236}">
                <a16:creationId xmlns:a16="http://schemas.microsoft.com/office/drawing/2014/main" id="{29281564-2839-464A-9B22-5EAB2524E2F2}"/>
              </a:ext>
            </a:extLst>
          </p:cNvPr>
          <p:cNvSpPr>
            <a:spLocks noGrp="1"/>
          </p:cNvSpPr>
          <p:nvPr>
            <p:ph type="body" sz="quarter" idx="12"/>
          </p:nvPr>
        </p:nvSpPr>
        <p:spPr/>
        <p:txBody>
          <a:bodyPr/>
          <a:lstStyle/>
          <a:p>
            <a:endParaRPr lang="zh-CN" altLang="en-US"/>
          </a:p>
        </p:txBody>
      </p:sp>
    </p:spTree>
    <p:extLst>
      <p:ext uri="{BB962C8B-B14F-4D97-AF65-F5344CB8AC3E}">
        <p14:creationId xmlns:p14="http://schemas.microsoft.com/office/powerpoint/2010/main" val="3395153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271FDE98-CF90-430D-BCD6-4C1D1219F9D3}"/>
              </a:ext>
            </a:extLst>
          </p:cNvPr>
          <p:cNvSpPr>
            <a:spLocks noGrp="1"/>
          </p:cNvSpPr>
          <p:nvPr>
            <p:ph type="body" sz="quarter" idx="11"/>
          </p:nvPr>
        </p:nvSpPr>
        <p:spPr/>
        <p:txBody>
          <a:bodyPr/>
          <a:lstStyle/>
          <a:p>
            <a:r>
              <a:rPr lang="en-US" altLang="zh-CN" dirty="0"/>
              <a:t>Conclusion</a:t>
            </a:r>
            <a:endParaRPr lang="zh-CN" altLang="en-US" dirty="0"/>
          </a:p>
        </p:txBody>
      </p:sp>
      <p:sp>
        <p:nvSpPr>
          <p:cNvPr id="6" name="矩形: 圆角 5">
            <a:extLst>
              <a:ext uri="{FF2B5EF4-FFF2-40B4-BE49-F238E27FC236}">
                <a16:creationId xmlns:a16="http://schemas.microsoft.com/office/drawing/2014/main" id="{9687A967-412A-402F-AFED-1D467999F284}"/>
              </a:ext>
            </a:extLst>
          </p:cNvPr>
          <p:cNvSpPr/>
          <p:nvPr/>
        </p:nvSpPr>
        <p:spPr>
          <a:xfrm>
            <a:off x="1075351" y="1303461"/>
            <a:ext cx="10071620" cy="4270025"/>
          </a:xfrm>
          <a:prstGeom prst="roundRect">
            <a:avLst>
              <a:gd name="adj" fmla="val 0"/>
            </a:avLst>
          </a:prstGeom>
          <a:solidFill>
            <a:sysClr val="window" lastClr="FFFFF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just"/>
            <a:endParaRPr lang="zh-CN" altLang="en-US" dirty="0"/>
          </a:p>
        </p:txBody>
      </p:sp>
      <p:sp>
        <p:nvSpPr>
          <p:cNvPr id="7" name="平行四边形 6">
            <a:extLst>
              <a:ext uri="{FF2B5EF4-FFF2-40B4-BE49-F238E27FC236}">
                <a16:creationId xmlns:a16="http://schemas.microsoft.com/office/drawing/2014/main" id="{4402BE8F-9697-4CDD-B5BE-1C003886C030}"/>
              </a:ext>
            </a:extLst>
          </p:cNvPr>
          <p:cNvSpPr/>
          <p:nvPr/>
        </p:nvSpPr>
        <p:spPr>
          <a:xfrm>
            <a:off x="1251578" y="1448990"/>
            <a:ext cx="473565" cy="242093"/>
          </a:xfrm>
          <a:prstGeom prst="parallelogram">
            <a:avLst>
              <a:gd name="adj" fmla="val 4444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文本框 7">
            <a:extLst>
              <a:ext uri="{FF2B5EF4-FFF2-40B4-BE49-F238E27FC236}">
                <a16:creationId xmlns:a16="http://schemas.microsoft.com/office/drawing/2014/main" id="{3EECCD08-4BBD-42F4-970E-E85AC2F8AB7A}"/>
              </a:ext>
            </a:extLst>
          </p:cNvPr>
          <p:cNvSpPr txBox="1"/>
          <p:nvPr/>
        </p:nvSpPr>
        <p:spPr>
          <a:xfrm>
            <a:off x="1560043" y="1797050"/>
            <a:ext cx="9108650" cy="3387017"/>
          </a:xfrm>
          <a:prstGeom prst="rect">
            <a:avLst/>
          </a:prstGeom>
          <a:noFill/>
        </p:spPr>
        <p:txBody>
          <a:bodyPr wrap="square" rtlCol="0">
            <a:spAutoFit/>
          </a:bodyPr>
          <a:lstStyle/>
          <a:p>
            <a:pPr marL="342900" indent="-342900">
              <a:lnSpc>
                <a:spcPct val="130000"/>
              </a:lnSpc>
              <a:spcBef>
                <a:spcPts val="1200"/>
              </a:spcBef>
              <a:spcAft>
                <a:spcPts val="1200"/>
              </a:spcAft>
              <a:buFont typeface="Arial" panose="020B0604020202020204" pitchFamily="34" charset="0"/>
              <a:buChar char="•"/>
            </a:pPr>
            <a:r>
              <a:rPr lang="en-US" altLang="zh-CN" sz="2400" dirty="0">
                <a:solidFill>
                  <a:schemeClr val="tx1">
                    <a:lumMod val="75000"/>
                    <a:lumOff val="25000"/>
                  </a:schemeClr>
                </a:solidFill>
              </a:rPr>
              <a:t>Proposed </a:t>
            </a:r>
            <a:r>
              <a:rPr lang="en-US" altLang="zh-CN" sz="2400" b="1" dirty="0">
                <a:solidFill>
                  <a:srgbClr val="C00000"/>
                </a:solidFill>
              </a:rPr>
              <a:t>Bridge</a:t>
            </a:r>
            <a:r>
              <a:rPr lang="en-US" altLang="zh-CN" sz="2400" dirty="0">
                <a:solidFill>
                  <a:schemeClr val="tx1">
                    <a:lumMod val="75000"/>
                    <a:lumOff val="25000"/>
                  </a:schemeClr>
                </a:solidFill>
              </a:rPr>
              <a:t> that makes BLE official Direction Finding </a:t>
            </a:r>
            <a:r>
              <a:rPr lang="en-US" altLang="zh-CN" sz="2400" b="1" dirty="0">
                <a:solidFill>
                  <a:srgbClr val="C00000"/>
                </a:solidFill>
              </a:rPr>
              <a:t>compatible</a:t>
            </a:r>
            <a:r>
              <a:rPr lang="en-US" altLang="zh-CN" sz="2400" dirty="0">
                <a:solidFill>
                  <a:schemeClr val="tx1">
                    <a:lumMod val="75000"/>
                    <a:lumOff val="25000"/>
                  </a:schemeClr>
                </a:solidFill>
              </a:rPr>
              <a:t> with every BLE device </a:t>
            </a:r>
            <a:r>
              <a:rPr lang="en-US" altLang="zh-CN" sz="2400" b="1" dirty="0">
                <a:solidFill>
                  <a:srgbClr val="C00000"/>
                </a:solidFill>
              </a:rPr>
              <a:t>without modifications</a:t>
            </a:r>
            <a:r>
              <a:rPr lang="en-US" altLang="zh-CN" sz="2400" dirty="0">
                <a:solidFill>
                  <a:schemeClr val="tx1">
                    <a:lumMod val="75000"/>
                    <a:lumOff val="25000"/>
                  </a:schemeClr>
                </a:solidFill>
              </a:rPr>
              <a:t>. </a:t>
            </a:r>
          </a:p>
          <a:p>
            <a:pPr marL="342900" indent="-342900">
              <a:lnSpc>
                <a:spcPct val="130000"/>
              </a:lnSpc>
              <a:spcBef>
                <a:spcPts val="1200"/>
              </a:spcBef>
              <a:spcAft>
                <a:spcPts val="1200"/>
              </a:spcAft>
              <a:buFont typeface="Arial" panose="020B0604020202020204" pitchFamily="34" charset="0"/>
              <a:buChar char="•"/>
            </a:pPr>
            <a:r>
              <a:rPr lang="en-US" altLang="zh-CN" sz="2400" dirty="0">
                <a:solidFill>
                  <a:schemeClr val="tx1">
                    <a:lumMod val="75000"/>
                    <a:lumOff val="25000"/>
                  </a:schemeClr>
                </a:solidFill>
              </a:rPr>
              <a:t>Designed a </a:t>
            </a:r>
            <a:r>
              <a:rPr lang="en-US" altLang="zh-CN" sz="2400" b="1" dirty="0">
                <a:solidFill>
                  <a:srgbClr val="C00000"/>
                </a:solidFill>
              </a:rPr>
              <a:t>Nesting Packet</a:t>
            </a:r>
            <a:r>
              <a:rPr lang="en-US" altLang="zh-CN" sz="2400" dirty="0">
                <a:solidFill>
                  <a:schemeClr val="tx1">
                    <a:lumMod val="75000"/>
                    <a:lumOff val="25000"/>
                  </a:schemeClr>
                </a:solidFill>
              </a:rPr>
              <a:t> scheme for Trigger to </a:t>
            </a:r>
            <a:r>
              <a:rPr lang="en-US" altLang="zh-CN" sz="2400" b="1" dirty="0">
                <a:solidFill>
                  <a:srgbClr val="C00000"/>
                </a:solidFill>
              </a:rPr>
              <a:t>mimic communication behaviors</a:t>
            </a:r>
            <a:r>
              <a:rPr lang="en-US" altLang="zh-CN" sz="2400" dirty="0">
                <a:solidFill>
                  <a:schemeClr val="tx1">
                    <a:lumMod val="75000"/>
                    <a:lumOff val="25000"/>
                  </a:schemeClr>
                </a:solidFill>
              </a:rPr>
              <a:t> with both Locators and Targets.</a:t>
            </a:r>
          </a:p>
          <a:p>
            <a:pPr lvl="1">
              <a:lnSpc>
                <a:spcPct val="130000"/>
              </a:lnSpc>
              <a:spcBef>
                <a:spcPts val="1200"/>
              </a:spcBef>
              <a:spcAft>
                <a:spcPts val="1200"/>
              </a:spcAft>
            </a:pPr>
            <a:r>
              <a:rPr lang="en-US" altLang="zh-CN" sz="2000" dirty="0">
                <a:solidFill>
                  <a:schemeClr val="tx1">
                    <a:lumMod val="75000"/>
                    <a:lumOff val="25000"/>
                  </a:schemeClr>
                </a:solidFill>
              </a:rPr>
              <a:t>-	For other system details, including </a:t>
            </a:r>
            <a:r>
              <a:rPr lang="en-US" altLang="zh-CN" sz="2000" b="1" dirty="0">
                <a:solidFill>
                  <a:schemeClr val="tx1">
                    <a:lumMod val="75000"/>
                    <a:lumOff val="25000"/>
                  </a:schemeClr>
                </a:solidFill>
              </a:rPr>
              <a:t>CFO Estimation</a:t>
            </a:r>
            <a:r>
              <a:rPr lang="en-US" altLang="zh-CN" sz="2000" dirty="0">
                <a:solidFill>
                  <a:schemeClr val="tx1">
                    <a:lumMod val="75000"/>
                    <a:lumOff val="25000"/>
                  </a:schemeClr>
                </a:solidFill>
              </a:rPr>
              <a:t>, </a:t>
            </a:r>
            <a:r>
              <a:rPr lang="en-US" altLang="zh-CN" sz="2000" b="1" dirty="0">
                <a:solidFill>
                  <a:schemeClr val="tx1">
                    <a:lumMod val="75000"/>
                    <a:lumOff val="25000"/>
                  </a:schemeClr>
                </a:solidFill>
              </a:rPr>
              <a:t>Interference Mitigation</a:t>
            </a:r>
            <a:r>
              <a:rPr lang="en-US" altLang="zh-CN" sz="2000" dirty="0">
                <a:solidFill>
                  <a:schemeClr val="tx1">
                    <a:lumMod val="75000"/>
                    <a:lumOff val="25000"/>
                  </a:schemeClr>
                </a:solidFill>
              </a:rPr>
              <a:t>, and </a:t>
            </a:r>
            <a:r>
              <a:rPr lang="en-US" altLang="zh-CN" sz="2000" b="1" dirty="0">
                <a:solidFill>
                  <a:schemeClr val="tx1">
                    <a:lumMod val="75000"/>
                    <a:lumOff val="25000"/>
                  </a:schemeClr>
                </a:solidFill>
              </a:rPr>
              <a:t>Scalability</a:t>
            </a:r>
            <a:r>
              <a:rPr lang="en-US" altLang="zh-CN" sz="2000" dirty="0">
                <a:solidFill>
                  <a:schemeClr val="tx1">
                    <a:lumMod val="75000"/>
                    <a:lumOff val="25000"/>
                  </a:schemeClr>
                </a:solidFill>
              </a:rPr>
              <a:t>, please check our paper for more information.</a:t>
            </a:r>
          </a:p>
        </p:txBody>
      </p:sp>
      <p:sp>
        <p:nvSpPr>
          <p:cNvPr id="9" name="right-quote-sign_36811">
            <a:extLst>
              <a:ext uri="{FF2B5EF4-FFF2-40B4-BE49-F238E27FC236}">
                <a16:creationId xmlns:a16="http://schemas.microsoft.com/office/drawing/2014/main" id="{99765B3D-E760-4E14-8B22-6D0173BDB9AA}"/>
              </a:ext>
            </a:extLst>
          </p:cNvPr>
          <p:cNvSpPr>
            <a:spLocks noChangeAspect="1"/>
          </p:cNvSpPr>
          <p:nvPr/>
        </p:nvSpPr>
        <p:spPr bwMode="auto">
          <a:xfrm>
            <a:off x="10833793" y="5336828"/>
            <a:ext cx="507655" cy="492365"/>
          </a:xfrm>
          <a:custGeom>
            <a:avLst/>
            <a:gdLst>
              <a:gd name="T0" fmla="*/ 314 w 314"/>
              <a:gd name="T1" fmla="*/ 0 h 305"/>
              <a:gd name="T2" fmla="*/ 314 w 314"/>
              <a:gd name="T3" fmla="*/ 158 h 305"/>
              <a:gd name="T4" fmla="*/ 206 w 314"/>
              <a:gd name="T5" fmla="*/ 305 h 305"/>
              <a:gd name="T6" fmla="*/ 170 w 314"/>
              <a:gd name="T7" fmla="*/ 304 h 305"/>
              <a:gd name="T8" fmla="*/ 170 w 314"/>
              <a:gd name="T9" fmla="*/ 243 h 305"/>
              <a:gd name="T10" fmla="*/ 244 w 314"/>
              <a:gd name="T11" fmla="*/ 174 h 305"/>
              <a:gd name="T12" fmla="*/ 243 w 314"/>
              <a:gd name="T13" fmla="*/ 146 h 305"/>
              <a:gd name="T14" fmla="*/ 192 w 314"/>
              <a:gd name="T15" fmla="*/ 146 h 305"/>
              <a:gd name="T16" fmla="*/ 192 w 314"/>
              <a:gd name="T17" fmla="*/ 0 h 305"/>
              <a:gd name="T18" fmla="*/ 314 w 314"/>
              <a:gd name="T19" fmla="*/ 0 h 305"/>
              <a:gd name="T20" fmla="*/ 314 w 314"/>
              <a:gd name="T21" fmla="*/ 0 h 305"/>
              <a:gd name="T22" fmla="*/ 16 w 314"/>
              <a:gd name="T23" fmla="*/ 146 h 305"/>
              <a:gd name="T24" fmla="*/ 67 w 314"/>
              <a:gd name="T25" fmla="*/ 146 h 305"/>
              <a:gd name="T26" fmla="*/ 68 w 314"/>
              <a:gd name="T27" fmla="*/ 174 h 305"/>
              <a:gd name="T28" fmla="*/ 0 w 314"/>
              <a:gd name="T29" fmla="*/ 243 h 305"/>
              <a:gd name="T30" fmla="*/ 0 w 314"/>
              <a:gd name="T31" fmla="*/ 304 h 305"/>
              <a:gd name="T32" fmla="*/ 30 w 314"/>
              <a:gd name="T33" fmla="*/ 305 h 305"/>
              <a:gd name="T34" fmla="*/ 138 w 314"/>
              <a:gd name="T35" fmla="*/ 158 h 305"/>
              <a:gd name="T36" fmla="*/ 138 w 314"/>
              <a:gd name="T37" fmla="*/ 0 h 305"/>
              <a:gd name="T38" fmla="*/ 16 w 314"/>
              <a:gd name="T39" fmla="*/ 0 h 305"/>
              <a:gd name="T40" fmla="*/ 16 w 314"/>
              <a:gd name="T41" fmla="*/ 146 h 305"/>
              <a:gd name="T42" fmla="*/ 16 w 314"/>
              <a:gd name="T43" fmla="*/ 14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4" h="305">
                <a:moveTo>
                  <a:pt x="314" y="0"/>
                </a:moveTo>
                <a:lnTo>
                  <a:pt x="314" y="158"/>
                </a:lnTo>
                <a:cubicBezTo>
                  <a:pt x="314" y="256"/>
                  <a:pt x="278" y="305"/>
                  <a:pt x="206" y="305"/>
                </a:cubicBezTo>
                <a:cubicBezTo>
                  <a:pt x="198" y="305"/>
                  <a:pt x="186" y="305"/>
                  <a:pt x="170" y="304"/>
                </a:cubicBezTo>
                <a:lnTo>
                  <a:pt x="170" y="243"/>
                </a:lnTo>
                <a:cubicBezTo>
                  <a:pt x="219" y="243"/>
                  <a:pt x="244" y="220"/>
                  <a:pt x="244" y="174"/>
                </a:cubicBezTo>
                <a:lnTo>
                  <a:pt x="243" y="146"/>
                </a:lnTo>
                <a:lnTo>
                  <a:pt x="192" y="146"/>
                </a:lnTo>
                <a:lnTo>
                  <a:pt x="192" y="0"/>
                </a:lnTo>
                <a:lnTo>
                  <a:pt x="314" y="0"/>
                </a:lnTo>
                <a:lnTo>
                  <a:pt x="314" y="0"/>
                </a:lnTo>
                <a:close/>
                <a:moveTo>
                  <a:pt x="16" y="146"/>
                </a:moveTo>
                <a:lnTo>
                  <a:pt x="67" y="146"/>
                </a:lnTo>
                <a:lnTo>
                  <a:pt x="68" y="174"/>
                </a:lnTo>
                <a:cubicBezTo>
                  <a:pt x="68" y="217"/>
                  <a:pt x="45" y="240"/>
                  <a:pt x="0" y="243"/>
                </a:cubicBezTo>
                <a:lnTo>
                  <a:pt x="0" y="304"/>
                </a:lnTo>
                <a:cubicBezTo>
                  <a:pt x="14" y="305"/>
                  <a:pt x="24" y="305"/>
                  <a:pt x="30" y="305"/>
                </a:cubicBezTo>
                <a:cubicBezTo>
                  <a:pt x="102" y="305"/>
                  <a:pt x="138" y="256"/>
                  <a:pt x="138" y="158"/>
                </a:cubicBezTo>
                <a:lnTo>
                  <a:pt x="138" y="0"/>
                </a:lnTo>
                <a:lnTo>
                  <a:pt x="16" y="0"/>
                </a:lnTo>
                <a:lnTo>
                  <a:pt x="16" y="146"/>
                </a:lnTo>
                <a:lnTo>
                  <a:pt x="16" y="146"/>
                </a:lnTo>
                <a:close/>
              </a:path>
            </a:pathLst>
          </a:custGeom>
          <a:solidFill>
            <a:schemeClr val="accent1"/>
          </a:solidFill>
          <a:ln>
            <a:noFill/>
          </a:ln>
        </p:spPr>
      </p:sp>
      <p:sp>
        <p:nvSpPr>
          <p:cNvPr id="3" name="灯片编号占位符 2">
            <a:extLst>
              <a:ext uri="{FF2B5EF4-FFF2-40B4-BE49-F238E27FC236}">
                <a16:creationId xmlns:a16="http://schemas.microsoft.com/office/drawing/2014/main" id="{B4F80840-66A9-4286-9591-8C771E7159F8}"/>
              </a:ext>
            </a:extLst>
          </p:cNvPr>
          <p:cNvSpPr>
            <a:spLocks noGrp="1"/>
          </p:cNvSpPr>
          <p:nvPr>
            <p:ph type="sldNum" sz="quarter" idx="10"/>
          </p:nvPr>
        </p:nvSpPr>
        <p:spPr/>
        <p:txBody>
          <a:bodyPr/>
          <a:lstStyle/>
          <a:p>
            <a:fld id="{6C53781C-E1F6-4315-A39D-61273F2E0596}" type="slidenum">
              <a:rPr lang="zh-CN" altLang="en-US" smtClean="0"/>
              <a:pPr/>
              <a:t>24</a:t>
            </a:fld>
            <a:endParaRPr lang="zh-CN" altLang="en-US" dirty="0"/>
          </a:p>
        </p:txBody>
      </p:sp>
      <p:sp>
        <p:nvSpPr>
          <p:cNvPr id="5" name="文本占位符 4">
            <a:extLst>
              <a:ext uri="{FF2B5EF4-FFF2-40B4-BE49-F238E27FC236}">
                <a16:creationId xmlns:a16="http://schemas.microsoft.com/office/drawing/2014/main" id="{F0031279-1AFB-406D-84EB-5DCC2D39C4AB}"/>
              </a:ext>
            </a:extLst>
          </p:cNvPr>
          <p:cNvSpPr>
            <a:spLocks noGrp="1"/>
          </p:cNvSpPr>
          <p:nvPr>
            <p:ph type="body" sz="quarter" idx="12"/>
          </p:nvPr>
        </p:nvSpPr>
        <p:spPr/>
        <p:txBody>
          <a:bodyPr/>
          <a:lstStyle/>
          <a:p>
            <a:endParaRPr lang="zh-CN" altLang="en-US"/>
          </a:p>
        </p:txBody>
      </p:sp>
    </p:spTree>
    <p:extLst>
      <p:ext uri="{BB962C8B-B14F-4D97-AF65-F5344CB8AC3E}">
        <p14:creationId xmlns:p14="http://schemas.microsoft.com/office/powerpoint/2010/main" val="1449068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a16="http://schemas.microsoft.com/office/drawing/2014/main" id="{8A74ED3E-DC16-4907-A2BD-F614B3B28DEA}"/>
              </a:ext>
            </a:extLst>
          </p:cNvPr>
          <p:cNvSpPr>
            <a:spLocks noGrp="1"/>
          </p:cNvSpPr>
          <p:nvPr>
            <p:ph type="body" sz="quarter" idx="11"/>
          </p:nvPr>
        </p:nvSpPr>
        <p:spPr>
          <a:xfrm>
            <a:off x="2952571" y="2445887"/>
            <a:ext cx="6286859" cy="598488"/>
          </a:xfrm>
        </p:spPr>
        <p:txBody>
          <a:bodyPr/>
          <a:lstStyle/>
          <a:p>
            <a:r>
              <a:rPr lang="en-US" altLang="zh-CN" dirty="0"/>
              <a:t>Thank You</a:t>
            </a:r>
            <a:endParaRPr lang="zh-CN" altLang="en-US" dirty="0"/>
          </a:p>
        </p:txBody>
      </p:sp>
    </p:spTree>
    <p:extLst>
      <p:ext uri="{BB962C8B-B14F-4D97-AF65-F5344CB8AC3E}">
        <p14:creationId xmlns:p14="http://schemas.microsoft.com/office/powerpoint/2010/main" val="3140142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a16="http://schemas.microsoft.com/office/drawing/2014/main" id="{8A74ED3E-DC16-4907-A2BD-F614B3B28DEA}"/>
              </a:ext>
            </a:extLst>
          </p:cNvPr>
          <p:cNvSpPr>
            <a:spLocks noGrp="1"/>
          </p:cNvSpPr>
          <p:nvPr>
            <p:ph type="body" sz="quarter" idx="11"/>
          </p:nvPr>
        </p:nvSpPr>
        <p:spPr>
          <a:xfrm>
            <a:off x="2952571" y="2822024"/>
            <a:ext cx="6286859" cy="598488"/>
          </a:xfrm>
        </p:spPr>
        <p:txBody>
          <a:bodyPr/>
          <a:lstStyle/>
          <a:p>
            <a:r>
              <a:rPr lang="en-US" altLang="zh-CN" dirty="0"/>
              <a:t>Following </a:t>
            </a:r>
          </a:p>
          <a:p>
            <a:r>
              <a:rPr lang="en-US" altLang="zh-CN" dirty="0"/>
              <a:t>are backups</a:t>
            </a:r>
            <a:endParaRPr lang="zh-CN" altLang="en-US" dirty="0"/>
          </a:p>
        </p:txBody>
      </p:sp>
    </p:spTree>
    <p:extLst>
      <p:ext uri="{BB962C8B-B14F-4D97-AF65-F5344CB8AC3E}">
        <p14:creationId xmlns:p14="http://schemas.microsoft.com/office/powerpoint/2010/main" val="6117225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a:extLst>
              <a:ext uri="{FF2B5EF4-FFF2-40B4-BE49-F238E27FC236}">
                <a16:creationId xmlns:a16="http://schemas.microsoft.com/office/drawing/2014/main" id="{20774A4D-2213-46DB-98DD-08C72C1014B6}"/>
              </a:ext>
            </a:extLst>
          </p:cNvPr>
          <p:cNvGrpSpPr/>
          <p:nvPr/>
        </p:nvGrpSpPr>
        <p:grpSpPr>
          <a:xfrm>
            <a:off x="2471793" y="2753329"/>
            <a:ext cx="7482354" cy="1160389"/>
            <a:chOff x="2471793" y="2753329"/>
            <a:chExt cx="7482354" cy="1160389"/>
          </a:xfrm>
        </p:grpSpPr>
        <p:graphicFrame>
          <p:nvGraphicFramePr>
            <p:cNvPr id="63" name="对象 62">
              <a:extLst>
                <a:ext uri="{FF2B5EF4-FFF2-40B4-BE49-F238E27FC236}">
                  <a16:creationId xmlns:a16="http://schemas.microsoft.com/office/drawing/2014/main" id="{C3F018D6-64E4-411D-8CD8-C383B37D8E31}"/>
                </a:ext>
              </a:extLst>
            </p:cNvPr>
            <p:cNvGraphicFramePr>
              <a:graphicFrameLocks noChangeAspect="1"/>
            </p:cNvGraphicFramePr>
            <p:nvPr/>
          </p:nvGraphicFramePr>
          <p:xfrm>
            <a:off x="3277244" y="2753329"/>
            <a:ext cx="6676903" cy="1160389"/>
          </p:xfrm>
          <a:graphic>
            <a:graphicData uri="http://schemas.openxmlformats.org/presentationml/2006/ole">
              <mc:AlternateContent xmlns:mc="http://schemas.openxmlformats.org/markup-compatibility/2006">
                <mc:Choice xmlns:v="urn:schemas-microsoft-com:vml" Requires="v">
                  <p:oleObj spid="_x0000_s6347" name="PDF" r:id="rId4" imgW="0" imgH="360" progId="FoxitPhantomPDF.Document">
                    <p:embed/>
                  </p:oleObj>
                </mc:Choice>
                <mc:Fallback>
                  <p:oleObj name="PDF" r:id="rId4" imgW="0" imgH="360" progId="FoxitPhantomPDF.Document">
                    <p:embed/>
                    <p:pic>
                      <p:nvPicPr>
                        <p:cNvPr id="63" name="对象 62">
                          <a:extLst>
                            <a:ext uri="{FF2B5EF4-FFF2-40B4-BE49-F238E27FC236}">
                              <a16:creationId xmlns:a16="http://schemas.microsoft.com/office/drawing/2014/main" id="{C3F018D6-64E4-411D-8CD8-C383B37D8E31}"/>
                            </a:ext>
                          </a:extLst>
                        </p:cNvPr>
                        <p:cNvPicPr/>
                        <p:nvPr/>
                      </p:nvPicPr>
                      <p:blipFill>
                        <a:blip r:embed="rId5"/>
                        <a:stretch>
                          <a:fillRect/>
                        </a:stretch>
                      </p:blipFill>
                      <p:spPr>
                        <a:xfrm>
                          <a:off x="3277244" y="2753329"/>
                          <a:ext cx="6676903" cy="1160389"/>
                        </a:xfrm>
                        <a:prstGeom prst="rect">
                          <a:avLst/>
                        </a:prstGeom>
                      </p:spPr>
                    </p:pic>
                  </p:oleObj>
                </mc:Fallback>
              </mc:AlternateContent>
            </a:graphicData>
          </a:graphic>
        </p:graphicFrame>
        <p:sp>
          <p:nvSpPr>
            <p:cNvPr id="86" name="箭头: 下 85">
              <a:extLst>
                <a:ext uri="{FF2B5EF4-FFF2-40B4-BE49-F238E27FC236}">
                  <a16:creationId xmlns:a16="http://schemas.microsoft.com/office/drawing/2014/main" id="{89B3B7D1-01EC-47BF-B838-A5F2A7FCCAE4}"/>
                </a:ext>
              </a:extLst>
            </p:cNvPr>
            <p:cNvSpPr/>
            <p:nvPr/>
          </p:nvSpPr>
          <p:spPr>
            <a:xfrm rot="18000000">
              <a:off x="2598745" y="2846125"/>
              <a:ext cx="249202" cy="503106"/>
            </a:xfrm>
            <a:prstGeom prst="downArrow">
              <a:avLst>
                <a:gd name="adj1" fmla="val 34161"/>
                <a:gd name="adj2"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7" name="组合 86">
            <a:extLst>
              <a:ext uri="{FF2B5EF4-FFF2-40B4-BE49-F238E27FC236}">
                <a16:creationId xmlns:a16="http://schemas.microsoft.com/office/drawing/2014/main" id="{DA423F00-4618-4314-95F6-3FEF10CB0E8D}"/>
              </a:ext>
            </a:extLst>
          </p:cNvPr>
          <p:cNvGrpSpPr/>
          <p:nvPr/>
        </p:nvGrpSpPr>
        <p:grpSpPr>
          <a:xfrm>
            <a:off x="941719" y="1269612"/>
            <a:ext cx="9020242" cy="1709377"/>
            <a:chOff x="941719" y="1269612"/>
            <a:chExt cx="9020242" cy="1709377"/>
          </a:xfrm>
        </p:grpSpPr>
        <p:graphicFrame>
          <p:nvGraphicFramePr>
            <p:cNvPr id="64" name="对象 63">
              <a:extLst>
                <a:ext uri="{FF2B5EF4-FFF2-40B4-BE49-F238E27FC236}">
                  <a16:creationId xmlns:a16="http://schemas.microsoft.com/office/drawing/2014/main" id="{255B7BE6-2093-4C03-8FC6-8B39B6C22224}"/>
                </a:ext>
              </a:extLst>
            </p:cNvPr>
            <p:cNvGraphicFramePr>
              <a:graphicFrameLocks noChangeAspect="1"/>
            </p:cNvGraphicFramePr>
            <p:nvPr/>
          </p:nvGraphicFramePr>
          <p:xfrm>
            <a:off x="3222538" y="1269612"/>
            <a:ext cx="6739423" cy="1150195"/>
          </p:xfrm>
          <a:graphic>
            <a:graphicData uri="http://schemas.openxmlformats.org/presentationml/2006/ole">
              <mc:AlternateContent xmlns:mc="http://schemas.openxmlformats.org/markup-compatibility/2006">
                <mc:Choice xmlns:v="urn:schemas-microsoft-com:vml" Requires="v">
                  <p:oleObj spid="_x0000_s6348" name="PDF" r:id="rId6" imgW="0" imgH="360" progId="FoxitPhantomPDF.Document">
                    <p:embed/>
                  </p:oleObj>
                </mc:Choice>
                <mc:Fallback>
                  <p:oleObj name="PDF" r:id="rId6" imgW="0" imgH="360" progId="FoxitPhantomPDF.Document">
                    <p:embed/>
                    <p:pic>
                      <p:nvPicPr>
                        <p:cNvPr id="64" name="对象 63">
                          <a:extLst>
                            <a:ext uri="{FF2B5EF4-FFF2-40B4-BE49-F238E27FC236}">
                              <a16:creationId xmlns:a16="http://schemas.microsoft.com/office/drawing/2014/main" id="{255B7BE6-2093-4C03-8FC6-8B39B6C22224}"/>
                            </a:ext>
                          </a:extLst>
                        </p:cNvPr>
                        <p:cNvPicPr/>
                        <p:nvPr/>
                      </p:nvPicPr>
                      <p:blipFill>
                        <a:blip r:embed="rId7"/>
                        <a:stretch>
                          <a:fillRect/>
                        </a:stretch>
                      </p:blipFill>
                      <p:spPr>
                        <a:xfrm>
                          <a:off x="3222538" y="1269612"/>
                          <a:ext cx="6739423" cy="1150195"/>
                        </a:xfrm>
                        <a:prstGeom prst="rect">
                          <a:avLst/>
                        </a:prstGeom>
                      </p:spPr>
                    </p:pic>
                  </p:oleObj>
                </mc:Fallback>
              </mc:AlternateContent>
            </a:graphicData>
          </a:graphic>
        </p:graphicFrame>
        <p:sp>
          <p:nvSpPr>
            <p:cNvPr id="83" name="文字方塊 7">
              <a:extLst>
                <a:ext uri="{FF2B5EF4-FFF2-40B4-BE49-F238E27FC236}">
                  <a16:creationId xmlns:a16="http://schemas.microsoft.com/office/drawing/2014/main" id="{823AE428-59FA-4A78-A9A5-8883E6DCBC4B}"/>
                </a:ext>
              </a:extLst>
            </p:cNvPr>
            <p:cNvSpPr txBox="1"/>
            <p:nvPr/>
          </p:nvSpPr>
          <p:spPr>
            <a:xfrm>
              <a:off x="941719" y="2332658"/>
              <a:ext cx="1466001" cy="646331"/>
            </a:xfrm>
            <a:prstGeom prst="rect">
              <a:avLst/>
            </a:prstGeom>
            <a:noFill/>
          </p:spPr>
          <p:txBody>
            <a:bodyPr wrap="square" rtlCol="0">
              <a:spAutoFit/>
            </a:bodyPr>
            <a:lstStyle/>
            <a:p>
              <a:pPr algn="ctr"/>
              <a:r>
                <a:rPr kumimoji="1" lang="en-US" altLang="zh-TW" dirty="0">
                  <a:latin typeface="Arial" panose="020B0604020202020204" pitchFamily="34" charset="0"/>
                  <a:cs typeface="Arial" panose="020B0604020202020204" pitchFamily="34" charset="0"/>
                </a:rPr>
                <a:t>IQ samples from locator</a:t>
              </a:r>
              <a:endParaRPr kumimoji="1" lang="zh-TW" altLang="en-US" dirty="0">
                <a:latin typeface="Arial" panose="020B0604020202020204" pitchFamily="34" charset="0"/>
                <a:cs typeface="Arial" panose="020B0604020202020204" pitchFamily="34" charset="0"/>
              </a:endParaRPr>
            </a:p>
          </p:txBody>
        </p:sp>
        <p:sp>
          <p:nvSpPr>
            <p:cNvPr id="85" name="箭头: 下 84">
              <a:extLst>
                <a:ext uri="{FF2B5EF4-FFF2-40B4-BE49-F238E27FC236}">
                  <a16:creationId xmlns:a16="http://schemas.microsoft.com/office/drawing/2014/main" id="{85AE68C4-5FDD-46D0-A07F-166BC2907BA5}"/>
                </a:ext>
              </a:extLst>
            </p:cNvPr>
            <p:cNvSpPr/>
            <p:nvPr/>
          </p:nvSpPr>
          <p:spPr>
            <a:xfrm rot="14400000">
              <a:off x="2598744" y="2057202"/>
              <a:ext cx="249202" cy="503106"/>
            </a:xfrm>
            <a:prstGeom prst="downArrow">
              <a:avLst>
                <a:gd name="adj1" fmla="val 34161"/>
                <a:gd name="adj2"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文本占位符 1">
            <a:extLst>
              <a:ext uri="{FF2B5EF4-FFF2-40B4-BE49-F238E27FC236}">
                <a16:creationId xmlns:a16="http://schemas.microsoft.com/office/drawing/2014/main" id="{A3ECD2C6-969F-420C-BC7E-1A8B8F5EA383}"/>
              </a:ext>
            </a:extLst>
          </p:cNvPr>
          <p:cNvSpPr>
            <a:spLocks noGrp="1"/>
          </p:cNvSpPr>
          <p:nvPr>
            <p:ph type="body" sz="quarter" idx="11"/>
          </p:nvPr>
        </p:nvSpPr>
        <p:spPr/>
        <p:txBody>
          <a:bodyPr/>
          <a:lstStyle/>
          <a:p>
            <a:r>
              <a:rPr lang="en-US" altLang="zh-CN" dirty="0"/>
              <a:t>Switched Antenna Array Alignment</a:t>
            </a:r>
            <a:endParaRPr lang="zh-CN" altLang="en-US" dirty="0"/>
          </a:p>
        </p:txBody>
      </p:sp>
      <p:grpSp>
        <p:nvGrpSpPr>
          <p:cNvPr id="90" name="组合 89">
            <a:extLst>
              <a:ext uri="{FF2B5EF4-FFF2-40B4-BE49-F238E27FC236}">
                <a16:creationId xmlns:a16="http://schemas.microsoft.com/office/drawing/2014/main" id="{989A2AB5-2359-4037-AB8C-3FF3C35EB234}"/>
              </a:ext>
            </a:extLst>
          </p:cNvPr>
          <p:cNvGrpSpPr/>
          <p:nvPr/>
        </p:nvGrpSpPr>
        <p:grpSpPr>
          <a:xfrm>
            <a:off x="7019721" y="2211474"/>
            <a:ext cx="1302449" cy="496230"/>
            <a:chOff x="7019721" y="2211474"/>
            <a:chExt cx="1302449" cy="496230"/>
          </a:xfrm>
        </p:grpSpPr>
        <p:sp>
          <p:nvSpPr>
            <p:cNvPr id="65" name="椭圆 64">
              <a:extLst>
                <a:ext uri="{FF2B5EF4-FFF2-40B4-BE49-F238E27FC236}">
                  <a16:creationId xmlns:a16="http://schemas.microsoft.com/office/drawing/2014/main" id="{D9276B04-57A3-4745-87FB-2746E75C4134}"/>
                </a:ext>
              </a:extLst>
            </p:cNvPr>
            <p:cNvSpPr/>
            <p:nvPr/>
          </p:nvSpPr>
          <p:spPr>
            <a:xfrm>
              <a:off x="7019721" y="2211474"/>
              <a:ext cx="194565" cy="194565"/>
            </a:xfrm>
            <a:prstGeom prst="ellipse">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66" name="文字方塊 7">
              <a:extLst>
                <a:ext uri="{FF2B5EF4-FFF2-40B4-BE49-F238E27FC236}">
                  <a16:creationId xmlns:a16="http://schemas.microsoft.com/office/drawing/2014/main" id="{1B78FA46-5C10-477E-A471-CCF6CA0E066C}"/>
                </a:ext>
              </a:extLst>
            </p:cNvPr>
            <p:cNvSpPr txBox="1"/>
            <p:nvPr/>
          </p:nvSpPr>
          <p:spPr>
            <a:xfrm>
              <a:off x="7079312" y="2307594"/>
              <a:ext cx="1242858" cy="400110"/>
            </a:xfrm>
            <a:prstGeom prst="rect">
              <a:avLst/>
            </a:prstGeom>
            <a:noFill/>
          </p:spPr>
          <p:txBody>
            <a:bodyPr wrap="square" rtlCol="0">
              <a:spAutoFit/>
            </a:bodyPr>
            <a:lstStyle/>
            <a:p>
              <a:pPr algn="ctr"/>
              <a:r>
                <a:rPr kumimoji="1" lang="en-US" altLang="zh-TW" sz="2000" dirty="0">
                  <a:solidFill>
                    <a:srgbClr val="FF0000"/>
                  </a:solidFill>
                  <a:latin typeface="Arial" panose="020B0604020202020204" pitchFamily="34" charset="0"/>
                  <a:cs typeface="Arial" panose="020B0604020202020204" pitchFamily="34" charset="0"/>
                </a:rPr>
                <a:t>Outliers</a:t>
              </a:r>
              <a:endParaRPr kumimoji="1" lang="zh-TW" altLang="en-US" dirty="0">
                <a:solidFill>
                  <a:srgbClr val="FF0000"/>
                </a:solidFill>
                <a:latin typeface="Arial" panose="020B0604020202020204" pitchFamily="34" charset="0"/>
                <a:cs typeface="Arial" panose="020B0604020202020204" pitchFamily="34" charset="0"/>
              </a:endParaRPr>
            </a:p>
          </p:txBody>
        </p:sp>
      </p:grpSp>
      <p:grpSp>
        <p:nvGrpSpPr>
          <p:cNvPr id="93" name="组合 92">
            <a:extLst>
              <a:ext uri="{FF2B5EF4-FFF2-40B4-BE49-F238E27FC236}">
                <a16:creationId xmlns:a16="http://schemas.microsoft.com/office/drawing/2014/main" id="{592788B8-6911-4EFA-AA60-2F88D9DB4EF3}"/>
              </a:ext>
            </a:extLst>
          </p:cNvPr>
          <p:cNvGrpSpPr/>
          <p:nvPr/>
        </p:nvGrpSpPr>
        <p:grpSpPr>
          <a:xfrm>
            <a:off x="4087130" y="1569034"/>
            <a:ext cx="5273230" cy="2752549"/>
            <a:chOff x="4087130" y="1569034"/>
            <a:chExt cx="5273230" cy="2752549"/>
          </a:xfrm>
        </p:grpSpPr>
        <p:sp>
          <p:nvSpPr>
            <p:cNvPr id="67" name="矩形: 圆角 66">
              <a:extLst>
                <a:ext uri="{FF2B5EF4-FFF2-40B4-BE49-F238E27FC236}">
                  <a16:creationId xmlns:a16="http://schemas.microsoft.com/office/drawing/2014/main" id="{B12C090B-DE77-4C57-9393-4266246C6943}"/>
                </a:ext>
              </a:extLst>
            </p:cNvPr>
            <p:cNvSpPr/>
            <p:nvPr/>
          </p:nvSpPr>
          <p:spPr>
            <a:xfrm>
              <a:off x="4087130" y="1569034"/>
              <a:ext cx="5273230" cy="2344683"/>
            </a:xfrm>
            <a:prstGeom prst="roundRect">
              <a:avLst>
                <a:gd name="adj" fmla="val 3845"/>
              </a:avLst>
            </a:prstGeom>
            <a:noFill/>
            <a:ln w="28575">
              <a:solidFill>
                <a:srgbClr val="08509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defRPr/>
              </a:pPr>
              <a:endParaRPr kumimoji="1" lang="zh-TW" altLang="en-US" dirty="0">
                <a:solidFill>
                  <a:prstClr val="black"/>
                </a:solidFill>
                <a:latin typeface="Arial" panose="020B0604020202020204" pitchFamily="34" charset="0"/>
                <a:ea typeface="新細明體" panose="02020500000000000000" pitchFamily="18" charset="-120"/>
                <a:cs typeface="Arial" panose="020B0604020202020204" pitchFamily="34" charset="0"/>
              </a:endParaRPr>
            </a:p>
          </p:txBody>
        </p:sp>
        <p:sp>
          <p:nvSpPr>
            <p:cNvPr id="69" name="文字方塊 7">
              <a:extLst>
                <a:ext uri="{FF2B5EF4-FFF2-40B4-BE49-F238E27FC236}">
                  <a16:creationId xmlns:a16="http://schemas.microsoft.com/office/drawing/2014/main" id="{57CF556F-BF59-4625-BA1C-174E87C62F8F}"/>
                </a:ext>
              </a:extLst>
            </p:cNvPr>
            <p:cNvSpPr txBox="1"/>
            <p:nvPr/>
          </p:nvSpPr>
          <p:spPr>
            <a:xfrm>
              <a:off x="4956114" y="3921473"/>
              <a:ext cx="3291836" cy="400110"/>
            </a:xfrm>
            <a:prstGeom prst="rect">
              <a:avLst/>
            </a:prstGeom>
            <a:noFill/>
          </p:spPr>
          <p:txBody>
            <a:bodyPr wrap="square" rtlCol="0">
              <a:spAutoFit/>
            </a:bodyPr>
            <a:lstStyle/>
            <a:p>
              <a:pPr algn="ctr"/>
              <a:r>
                <a:rPr kumimoji="1" lang="en-US" altLang="zh-TW" sz="2000" b="1" dirty="0">
                  <a:solidFill>
                    <a:srgbClr val="08509C"/>
                  </a:solidFill>
                  <a:latin typeface="Arial" panose="020B0604020202020204" pitchFamily="34" charset="0"/>
                  <a:cs typeface="Arial" panose="020B0604020202020204" pitchFamily="34" charset="0"/>
                </a:rPr>
                <a:t>Preliminary Scope</a:t>
              </a:r>
              <a:endParaRPr kumimoji="1" lang="zh-TW" altLang="en-US" sz="2000" b="1" dirty="0">
                <a:solidFill>
                  <a:srgbClr val="08509C"/>
                </a:solidFill>
                <a:latin typeface="Arial" panose="020B0604020202020204" pitchFamily="34" charset="0"/>
                <a:cs typeface="Arial" panose="020B0604020202020204" pitchFamily="34" charset="0"/>
              </a:endParaRPr>
            </a:p>
          </p:txBody>
        </p:sp>
      </p:grpSp>
      <p:grpSp>
        <p:nvGrpSpPr>
          <p:cNvPr id="88" name="组合 87">
            <a:extLst>
              <a:ext uri="{FF2B5EF4-FFF2-40B4-BE49-F238E27FC236}">
                <a16:creationId xmlns:a16="http://schemas.microsoft.com/office/drawing/2014/main" id="{40DCF21A-5179-4BE2-9A7E-8DEC5B4CDDBC}"/>
              </a:ext>
            </a:extLst>
          </p:cNvPr>
          <p:cNvGrpSpPr/>
          <p:nvPr/>
        </p:nvGrpSpPr>
        <p:grpSpPr>
          <a:xfrm>
            <a:off x="3136570" y="1549098"/>
            <a:ext cx="8087126" cy="685026"/>
            <a:chOff x="3136570" y="1549098"/>
            <a:chExt cx="8087126" cy="685026"/>
          </a:xfrm>
        </p:grpSpPr>
        <p:cxnSp>
          <p:nvCxnSpPr>
            <p:cNvPr id="68" name="直接连接符 67">
              <a:extLst>
                <a:ext uri="{FF2B5EF4-FFF2-40B4-BE49-F238E27FC236}">
                  <a16:creationId xmlns:a16="http://schemas.microsoft.com/office/drawing/2014/main" id="{F39999D1-DD52-447A-AA7B-7B671FEEEF45}"/>
                </a:ext>
              </a:extLst>
            </p:cNvPr>
            <p:cNvCxnSpPr>
              <a:cxnSpLocks/>
            </p:cNvCxnSpPr>
            <p:nvPr/>
          </p:nvCxnSpPr>
          <p:spPr>
            <a:xfrm>
              <a:off x="3136570" y="2234124"/>
              <a:ext cx="6938807"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0" name="文字方塊 7">
              <a:extLst>
                <a:ext uri="{FF2B5EF4-FFF2-40B4-BE49-F238E27FC236}">
                  <a16:creationId xmlns:a16="http://schemas.microsoft.com/office/drawing/2014/main" id="{7CCF6BEB-D424-4912-AF3B-BCD6084246C3}"/>
                </a:ext>
              </a:extLst>
            </p:cNvPr>
            <p:cNvSpPr txBox="1"/>
            <p:nvPr/>
          </p:nvSpPr>
          <p:spPr>
            <a:xfrm>
              <a:off x="9862720" y="1549098"/>
              <a:ext cx="1360976" cy="646331"/>
            </a:xfrm>
            <a:prstGeom prst="rect">
              <a:avLst/>
            </a:prstGeom>
            <a:noFill/>
          </p:spPr>
          <p:txBody>
            <a:bodyPr wrap="square" rtlCol="0">
              <a:spAutoFit/>
            </a:bodyPr>
            <a:lstStyle/>
            <a:p>
              <a:pPr algn="ctr"/>
              <a:r>
                <a:rPr kumimoji="1" lang="en-US" altLang="zh-TW" dirty="0">
                  <a:latin typeface="Arial" panose="020B0604020202020204" pitchFamily="34" charset="0"/>
                  <a:cs typeface="Arial" panose="020B0604020202020204" pitchFamily="34" charset="0"/>
                </a:rPr>
                <a:t>Dynamic Threshold</a:t>
              </a:r>
              <a:endParaRPr kumimoji="1" lang="zh-TW" altLang="en-US" dirty="0">
                <a:latin typeface="Arial" panose="020B0604020202020204" pitchFamily="34" charset="0"/>
                <a:cs typeface="Arial" panose="020B0604020202020204" pitchFamily="34" charset="0"/>
              </a:endParaRPr>
            </a:p>
          </p:txBody>
        </p:sp>
      </p:grpSp>
      <p:grpSp>
        <p:nvGrpSpPr>
          <p:cNvPr id="89" name="组合 88">
            <a:extLst>
              <a:ext uri="{FF2B5EF4-FFF2-40B4-BE49-F238E27FC236}">
                <a16:creationId xmlns:a16="http://schemas.microsoft.com/office/drawing/2014/main" id="{86CE3641-6044-45E5-8F10-D5805D4FF65C}"/>
              </a:ext>
            </a:extLst>
          </p:cNvPr>
          <p:cNvGrpSpPr/>
          <p:nvPr/>
        </p:nvGrpSpPr>
        <p:grpSpPr>
          <a:xfrm>
            <a:off x="2895267" y="2178077"/>
            <a:ext cx="2238065" cy="562353"/>
            <a:chOff x="2895267" y="2178077"/>
            <a:chExt cx="2238065" cy="562353"/>
          </a:xfrm>
        </p:grpSpPr>
        <p:sp>
          <p:nvSpPr>
            <p:cNvPr id="71" name="矩形: 圆角 70">
              <a:extLst>
                <a:ext uri="{FF2B5EF4-FFF2-40B4-BE49-F238E27FC236}">
                  <a16:creationId xmlns:a16="http://schemas.microsoft.com/office/drawing/2014/main" id="{C92F51E5-2499-4E57-82D1-D8FBF84F1C32}"/>
                </a:ext>
              </a:extLst>
            </p:cNvPr>
            <p:cNvSpPr/>
            <p:nvPr/>
          </p:nvSpPr>
          <p:spPr>
            <a:xfrm>
              <a:off x="3421384" y="2178077"/>
              <a:ext cx="662806" cy="241727"/>
            </a:xfrm>
            <a:prstGeom prst="roundRect">
              <a:avLst>
                <a:gd name="adj" fmla="val 3845"/>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defRPr/>
              </a:pPr>
              <a:endParaRPr kumimoji="1" lang="zh-TW" altLang="en-US" dirty="0">
                <a:solidFill>
                  <a:prstClr val="black"/>
                </a:solidFill>
                <a:latin typeface="Arial" panose="020B0604020202020204" pitchFamily="34" charset="0"/>
                <a:ea typeface="新細明體" panose="02020500000000000000" pitchFamily="18" charset="-120"/>
                <a:cs typeface="Arial" panose="020B0604020202020204" pitchFamily="34" charset="0"/>
              </a:endParaRPr>
            </a:p>
          </p:txBody>
        </p:sp>
        <p:sp>
          <p:nvSpPr>
            <p:cNvPr id="72" name="文字方塊 7">
              <a:extLst>
                <a:ext uri="{FF2B5EF4-FFF2-40B4-BE49-F238E27FC236}">
                  <a16:creationId xmlns:a16="http://schemas.microsoft.com/office/drawing/2014/main" id="{4B9012EE-52DF-4AE7-BB4A-ACF82B135E03}"/>
                </a:ext>
              </a:extLst>
            </p:cNvPr>
            <p:cNvSpPr txBox="1"/>
            <p:nvPr/>
          </p:nvSpPr>
          <p:spPr>
            <a:xfrm>
              <a:off x="2895267" y="2371098"/>
              <a:ext cx="2238065" cy="369332"/>
            </a:xfrm>
            <a:prstGeom prst="rect">
              <a:avLst/>
            </a:prstGeom>
            <a:noFill/>
          </p:spPr>
          <p:txBody>
            <a:bodyPr wrap="square" rtlCol="0">
              <a:spAutoFit/>
            </a:bodyPr>
            <a:lstStyle/>
            <a:p>
              <a:pPr algn="ctr"/>
              <a:r>
                <a:rPr kumimoji="1" lang="en-US" altLang="zh-TW" dirty="0">
                  <a:solidFill>
                    <a:srgbClr val="FF0000"/>
                  </a:solidFill>
                  <a:latin typeface="Arial" panose="020B0604020202020204" pitchFamily="34" charset="0"/>
                  <a:cs typeface="Arial" panose="020B0604020202020204" pitchFamily="34" charset="0"/>
                </a:rPr>
                <a:t>Adjacent Sample</a:t>
              </a:r>
              <a:endParaRPr kumimoji="1" lang="zh-TW" altLang="en-US" sz="1600" dirty="0">
                <a:solidFill>
                  <a:srgbClr val="FF0000"/>
                </a:solidFill>
                <a:latin typeface="Arial" panose="020B0604020202020204" pitchFamily="34" charset="0"/>
                <a:cs typeface="Arial" panose="020B0604020202020204" pitchFamily="34" charset="0"/>
              </a:endParaRPr>
            </a:p>
          </p:txBody>
        </p:sp>
      </p:grpSp>
      <p:grpSp>
        <p:nvGrpSpPr>
          <p:cNvPr id="94" name="组合 93">
            <a:extLst>
              <a:ext uri="{FF2B5EF4-FFF2-40B4-BE49-F238E27FC236}">
                <a16:creationId xmlns:a16="http://schemas.microsoft.com/office/drawing/2014/main" id="{1708F458-ACB6-482D-9FDB-CCF72D0D9DF4}"/>
              </a:ext>
            </a:extLst>
          </p:cNvPr>
          <p:cNvGrpSpPr/>
          <p:nvPr/>
        </p:nvGrpSpPr>
        <p:grpSpPr>
          <a:xfrm>
            <a:off x="3179575" y="3988985"/>
            <a:ext cx="1776539" cy="646331"/>
            <a:chOff x="2486962" y="3959214"/>
            <a:chExt cx="1776539" cy="646331"/>
          </a:xfrm>
        </p:grpSpPr>
        <p:sp>
          <p:nvSpPr>
            <p:cNvPr id="80" name="箭头: 下 79">
              <a:extLst>
                <a:ext uri="{FF2B5EF4-FFF2-40B4-BE49-F238E27FC236}">
                  <a16:creationId xmlns:a16="http://schemas.microsoft.com/office/drawing/2014/main" id="{EA508259-91B4-4AB9-8BF3-D99E4E72E733}"/>
                </a:ext>
              </a:extLst>
            </p:cNvPr>
            <p:cNvSpPr/>
            <p:nvPr/>
          </p:nvSpPr>
          <p:spPr>
            <a:xfrm>
              <a:off x="4014299" y="4037276"/>
              <a:ext cx="249202" cy="5031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文字方塊 7">
              <a:extLst>
                <a:ext uri="{FF2B5EF4-FFF2-40B4-BE49-F238E27FC236}">
                  <a16:creationId xmlns:a16="http://schemas.microsoft.com/office/drawing/2014/main" id="{C01C9BD8-3C8F-4A25-9DE3-74891E9B302B}"/>
                </a:ext>
              </a:extLst>
            </p:cNvPr>
            <p:cNvSpPr txBox="1"/>
            <p:nvPr/>
          </p:nvSpPr>
          <p:spPr>
            <a:xfrm>
              <a:off x="2486962" y="3959214"/>
              <a:ext cx="1580564" cy="646331"/>
            </a:xfrm>
            <a:prstGeom prst="rect">
              <a:avLst/>
            </a:prstGeom>
            <a:noFill/>
          </p:spPr>
          <p:txBody>
            <a:bodyPr wrap="square" rtlCol="0">
              <a:spAutoFit/>
            </a:bodyPr>
            <a:lstStyle/>
            <a:p>
              <a:pPr algn="ctr"/>
              <a:r>
                <a:rPr kumimoji="1" lang="en-US" altLang="zh-TW" b="1" dirty="0">
                  <a:solidFill>
                    <a:srgbClr val="C00000"/>
                  </a:solidFill>
                  <a:latin typeface="Arial" panose="020B0604020202020204" pitchFamily="34" charset="0"/>
                  <a:cs typeface="Arial" panose="020B0604020202020204" pitchFamily="34" charset="0"/>
                </a:rPr>
                <a:t>Phase Differential</a:t>
              </a:r>
              <a:endParaRPr kumimoji="1" lang="zh-TW" altLang="en-US" b="1" dirty="0">
                <a:solidFill>
                  <a:srgbClr val="C00000"/>
                </a:solidFill>
                <a:latin typeface="Arial" panose="020B0604020202020204" pitchFamily="34" charset="0"/>
                <a:cs typeface="Arial" panose="020B0604020202020204" pitchFamily="34" charset="0"/>
              </a:endParaRPr>
            </a:p>
          </p:txBody>
        </p:sp>
      </p:grpSp>
      <p:grpSp>
        <p:nvGrpSpPr>
          <p:cNvPr id="96" name="组合 95">
            <a:extLst>
              <a:ext uri="{FF2B5EF4-FFF2-40B4-BE49-F238E27FC236}">
                <a16:creationId xmlns:a16="http://schemas.microsoft.com/office/drawing/2014/main" id="{75B5D0CB-49BA-40A5-A9D2-E95C649FF551}"/>
              </a:ext>
            </a:extLst>
          </p:cNvPr>
          <p:cNvGrpSpPr/>
          <p:nvPr/>
        </p:nvGrpSpPr>
        <p:grpSpPr>
          <a:xfrm>
            <a:off x="941719" y="4651044"/>
            <a:ext cx="9004860" cy="1160389"/>
            <a:chOff x="941719" y="4651044"/>
            <a:chExt cx="9004860" cy="1160389"/>
          </a:xfrm>
        </p:grpSpPr>
        <p:graphicFrame>
          <p:nvGraphicFramePr>
            <p:cNvPr id="77" name="对象 76">
              <a:extLst>
                <a:ext uri="{FF2B5EF4-FFF2-40B4-BE49-F238E27FC236}">
                  <a16:creationId xmlns:a16="http://schemas.microsoft.com/office/drawing/2014/main" id="{7FF54468-529A-4397-9D29-9FBA6D3B83BC}"/>
                </a:ext>
              </a:extLst>
            </p:cNvPr>
            <p:cNvGraphicFramePr>
              <a:graphicFrameLocks noChangeAspect="1"/>
            </p:cNvGraphicFramePr>
            <p:nvPr/>
          </p:nvGraphicFramePr>
          <p:xfrm>
            <a:off x="3269676" y="4651044"/>
            <a:ext cx="6676903" cy="1160389"/>
          </p:xfrm>
          <a:graphic>
            <a:graphicData uri="http://schemas.openxmlformats.org/presentationml/2006/ole">
              <mc:AlternateContent xmlns:mc="http://schemas.openxmlformats.org/markup-compatibility/2006">
                <mc:Choice xmlns:v="urn:schemas-microsoft-com:vml" Requires="v">
                  <p:oleObj spid="_x0000_s6349" name="PDF" r:id="rId8" imgW="0" imgH="360" progId="FoxitPhantomPDF.Document">
                    <p:embed/>
                  </p:oleObj>
                </mc:Choice>
                <mc:Fallback>
                  <p:oleObj name="PDF" r:id="rId8" imgW="0" imgH="360" progId="FoxitPhantomPDF.Document">
                    <p:embed/>
                    <p:pic>
                      <p:nvPicPr>
                        <p:cNvPr id="77" name="对象 76">
                          <a:extLst>
                            <a:ext uri="{FF2B5EF4-FFF2-40B4-BE49-F238E27FC236}">
                              <a16:creationId xmlns:a16="http://schemas.microsoft.com/office/drawing/2014/main" id="{7FF54468-529A-4397-9D29-9FBA6D3B83BC}"/>
                            </a:ext>
                          </a:extLst>
                        </p:cNvPr>
                        <p:cNvPicPr/>
                        <p:nvPr/>
                      </p:nvPicPr>
                      <p:blipFill>
                        <a:blip r:embed="rId9"/>
                        <a:stretch>
                          <a:fillRect/>
                        </a:stretch>
                      </p:blipFill>
                      <p:spPr>
                        <a:xfrm>
                          <a:off x="3269676" y="4651044"/>
                          <a:ext cx="6676903" cy="1160389"/>
                        </a:xfrm>
                        <a:prstGeom prst="rect">
                          <a:avLst/>
                        </a:prstGeom>
                      </p:spPr>
                    </p:pic>
                  </p:oleObj>
                </mc:Fallback>
              </mc:AlternateContent>
            </a:graphicData>
          </a:graphic>
        </p:graphicFrame>
        <p:sp>
          <p:nvSpPr>
            <p:cNvPr id="95" name="文字方塊 7">
              <a:extLst>
                <a:ext uri="{FF2B5EF4-FFF2-40B4-BE49-F238E27FC236}">
                  <a16:creationId xmlns:a16="http://schemas.microsoft.com/office/drawing/2014/main" id="{C3F117D2-A295-4F1B-8B83-2BDE104D156C}"/>
                </a:ext>
              </a:extLst>
            </p:cNvPr>
            <p:cNvSpPr txBox="1"/>
            <p:nvPr/>
          </p:nvSpPr>
          <p:spPr>
            <a:xfrm>
              <a:off x="941719" y="4908072"/>
              <a:ext cx="2026305" cy="646331"/>
            </a:xfrm>
            <a:prstGeom prst="rect">
              <a:avLst/>
            </a:prstGeom>
            <a:noFill/>
          </p:spPr>
          <p:txBody>
            <a:bodyPr wrap="square" rtlCol="0">
              <a:spAutoFit/>
            </a:bodyPr>
            <a:lstStyle/>
            <a:p>
              <a:pPr algn="ctr"/>
              <a:r>
                <a:rPr kumimoji="1" lang="en-US" altLang="zh-TW" dirty="0">
                  <a:latin typeface="Arial" panose="020B0604020202020204" pitchFamily="34" charset="0"/>
                  <a:cs typeface="Arial" panose="020B0604020202020204" pitchFamily="34" charset="0"/>
                </a:rPr>
                <a:t>Phase sampled at the same antenna</a:t>
              </a:r>
              <a:endParaRPr kumimoji="1" lang="zh-TW" altLang="en-US" dirty="0">
                <a:latin typeface="Arial" panose="020B0604020202020204" pitchFamily="34" charset="0"/>
                <a:cs typeface="Arial" panose="020B0604020202020204" pitchFamily="34" charset="0"/>
              </a:endParaRPr>
            </a:p>
          </p:txBody>
        </p:sp>
      </p:grpSp>
      <p:sp>
        <p:nvSpPr>
          <p:cNvPr id="3" name="灯片编号占位符 2">
            <a:extLst>
              <a:ext uri="{FF2B5EF4-FFF2-40B4-BE49-F238E27FC236}">
                <a16:creationId xmlns:a16="http://schemas.microsoft.com/office/drawing/2014/main" id="{C408E0E5-C092-43A1-AC83-BA2F2FB79B37}"/>
              </a:ext>
            </a:extLst>
          </p:cNvPr>
          <p:cNvSpPr>
            <a:spLocks noGrp="1"/>
          </p:cNvSpPr>
          <p:nvPr>
            <p:ph type="sldNum" sz="quarter" idx="10"/>
          </p:nvPr>
        </p:nvSpPr>
        <p:spPr/>
        <p:txBody>
          <a:bodyPr/>
          <a:lstStyle/>
          <a:p>
            <a:fld id="{6C53781C-E1F6-4315-A39D-61273F2E0596}" type="slidenum">
              <a:rPr lang="zh-CN" altLang="en-US" smtClean="0"/>
              <a:pPr/>
              <a:t>27</a:t>
            </a:fld>
            <a:endParaRPr lang="zh-CN" altLang="en-US" dirty="0"/>
          </a:p>
        </p:txBody>
      </p:sp>
      <p:sp>
        <p:nvSpPr>
          <p:cNvPr id="5" name="文本占位符 4">
            <a:extLst>
              <a:ext uri="{FF2B5EF4-FFF2-40B4-BE49-F238E27FC236}">
                <a16:creationId xmlns:a16="http://schemas.microsoft.com/office/drawing/2014/main" id="{0AD5E5DF-9AAD-43D1-920E-2464B49B9CEE}"/>
              </a:ext>
            </a:extLst>
          </p:cNvPr>
          <p:cNvSpPr>
            <a:spLocks noGrp="1"/>
          </p:cNvSpPr>
          <p:nvPr>
            <p:ph type="body" sz="quarter" idx="12"/>
          </p:nvPr>
        </p:nvSpPr>
        <p:spPr/>
        <p:txBody>
          <a:bodyPr/>
          <a:lstStyle/>
          <a:p>
            <a:endParaRPr lang="zh-CN" altLang="en-US"/>
          </a:p>
        </p:txBody>
      </p:sp>
    </p:spTree>
    <p:extLst>
      <p:ext uri="{BB962C8B-B14F-4D97-AF65-F5344CB8AC3E}">
        <p14:creationId xmlns:p14="http://schemas.microsoft.com/office/powerpoint/2010/main" val="3699305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500"/>
                                        <p:tgtEl>
                                          <p:spTgt spid="8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8"/>
                                        </p:tgtEl>
                                        <p:attrNameLst>
                                          <p:attrName>style.visibility</p:attrName>
                                        </p:attrNameLst>
                                      </p:cBhvr>
                                      <p:to>
                                        <p:strVal val="visible"/>
                                      </p:to>
                                    </p:set>
                                    <p:animEffect transition="in" filter="fade">
                                      <p:cBhvr>
                                        <p:cTn id="12" dur="500"/>
                                        <p:tgtEl>
                                          <p:spTgt spid="8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89"/>
                                        </p:tgtEl>
                                        <p:attrNameLst>
                                          <p:attrName>style.visibility</p:attrName>
                                        </p:attrNameLst>
                                      </p:cBhvr>
                                      <p:to>
                                        <p:strVal val="visible"/>
                                      </p:to>
                                    </p:set>
                                    <p:animEffect transition="in" filter="fade">
                                      <p:cBhvr>
                                        <p:cTn id="16" dur="500"/>
                                        <p:tgtEl>
                                          <p:spTgt spid="89"/>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90"/>
                                        </p:tgtEl>
                                        <p:attrNameLst>
                                          <p:attrName>style.visibility</p:attrName>
                                        </p:attrNameLst>
                                      </p:cBhvr>
                                      <p:to>
                                        <p:strVal val="visible"/>
                                      </p:to>
                                    </p:set>
                                    <p:animEffect transition="in" filter="fade">
                                      <p:cBhvr>
                                        <p:cTn id="20" dur="500"/>
                                        <p:tgtEl>
                                          <p:spTgt spid="9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2"/>
                                        </p:tgtEl>
                                        <p:attrNameLst>
                                          <p:attrName>style.visibility</p:attrName>
                                        </p:attrNameLst>
                                      </p:cBhvr>
                                      <p:to>
                                        <p:strVal val="visible"/>
                                      </p:to>
                                    </p:set>
                                    <p:animEffect transition="in" filter="fade">
                                      <p:cBhvr>
                                        <p:cTn id="25" dur="500"/>
                                        <p:tgtEl>
                                          <p:spTgt spid="9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3"/>
                                        </p:tgtEl>
                                        <p:attrNameLst>
                                          <p:attrName>style.visibility</p:attrName>
                                        </p:attrNameLst>
                                      </p:cBhvr>
                                      <p:to>
                                        <p:strVal val="visible"/>
                                      </p:to>
                                    </p:set>
                                    <p:animEffect transition="in" filter="fade">
                                      <p:cBhvr>
                                        <p:cTn id="30" dur="500"/>
                                        <p:tgtEl>
                                          <p:spTgt spid="93"/>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94"/>
                                        </p:tgtEl>
                                        <p:attrNameLst>
                                          <p:attrName>style.visibility</p:attrName>
                                        </p:attrNameLst>
                                      </p:cBhvr>
                                      <p:to>
                                        <p:strVal val="visible"/>
                                      </p:to>
                                    </p:set>
                                    <p:animEffect transition="in" filter="fade">
                                      <p:cBhvr>
                                        <p:cTn id="34" dur="500"/>
                                        <p:tgtEl>
                                          <p:spTgt spid="94"/>
                                        </p:tgtEl>
                                      </p:cBhvr>
                                    </p:animEffect>
                                  </p:childTnLst>
                                </p:cTn>
                              </p:par>
                            </p:childTnLst>
                          </p:cTn>
                        </p:par>
                        <p:par>
                          <p:cTn id="35" fill="hold">
                            <p:stCondLst>
                              <p:cond delay="1000"/>
                            </p:stCondLst>
                            <p:childTnLst>
                              <p:par>
                                <p:cTn id="36" presetID="10" presetClass="entr" presetSubtype="0" fill="hold" nodeType="afterEffect">
                                  <p:stCondLst>
                                    <p:cond delay="0"/>
                                  </p:stCondLst>
                                  <p:childTnLst>
                                    <p:set>
                                      <p:cBhvr>
                                        <p:cTn id="37" dur="1" fill="hold">
                                          <p:stCondLst>
                                            <p:cond delay="0"/>
                                          </p:stCondLst>
                                        </p:cTn>
                                        <p:tgtEl>
                                          <p:spTgt spid="96"/>
                                        </p:tgtEl>
                                        <p:attrNameLst>
                                          <p:attrName>style.visibility</p:attrName>
                                        </p:attrNameLst>
                                      </p:cBhvr>
                                      <p:to>
                                        <p:strVal val="visible"/>
                                      </p:to>
                                    </p:set>
                                    <p:animEffect transition="in" filter="fade">
                                      <p:cBhvr>
                                        <p:cTn id="38" dur="500"/>
                                        <p:tgtEl>
                                          <p:spTgt spid="9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87"/>
                                        </p:tgtEl>
                                      </p:cBhvr>
                                    </p:animEffect>
                                    <p:set>
                                      <p:cBhvr>
                                        <p:cTn id="43" dur="1" fill="hold">
                                          <p:stCondLst>
                                            <p:cond delay="499"/>
                                          </p:stCondLst>
                                        </p:cTn>
                                        <p:tgtEl>
                                          <p:spTgt spid="87"/>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88"/>
                                        </p:tgtEl>
                                      </p:cBhvr>
                                    </p:animEffect>
                                    <p:set>
                                      <p:cBhvr>
                                        <p:cTn id="46" dur="1" fill="hold">
                                          <p:stCondLst>
                                            <p:cond delay="499"/>
                                          </p:stCondLst>
                                        </p:cTn>
                                        <p:tgtEl>
                                          <p:spTgt spid="88"/>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89"/>
                                        </p:tgtEl>
                                      </p:cBhvr>
                                    </p:animEffect>
                                    <p:set>
                                      <p:cBhvr>
                                        <p:cTn id="49" dur="1" fill="hold">
                                          <p:stCondLst>
                                            <p:cond delay="499"/>
                                          </p:stCondLst>
                                        </p:cTn>
                                        <p:tgtEl>
                                          <p:spTgt spid="89"/>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90"/>
                                        </p:tgtEl>
                                      </p:cBhvr>
                                    </p:animEffect>
                                    <p:set>
                                      <p:cBhvr>
                                        <p:cTn id="52" dur="1" fill="hold">
                                          <p:stCondLst>
                                            <p:cond delay="499"/>
                                          </p:stCondLst>
                                        </p:cTn>
                                        <p:tgtEl>
                                          <p:spTgt spid="90"/>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92"/>
                                        </p:tgtEl>
                                      </p:cBhvr>
                                    </p:animEffect>
                                    <p:set>
                                      <p:cBhvr>
                                        <p:cTn id="55" dur="1" fill="hold">
                                          <p:stCondLst>
                                            <p:cond delay="499"/>
                                          </p:stCondLst>
                                        </p:cTn>
                                        <p:tgtEl>
                                          <p:spTgt spid="92"/>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93"/>
                                        </p:tgtEl>
                                      </p:cBhvr>
                                    </p:animEffect>
                                    <p:set>
                                      <p:cBhvr>
                                        <p:cTn id="58" dur="1" fill="hold">
                                          <p:stCondLst>
                                            <p:cond delay="499"/>
                                          </p:stCondLst>
                                        </p:cTn>
                                        <p:tgtEl>
                                          <p:spTgt spid="93"/>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94"/>
                                        </p:tgtEl>
                                      </p:cBhvr>
                                    </p:animEffect>
                                    <p:set>
                                      <p:cBhvr>
                                        <p:cTn id="61" dur="1" fill="hold">
                                          <p:stCondLst>
                                            <p:cond delay="499"/>
                                          </p:stCondLst>
                                        </p:cTn>
                                        <p:tgtEl>
                                          <p:spTgt spid="9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C3FBAED4-221C-4B35-8E05-3006AF5341AD}"/>
              </a:ext>
            </a:extLst>
          </p:cNvPr>
          <p:cNvSpPr>
            <a:spLocks noGrp="1"/>
          </p:cNvSpPr>
          <p:nvPr>
            <p:ph type="body" sz="quarter" idx="11"/>
          </p:nvPr>
        </p:nvSpPr>
        <p:spPr/>
        <p:txBody>
          <a:bodyPr/>
          <a:lstStyle/>
          <a:p>
            <a:r>
              <a:rPr lang="en-US" altLang="zh-CN" dirty="0"/>
              <a:t>Switched Antenna Array Alignment</a:t>
            </a:r>
            <a:endParaRPr lang="zh-CN" altLang="en-US" dirty="0"/>
          </a:p>
        </p:txBody>
      </p:sp>
      <p:grpSp>
        <p:nvGrpSpPr>
          <p:cNvPr id="71" name="组合 70">
            <a:extLst>
              <a:ext uri="{FF2B5EF4-FFF2-40B4-BE49-F238E27FC236}">
                <a16:creationId xmlns:a16="http://schemas.microsoft.com/office/drawing/2014/main" id="{548C12E6-1CD8-4408-918F-4D772EC405F6}"/>
              </a:ext>
            </a:extLst>
          </p:cNvPr>
          <p:cNvGrpSpPr/>
          <p:nvPr/>
        </p:nvGrpSpPr>
        <p:grpSpPr>
          <a:xfrm>
            <a:off x="3120102" y="2367789"/>
            <a:ext cx="1776539" cy="646331"/>
            <a:chOff x="3120102" y="2367789"/>
            <a:chExt cx="1776539" cy="646331"/>
          </a:xfrm>
        </p:grpSpPr>
        <p:sp>
          <p:nvSpPr>
            <p:cNvPr id="9" name="箭头: 下 8">
              <a:extLst>
                <a:ext uri="{FF2B5EF4-FFF2-40B4-BE49-F238E27FC236}">
                  <a16:creationId xmlns:a16="http://schemas.microsoft.com/office/drawing/2014/main" id="{F6CD47D5-0873-4432-9EE7-407D2A4E39FA}"/>
                </a:ext>
              </a:extLst>
            </p:cNvPr>
            <p:cNvSpPr/>
            <p:nvPr/>
          </p:nvSpPr>
          <p:spPr>
            <a:xfrm>
              <a:off x="4647439" y="2445851"/>
              <a:ext cx="249202" cy="5031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字方塊 7">
              <a:extLst>
                <a:ext uri="{FF2B5EF4-FFF2-40B4-BE49-F238E27FC236}">
                  <a16:creationId xmlns:a16="http://schemas.microsoft.com/office/drawing/2014/main" id="{4E72A167-C9AD-4D71-A427-B2CE3CF31EC1}"/>
                </a:ext>
              </a:extLst>
            </p:cNvPr>
            <p:cNvSpPr txBox="1"/>
            <p:nvPr/>
          </p:nvSpPr>
          <p:spPr>
            <a:xfrm>
              <a:off x="3120102" y="2367789"/>
              <a:ext cx="1580564" cy="646331"/>
            </a:xfrm>
            <a:prstGeom prst="rect">
              <a:avLst/>
            </a:prstGeom>
            <a:noFill/>
          </p:spPr>
          <p:txBody>
            <a:bodyPr wrap="square" rtlCol="0">
              <a:spAutoFit/>
            </a:bodyPr>
            <a:lstStyle/>
            <a:p>
              <a:pPr algn="ctr"/>
              <a:r>
                <a:rPr kumimoji="1" lang="en-US" altLang="zh-TW" b="1" dirty="0">
                  <a:solidFill>
                    <a:srgbClr val="C00000"/>
                  </a:solidFill>
                  <a:latin typeface="Arial" panose="020B0604020202020204" pitchFamily="34" charset="0"/>
                  <a:cs typeface="Arial" panose="020B0604020202020204" pitchFamily="34" charset="0"/>
                </a:rPr>
                <a:t>Phase Differential</a:t>
              </a:r>
              <a:endParaRPr kumimoji="1" lang="zh-TW" altLang="en-US" b="1" dirty="0">
                <a:solidFill>
                  <a:srgbClr val="C00000"/>
                </a:solidFill>
                <a:latin typeface="Arial" panose="020B0604020202020204" pitchFamily="34" charset="0"/>
                <a:cs typeface="Arial" panose="020B0604020202020204" pitchFamily="34" charset="0"/>
              </a:endParaRPr>
            </a:p>
          </p:txBody>
        </p:sp>
      </p:grpSp>
      <p:grpSp>
        <p:nvGrpSpPr>
          <p:cNvPr id="70" name="组合 69">
            <a:extLst>
              <a:ext uri="{FF2B5EF4-FFF2-40B4-BE49-F238E27FC236}">
                <a16:creationId xmlns:a16="http://schemas.microsoft.com/office/drawing/2014/main" id="{D2A95C0B-8E2C-4DF5-9CB7-50AC8C9E166B}"/>
              </a:ext>
            </a:extLst>
          </p:cNvPr>
          <p:cNvGrpSpPr/>
          <p:nvPr/>
        </p:nvGrpSpPr>
        <p:grpSpPr>
          <a:xfrm>
            <a:off x="1022727" y="1129031"/>
            <a:ext cx="8938984" cy="1160389"/>
            <a:chOff x="1022727" y="1129031"/>
            <a:chExt cx="8938984" cy="1160389"/>
          </a:xfrm>
        </p:grpSpPr>
        <p:graphicFrame>
          <p:nvGraphicFramePr>
            <p:cNvPr id="8" name="对象 7">
              <a:extLst>
                <a:ext uri="{FF2B5EF4-FFF2-40B4-BE49-F238E27FC236}">
                  <a16:creationId xmlns:a16="http://schemas.microsoft.com/office/drawing/2014/main" id="{0C8C323D-40B2-41D5-9DD2-917EA792FE3B}"/>
                </a:ext>
              </a:extLst>
            </p:cNvPr>
            <p:cNvGraphicFramePr>
              <a:graphicFrameLocks noChangeAspect="1"/>
            </p:cNvGraphicFramePr>
            <p:nvPr/>
          </p:nvGraphicFramePr>
          <p:xfrm>
            <a:off x="3284808" y="1129031"/>
            <a:ext cx="6676903" cy="1160389"/>
          </p:xfrm>
          <a:graphic>
            <a:graphicData uri="http://schemas.openxmlformats.org/presentationml/2006/ole">
              <mc:AlternateContent xmlns:mc="http://schemas.openxmlformats.org/markup-compatibility/2006">
                <mc:Choice xmlns:v="urn:schemas-microsoft-com:vml" Requires="v">
                  <p:oleObj spid="_x0000_s7438" name="PDF" r:id="rId4" imgW="0" imgH="360" progId="FoxitPhantomPDF.Document">
                    <p:embed/>
                  </p:oleObj>
                </mc:Choice>
                <mc:Fallback>
                  <p:oleObj name="PDF" r:id="rId4" imgW="0" imgH="360" progId="FoxitPhantomPDF.Document">
                    <p:embed/>
                    <p:pic>
                      <p:nvPicPr>
                        <p:cNvPr id="8" name="对象 7">
                          <a:extLst>
                            <a:ext uri="{FF2B5EF4-FFF2-40B4-BE49-F238E27FC236}">
                              <a16:creationId xmlns:a16="http://schemas.microsoft.com/office/drawing/2014/main" id="{0C8C323D-40B2-41D5-9DD2-917EA792FE3B}"/>
                            </a:ext>
                          </a:extLst>
                        </p:cNvPr>
                        <p:cNvPicPr/>
                        <p:nvPr/>
                      </p:nvPicPr>
                      <p:blipFill>
                        <a:blip r:embed="rId5"/>
                        <a:stretch>
                          <a:fillRect/>
                        </a:stretch>
                      </p:blipFill>
                      <p:spPr>
                        <a:xfrm>
                          <a:off x="3284808" y="1129031"/>
                          <a:ext cx="6676903" cy="1160389"/>
                        </a:xfrm>
                        <a:prstGeom prst="rect">
                          <a:avLst/>
                        </a:prstGeom>
                      </p:spPr>
                    </p:pic>
                  </p:oleObj>
                </mc:Fallback>
              </mc:AlternateContent>
            </a:graphicData>
          </a:graphic>
        </p:graphicFrame>
        <p:sp>
          <p:nvSpPr>
            <p:cNvPr id="66" name="文字方塊 7">
              <a:extLst>
                <a:ext uri="{FF2B5EF4-FFF2-40B4-BE49-F238E27FC236}">
                  <a16:creationId xmlns:a16="http://schemas.microsoft.com/office/drawing/2014/main" id="{1E030F9B-4025-48A6-B85D-8B31C1A65DC7}"/>
                </a:ext>
              </a:extLst>
            </p:cNvPr>
            <p:cNvSpPr txBox="1"/>
            <p:nvPr/>
          </p:nvSpPr>
          <p:spPr>
            <a:xfrm>
              <a:off x="1022727" y="1352172"/>
              <a:ext cx="1466001" cy="646331"/>
            </a:xfrm>
            <a:prstGeom prst="rect">
              <a:avLst/>
            </a:prstGeom>
            <a:noFill/>
          </p:spPr>
          <p:txBody>
            <a:bodyPr wrap="square" rtlCol="0">
              <a:spAutoFit/>
            </a:bodyPr>
            <a:lstStyle/>
            <a:p>
              <a:pPr algn="ctr"/>
              <a:r>
                <a:rPr kumimoji="1" lang="en-US" altLang="zh-TW" dirty="0">
                  <a:latin typeface="Arial" panose="020B0604020202020204" pitchFamily="34" charset="0"/>
                  <a:cs typeface="Arial" panose="020B0604020202020204" pitchFamily="34" charset="0"/>
                </a:rPr>
                <a:t>Ideal S → M signal </a:t>
              </a:r>
              <a:endParaRPr kumimoji="1" lang="zh-TW" altLang="en-US" dirty="0">
                <a:latin typeface="Arial" panose="020B0604020202020204" pitchFamily="34" charset="0"/>
                <a:cs typeface="Arial" panose="020B0604020202020204" pitchFamily="34" charset="0"/>
              </a:endParaRPr>
            </a:p>
          </p:txBody>
        </p:sp>
        <p:sp>
          <p:nvSpPr>
            <p:cNvPr id="67" name="箭头: 下 66">
              <a:extLst>
                <a:ext uri="{FF2B5EF4-FFF2-40B4-BE49-F238E27FC236}">
                  <a16:creationId xmlns:a16="http://schemas.microsoft.com/office/drawing/2014/main" id="{E0BDD802-4BAB-4D54-B2CD-99304BB5E43C}"/>
                </a:ext>
              </a:extLst>
            </p:cNvPr>
            <p:cNvSpPr/>
            <p:nvPr/>
          </p:nvSpPr>
          <p:spPr>
            <a:xfrm rot="16200000">
              <a:off x="2690651" y="1451339"/>
              <a:ext cx="249202" cy="503106"/>
            </a:xfrm>
            <a:prstGeom prst="downArrow">
              <a:avLst>
                <a:gd name="adj1" fmla="val 34161"/>
                <a:gd name="adj2"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6" name="组合 85">
            <a:extLst>
              <a:ext uri="{FF2B5EF4-FFF2-40B4-BE49-F238E27FC236}">
                <a16:creationId xmlns:a16="http://schemas.microsoft.com/office/drawing/2014/main" id="{EA721972-BBA7-48D4-81FA-31486B7725A2}"/>
              </a:ext>
            </a:extLst>
          </p:cNvPr>
          <p:cNvGrpSpPr/>
          <p:nvPr/>
        </p:nvGrpSpPr>
        <p:grpSpPr>
          <a:xfrm>
            <a:off x="941719" y="4651044"/>
            <a:ext cx="9004855" cy="1160389"/>
            <a:chOff x="941719" y="4651044"/>
            <a:chExt cx="9004855" cy="1160389"/>
          </a:xfrm>
        </p:grpSpPr>
        <p:graphicFrame>
          <p:nvGraphicFramePr>
            <p:cNvPr id="12" name="对象 11">
              <a:extLst>
                <a:ext uri="{FF2B5EF4-FFF2-40B4-BE49-F238E27FC236}">
                  <a16:creationId xmlns:a16="http://schemas.microsoft.com/office/drawing/2014/main" id="{E346BCE2-912C-4528-A58C-CA8CDA5F8BD9}"/>
                </a:ext>
              </a:extLst>
            </p:cNvPr>
            <p:cNvGraphicFramePr>
              <a:graphicFrameLocks noChangeAspect="1"/>
            </p:cNvGraphicFramePr>
            <p:nvPr/>
          </p:nvGraphicFramePr>
          <p:xfrm>
            <a:off x="3269671" y="4651044"/>
            <a:ext cx="6676903" cy="1160389"/>
          </p:xfrm>
          <a:graphic>
            <a:graphicData uri="http://schemas.openxmlformats.org/presentationml/2006/ole">
              <mc:AlternateContent xmlns:mc="http://schemas.openxmlformats.org/markup-compatibility/2006">
                <mc:Choice xmlns:v="urn:schemas-microsoft-com:vml" Requires="v">
                  <p:oleObj spid="_x0000_s7439" name="PDF" r:id="rId6" imgW="0" imgH="360" progId="FoxitPhantomPDF.Document">
                    <p:embed/>
                  </p:oleObj>
                </mc:Choice>
                <mc:Fallback>
                  <p:oleObj name="PDF" r:id="rId6" imgW="0" imgH="360" progId="FoxitPhantomPDF.Document">
                    <p:embed/>
                    <p:pic>
                      <p:nvPicPr>
                        <p:cNvPr id="12" name="对象 11">
                          <a:extLst>
                            <a:ext uri="{FF2B5EF4-FFF2-40B4-BE49-F238E27FC236}">
                              <a16:creationId xmlns:a16="http://schemas.microsoft.com/office/drawing/2014/main" id="{E346BCE2-912C-4528-A58C-CA8CDA5F8BD9}"/>
                            </a:ext>
                          </a:extLst>
                        </p:cNvPr>
                        <p:cNvPicPr/>
                        <p:nvPr/>
                      </p:nvPicPr>
                      <p:blipFill>
                        <a:blip r:embed="rId7"/>
                        <a:stretch>
                          <a:fillRect/>
                        </a:stretch>
                      </p:blipFill>
                      <p:spPr>
                        <a:xfrm>
                          <a:off x="3269671" y="4651044"/>
                          <a:ext cx="6676903" cy="1160389"/>
                        </a:xfrm>
                        <a:prstGeom prst="rect">
                          <a:avLst/>
                        </a:prstGeom>
                      </p:spPr>
                    </p:pic>
                  </p:oleObj>
                </mc:Fallback>
              </mc:AlternateContent>
            </a:graphicData>
          </a:graphic>
        </p:graphicFrame>
        <p:sp>
          <p:nvSpPr>
            <p:cNvPr id="68" name="文字方塊 7">
              <a:extLst>
                <a:ext uri="{FF2B5EF4-FFF2-40B4-BE49-F238E27FC236}">
                  <a16:creationId xmlns:a16="http://schemas.microsoft.com/office/drawing/2014/main" id="{5621621B-92BF-42D5-9B2A-3B0F186870FD}"/>
                </a:ext>
              </a:extLst>
            </p:cNvPr>
            <p:cNvSpPr txBox="1"/>
            <p:nvPr/>
          </p:nvSpPr>
          <p:spPr>
            <a:xfrm>
              <a:off x="941719" y="4908072"/>
              <a:ext cx="2026305" cy="646331"/>
            </a:xfrm>
            <a:prstGeom prst="rect">
              <a:avLst/>
            </a:prstGeom>
            <a:noFill/>
          </p:spPr>
          <p:txBody>
            <a:bodyPr wrap="square" rtlCol="0">
              <a:spAutoFit/>
            </a:bodyPr>
            <a:lstStyle/>
            <a:p>
              <a:pPr algn="ctr"/>
              <a:r>
                <a:rPr kumimoji="1" lang="en-US" altLang="zh-TW" dirty="0">
                  <a:latin typeface="Arial" panose="020B0604020202020204" pitchFamily="34" charset="0"/>
                  <a:cs typeface="Arial" panose="020B0604020202020204" pitchFamily="34" charset="0"/>
                </a:rPr>
                <a:t>Phase sampled at the same antenna</a:t>
              </a:r>
              <a:endParaRPr kumimoji="1" lang="zh-TW" altLang="en-US" dirty="0">
                <a:latin typeface="Arial" panose="020B0604020202020204" pitchFamily="34" charset="0"/>
                <a:cs typeface="Arial" panose="020B0604020202020204" pitchFamily="34" charset="0"/>
              </a:endParaRPr>
            </a:p>
          </p:txBody>
        </p:sp>
      </p:grpSp>
      <p:grpSp>
        <p:nvGrpSpPr>
          <p:cNvPr id="72" name="组合 71">
            <a:extLst>
              <a:ext uri="{FF2B5EF4-FFF2-40B4-BE49-F238E27FC236}">
                <a16:creationId xmlns:a16="http://schemas.microsoft.com/office/drawing/2014/main" id="{A49FD189-A92C-44D9-9942-F6E54928306F}"/>
              </a:ext>
            </a:extLst>
          </p:cNvPr>
          <p:cNvGrpSpPr/>
          <p:nvPr/>
        </p:nvGrpSpPr>
        <p:grpSpPr>
          <a:xfrm>
            <a:off x="937823" y="3091835"/>
            <a:ext cx="9023888" cy="1160389"/>
            <a:chOff x="937823" y="3091835"/>
            <a:chExt cx="9023888" cy="1160389"/>
          </a:xfrm>
        </p:grpSpPr>
        <p:graphicFrame>
          <p:nvGraphicFramePr>
            <p:cNvPr id="7" name="对象 6">
              <a:extLst>
                <a:ext uri="{FF2B5EF4-FFF2-40B4-BE49-F238E27FC236}">
                  <a16:creationId xmlns:a16="http://schemas.microsoft.com/office/drawing/2014/main" id="{2A226EBA-CD82-4415-920B-7EC1B759961F}"/>
                </a:ext>
              </a:extLst>
            </p:cNvPr>
            <p:cNvGraphicFramePr>
              <a:graphicFrameLocks noChangeAspect="1"/>
            </p:cNvGraphicFramePr>
            <p:nvPr/>
          </p:nvGraphicFramePr>
          <p:xfrm>
            <a:off x="3284808" y="3091835"/>
            <a:ext cx="6676903" cy="1160389"/>
          </p:xfrm>
          <a:graphic>
            <a:graphicData uri="http://schemas.openxmlformats.org/presentationml/2006/ole">
              <mc:AlternateContent xmlns:mc="http://schemas.openxmlformats.org/markup-compatibility/2006">
                <mc:Choice xmlns:v="urn:schemas-microsoft-com:vml" Requires="v">
                  <p:oleObj spid="_x0000_s7440" name="PDF" r:id="rId8" imgW="0" imgH="360" progId="FoxitPhantomPDF.Document">
                    <p:embed/>
                  </p:oleObj>
                </mc:Choice>
                <mc:Fallback>
                  <p:oleObj name="PDF" r:id="rId8" imgW="0" imgH="360" progId="FoxitPhantomPDF.Document">
                    <p:embed/>
                    <p:pic>
                      <p:nvPicPr>
                        <p:cNvPr id="7" name="对象 6">
                          <a:extLst>
                            <a:ext uri="{FF2B5EF4-FFF2-40B4-BE49-F238E27FC236}">
                              <a16:creationId xmlns:a16="http://schemas.microsoft.com/office/drawing/2014/main" id="{2A226EBA-CD82-4415-920B-7EC1B759961F}"/>
                            </a:ext>
                          </a:extLst>
                        </p:cNvPr>
                        <p:cNvPicPr/>
                        <p:nvPr/>
                      </p:nvPicPr>
                      <p:blipFill>
                        <a:blip r:embed="rId9"/>
                        <a:stretch>
                          <a:fillRect/>
                        </a:stretch>
                      </p:blipFill>
                      <p:spPr>
                        <a:xfrm>
                          <a:off x="3284808" y="3091835"/>
                          <a:ext cx="6676903" cy="1160389"/>
                        </a:xfrm>
                        <a:prstGeom prst="rect">
                          <a:avLst/>
                        </a:prstGeom>
                      </p:spPr>
                    </p:pic>
                  </p:oleObj>
                </mc:Fallback>
              </mc:AlternateContent>
            </a:graphicData>
          </a:graphic>
        </p:graphicFrame>
        <p:sp>
          <p:nvSpPr>
            <p:cNvPr id="69" name="文字方塊 7">
              <a:extLst>
                <a:ext uri="{FF2B5EF4-FFF2-40B4-BE49-F238E27FC236}">
                  <a16:creationId xmlns:a16="http://schemas.microsoft.com/office/drawing/2014/main" id="{8FB480AA-F33A-40FC-BC59-2C81996D2AFF}"/>
                </a:ext>
              </a:extLst>
            </p:cNvPr>
            <p:cNvSpPr txBox="1"/>
            <p:nvPr/>
          </p:nvSpPr>
          <p:spPr>
            <a:xfrm>
              <a:off x="937823" y="3348863"/>
              <a:ext cx="2026305" cy="646331"/>
            </a:xfrm>
            <a:prstGeom prst="rect">
              <a:avLst/>
            </a:prstGeom>
            <a:noFill/>
          </p:spPr>
          <p:txBody>
            <a:bodyPr wrap="square" rtlCol="0">
              <a:spAutoFit/>
            </a:bodyPr>
            <a:lstStyle/>
            <a:p>
              <a:pPr algn="ctr"/>
              <a:r>
                <a:rPr kumimoji="1" lang="en-US" altLang="zh-TW" dirty="0">
                  <a:latin typeface="Arial" panose="020B0604020202020204" pitchFamily="34" charset="0"/>
                  <a:cs typeface="Arial" panose="020B0604020202020204" pitchFamily="34" charset="0"/>
                </a:rPr>
                <a:t>Phase sampled at the same antenna</a:t>
              </a:r>
              <a:endParaRPr kumimoji="1" lang="zh-TW" altLang="en-US" dirty="0">
                <a:latin typeface="Arial" panose="020B0604020202020204" pitchFamily="34" charset="0"/>
                <a:cs typeface="Arial" panose="020B0604020202020204" pitchFamily="34" charset="0"/>
              </a:endParaRPr>
            </a:p>
          </p:txBody>
        </p:sp>
      </p:grpSp>
      <p:graphicFrame>
        <p:nvGraphicFramePr>
          <p:cNvPr id="73" name="对象 72">
            <a:extLst>
              <a:ext uri="{FF2B5EF4-FFF2-40B4-BE49-F238E27FC236}">
                <a16:creationId xmlns:a16="http://schemas.microsoft.com/office/drawing/2014/main" id="{9C27475C-8A74-45A1-8542-07BE16B2FDF4}"/>
              </a:ext>
            </a:extLst>
          </p:cNvPr>
          <p:cNvGraphicFramePr>
            <a:graphicFrameLocks noChangeAspect="1"/>
          </p:cNvGraphicFramePr>
          <p:nvPr/>
        </p:nvGraphicFramePr>
        <p:xfrm>
          <a:off x="3269671" y="1675338"/>
          <a:ext cx="6739423" cy="1145097"/>
        </p:xfrm>
        <a:graphic>
          <a:graphicData uri="http://schemas.openxmlformats.org/presentationml/2006/ole">
            <mc:AlternateContent xmlns:mc="http://schemas.openxmlformats.org/markup-compatibility/2006">
              <mc:Choice xmlns:v="urn:schemas-microsoft-com:vml" Requires="v">
                <p:oleObj spid="_x0000_s7441" name="PDF" r:id="rId10" imgW="0" imgH="360" progId="FoxitPhantomPDF.Document">
                  <p:embed/>
                </p:oleObj>
              </mc:Choice>
              <mc:Fallback>
                <p:oleObj name="PDF" r:id="rId10" imgW="0" imgH="360" progId="FoxitPhantomPDF.Document">
                  <p:embed/>
                  <p:pic>
                    <p:nvPicPr>
                      <p:cNvPr id="73" name="对象 72">
                        <a:extLst>
                          <a:ext uri="{FF2B5EF4-FFF2-40B4-BE49-F238E27FC236}">
                            <a16:creationId xmlns:a16="http://schemas.microsoft.com/office/drawing/2014/main" id="{9C27475C-8A74-45A1-8542-07BE16B2FDF4}"/>
                          </a:ext>
                        </a:extLst>
                      </p:cNvPr>
                      <p:cNvPicPr/>
                      <p:nvPr/>
                    </p:nvPicPr>
                    <p:blipFill>
                      <a:blip r:embed="rId11"/>
                      <a:stretch>
                        <a:fillRect/>
                      </a:stretch>
                    </p:blipFill>
                    <p:spPr>
                      <a:xfrm>
                        <a:off x="3269671" y="1675338"/>
                        <a:ext cx="6739423" cy="1145097"/>
                      </a:xfrm>
                      <a:prstGeom prst="rect">
                        <a:avLst/>
                      </a:prstGeom>
                    </p:spPr>
                  </p:pic>
                </p:oleObj>
              </mc:Fallback>
            </mc:AlternateContent>
          </a:graphicData>
        </a:graphic>
      </p:graphicFrame>
      <p:grpSp>
        <p:nvGrpSpPr>
          <p:cNvPr id="74" name="组合 73">
            <a:extLst>
              <a:ext uri="{FF2B5EF4-FFF2-40B4-BE49-F238E27FC236}">
                <a16:creationId xmlns:a16="http://schemas.microsoft.com/office/drawing/2014/main" id="{8DD2E3FC-D0F3-44BF-B33B-9A7685FC09B1}"/>
              </a:ext>
            </a:extLst>
          </p:cNvPr>
          <p:cNvGrpSpPr/>
          <p:nvPr/>
        </p:nvGrpSpPr>
        <p:grpSpPr>
          <a:xfrm>
            <a:off x="9927656" y="2247886"/>
            <a:ext cx="2112817" cy="2983352"/>
            <a:chOff x="9407965" y="2247886"/>
            <a:chExt cx="2112817" cy="2983352"/>
          </a:xfrm>
        </p:grpSpPr>
        <p:cxnSp>
          <p:nvCxnSpPr>
            <p:cNvPr id="75" name="连接符: 肘形 74">
              <a:extLst>
                <a:ext uri="{FF2B5EF4-FFF2-40B4-BE49-F238E27FC236}">
                  <a16:creationId xmlns:a16="http://schemas.microsoft.com/office/drawing/2014/main" id="{54765BFD-C5DE-46CD-B308-5B685BC4433E}"/>
                </a:ext>
              </a:extLst>
            </p:cNvPr>
            <p:cNvCxnSpPr>
              <a:cxnSpLocks/>
            </p:cNvCxnSpPr>
            <p:nvPr/>
          </p:nvCxnSpPr>
          <p:spPr>
            <a:xfrm flipH="1">
              <a:off x="9407965" y="3672029"/>
              <a:ext cx="15137" cy="1559209"/>
            </a:xfrm>
            <a:prstGeom prst="bentConnector3">
              <a:avLst>
                <a:gd name="adj1" fmla="val -1510207"/>
              </a:avLst>
            </a:prstGeom>
            <a:ln w="38100">
              <a:solidFill>
                <a:srgbClr val="53268F"/>
              </a:solidFill>
              <a:tailEnd type="none"/>
            </a:ln>
          </p:spPr>
          <p:style>
            <a:lnRef idx="1">
              <a:schemeClr val="accent1"/>
            </a:lnRef>
            <a:fillRef idx="0">
              <a:schemeClr val="accent1"/>
            </a:fillRef>
            <a:effectRef idx="0">
              <a:schemeClr val="accent1"/>
            </a:effectRef>
            <a:fontRef idx="minor">
              <a:schemeClr val="tx1"/>
            </a:fontRef>
          </p:style>
        </p:cxnSp>
        <p:cxnSp>
          <p:nvCxnSpPr>
            <p:cNvPr id="76" name="连接符: 肘形 75">
              <a:extLst>
                <a:ext uri="{FF2B5EF4-FFF2-40B4-BE49-F238E27FC236}">
                  <a16:creationId xmlns:a16="http://schemas.microsoft.com/office/drawing/2014/main" id="{03A542EF-1F1B-4A80-9819-F3A8582D5CFB}"/>
                </a:ext>
              </a:extLst>
            </p:cNvPr>
            <p:cNvCxnSpPr>
              <a:cxnSpLocks/>
            </p:cNvCxnSpPr>
            <p:nvPr/>
          </p:nvCxnSpPr>
          <p:spPr>
            <a:xfrm rot="16200000" flipV="1">
              <a:off x="8785834" y="2951455"/>
              <a:ext cx="2228388" cy="821250"/>
            </a:xfrm>
            <a:prstGeom prst="bentConnector2">
              <a:avLst/>
            </a:prstGeom>
            <a:ln w="38100">
              <a:solidFill>
                <a:srgbClr val="53268F"/>
              </a:solidFill>
              <a:tailEnd type="triangle"/>
            </a:ln>
          </p:spPr>
          <p:style>
            <a:lnRef idx="1">
              <a:schemeClr val="accent1"/>
            </a:lnRef>
            <a:fillRef idx="0">
              <a:schemeClr val="accent1"/>
            </a:fillRef>
            <a:effectRef idx="0">
              <a:schemeClr val="accent1"/>
            </a:effectRef>
            <a:fontRef idx="minor">
              <a:schemeClr val="tx1"/>
            </a:fontRef>
          </p:style>
        </p:cxnSp>
        <p:cxnSp>
          <p:nvCxnSpPr>
            <p:cNvPr id="77" name="直接连接符 76">
              <a:extLst>
                <a:ext uri="{FF2B5EF4-FFF2-40B4-BE49-F238E27FC236}">
                  <a16:creationId xmlns:a16="http://schemas.microsoft.com/office/drawing/2014/main" id="{77C15BDB-62FB-4584-B756-36BA378E283B}"/>
                </a:ext>
              </a:extLst>
            </p:cNvPr>
            <p:cNvCxnSpPr>
              <a:cxnSpLocks/>
            </p:cNvCxnSpPr>
            <p:nvPr/>
          </p:nvCxnSpPr>
          <p:spPr>
            <a:xfrm>
              <a:off x="9667146" y="4476272"/>
              <a:ext cx="649809" cy="0"/>
            </a:xfrm>
            <a:prstGeom prst="line">
              <a:avLst/>
            </a:prstGeom>
            <a:ln w="38100">
              <a:solidFill>
                <a:srgbClr val="53268F"/>
              </a:solidFill>
            </a:ln>
          </p:spPr>
          <p:style>
            <a:lnRef idx="1">
              <a:schemeClr val="accent1"/>
            </a:lnRef>
            <a:fillRef idx="0">
              <a:schemeClr val="accent1"/>
            </a:fillRef>
            <a:effectRef idx="0">
              <a:schemeClr val="accent1"/>
            </a:effectRef>
            <a:fontRef idx="minor">
              <a:schemeClr val="tx1"/>
            </a:fontRef>
          </p:style>
        </p:cxnSp>
        <p:sp>
          <p:nvSpPr>
            <p:cNvPr id="78" name="文字方塊 7">
              <a:extLst>
                <a:ext uri="{FF2B5EF4-FFF2-40B4-BE49-F238E27FC236}">
                  <a16:creationId xmlns:a16="http://schemas.microsoft.com/office/drawing/2014/main" id="{26A76012-3C6C-46BC-854B-75A5618FD465}"/>
                </a:ext>
              </a:extLst>
            </p:cNvPr>
            <p:cNvSpPr txBox="1"/>
            <p:nvPr/>
          </p:nvSpPr>
          <p:spPr>
            <a:xfrm>
              <a:off x="9667146" y="4551202"/>
              <a:ext cx="1853636" cy="400110"/>
            </a:xfrm>
            <a:prstGeom prst="rect">
              <a:avLst/>
            </a:prstGeom>
            <a:noFill/>
          </p:spPr>
          <p:txBody>
            <a:bodyPr wrap="square" rtlCol="0">
              <a:spAutoFit/>
            </a:bodyPr>
            <a:lstStyle/>
            <a:p>
              <a:pPr algn="ctr"/>
              <a:r>
                <a:rPr kumimoji="1" lang="en-US" altLang="zh-TW" sz="2000" b="1" dirty="0">
                  <a:solidFill>
                    <a:srgbClr val="53268F"/>
                  </a:solidFill>
                  <a:latin typeface="Arial" panose="020B0604020202020204" pitchFamily="34" charset="0"/>
                  <a:cs typeface="Arial" panose="020B0604020202020204" pitchFamily="34" charset="0"/>
                </a:rPr>
                <a:t>Convolution</a:t>
              </a:r>
              <a:endParaRPr kumimoji="1" lang="zh-TW" altLang="en-US" sz="2000" b="1" dirty="0">
                <a:solidFill>
                  <a:srgbClr val="53268F"/>
                </a:solidFill>
                <a:latin typeface="Arial" panose="020B0604020202020204" pitchFamily="34" charset="0"/>
                <a:cs typeface="Arial" panose="020B0604020202020204" pitchFamily="34" charset="0"/>
              </a:endParaRPr>
            </a:p>
          </p:txBody>
        </p:sp>
      </p:grpSp>
      <p:grpSp>
        <p:nvGrpSpPr>
          <p:cNvPr id="79" name="组合 78">
            <a:extLst>
              <a:ext uri="{FF2B5EF4-FFF2-40B4-BE49-F238E27FC236}">
                <a16:creationId xmlns:a16="http://schemas.microsoft.com/office/drawing/2014/main" id="{FDD78EFB-687E-483B-8AB4-13A49559CA99}"/>
              </a:ext>
            </a:extLst>
          </p:cNvPr>
          <p:cNvGrpSpPr/>
          <p:nvPr/>
        </p:nvGrpSpPr>
        <p:grpSpPr>
          <a:xfrm>
            <a:off x="3468871" y="1542332"/>
            <a:ext cx="4601138" cy="1545019"/>
            <a:chOff x="3468871" y="1542332"/>
            <a:chExt cx="4601138" cy="1545019"/>
          </a:xfrm>
        </p:grpSpPr>
        <mc:AlternateContent xmlns:mc="http://schemas.openxmlformats.org/markup-compatibility/2006" xmlns:a14="http://schemas.microsoft.com/office/drawing/2010/main">
          <mc:Choice Requires="a14">
            <p:sp>
              <p:nvSpPr>
                <p:cNvPr id="80" name="文字方塊 7">
                  <a:extLst>
                    <a:ext uri="{FF2B5EF4-FFF2-40B4-BE49-F238E27FC236}">
                      <a16:creationId xmlns:a16="http://schemas.microsoft.com/office/drawing/2014/main" id="{1D8C37AB-1F1E-41E2-9E80-9699C3E662D5}"/>
                    </a:ext>
                  </a:extLst>
                </p:cNvPr>
                <p:cNvSpPr txBox="1"/>
                <p:nvPr/>
              </p:nvSpPr>
              <p:spPr>
                <a:xfrm>
                  <a:off x="4612031" y="2625686"/>
                  <a:ext cx="973092" cy="46166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kumimoji="1" lang="en-US" altLang="zh-TW" sz="2400" b="1" i="1" smtClean="0">
                                <a:latin typeface="Cambria Math" panose="02040503050406030204" pitchFamily="18" charset="0"/>
                                <a:ea typeface="Cambria Math" panose="02040503050406030204" pitchFamily="18" charset="0"/>
                              </a:rPr>
                            </m:ctrlPr>
                          </m:sSubPr>
                          <m:e>
                            <m:r>
                              <a:rPr kumimoji="1" lang="en-US" altLang="zh-TW" sz="2400" b="1" i="1">
                                <a:latin typeface="Cambria Math" panose="02040503050406030204" pitchFamily="18" charset="0"/>
                                <a:ea typeface="Cambria Math" panose="02040503050406030204" pitchFamily="18" charset="0"/>
                              </a:rPr>
                              <m:t>𝒕</m:t>
                            </m:r>
                          </m:e>
                          <m:sub>
                            <m:r>
                              <a:rPr kumimoji="1" lang="en-US" altLang="zh-TW" sz="2400" b="1" i="1" smtClean="0">
                                <a:latin typeface="Cambria Math" panose="02040503050406030204" pitchFamily="18" charset="0"/>
                                <a:ea typeface="Cambria Math" panose="02040503050406030204" pitchFamily="18" charset="0"/>
                              </a:rPr>
                              <m:t>𝒄𝒐𝒓𝒓</m:t>
                            </m:r>
                          </m:sub>
                        </m:sSub>
                      </m:oMath>
                    </m:oMathPara>
                  </a14:m>
                  <a:endParaRPr kumimoji="1" lang="en-US" altLang="zh-TW" sz="2400" b="1" i="1" dirty="0">
                    <a:latin typeface="Arial" panose="020B0604020202020204" pitchFamily="34" charset="0"/>
                    <a:ea typeface="Cambria Math" panose="02040503050406030204" pitchFamily="18" charset="0"/>
                    <a:cs typeface="Arial" panose="020B0604020202020204" pitchFamily="34" charset="0"/>
                  </a:endParaRPr>
                </a:p>
              </p:txBody>
            </p:sp>
          </mc:Choice>
          <mc:Fallback xmlns="">
            <p:sp>
              <p:nvSpPr>
                <p:cNvPr id="80" name="文字方塊 7">
                  <a:extLst>
                    <a:ext uri="{FF2B5EF4-FFF2-40B4-BE49-F238E27FC236}">
                      <a16:creationId xmlns:a16="http://schemas.microsoft.com/office/drawing/2014/main" id="{1D8C37AB-1F1E-41E2-9E80-9699C3E662D5}"/>
                    </a:ext>
                  </a:extLst>
                </p:cNvPr>
                <p:cNvSpPr txBox="1">
                  <a:spLocks noRot="1" noChangeAspect="1" noMove="1" noResize="1" noEditPoints="1" noAdjustHandles="1" noChangeArrowheads="1" noChangeShapeType="1" noTextEdit="1"/>
                </p:cNvSpPr>
                <p:nvPr/>
              </p:nvSpPr>
              <p:spPr>
                <a:xfrm>
                  <a:off x="4612031" y="2625686"/>
                  <a:ext cx="973092" cy="461665"/>
                </a:xfrm>
                <a:prstGeom prst="rect">
                  <a:avLst/>
                </a:prstGeom>
                <a:blipFill>
                  <a:blip r:embed="rId12"/>
                  <a:stretch>
                    <a:fillRect b="-1333"/>
                  </a:stretch>
                </a:blipFill>
              </p:spPr>
              <p:txBody>
                <a:bodyPr/>
                <a:lstStyle/>
                <a:p>
                  <a:r>
                    <a:rPr lang="zh-CN" altLang="en-US">
                      <a:noFill/>
                    </a:rPr>
                    <a:t> </a:t>
                  </a:r>
                </a:p>
              </p:txBody>
            </p:sp>
          </mc:Fallback>
        </mc:AlternateContent>
        <p:cxnSp>
          <p:nvCxnSpPr>
            <p:cNvPr id="81" name="直接箭头连接符 80">
              <a:extLst>
                <a:ext uri="{FF2B5EF4-FFF2-40B4-BE49-F238E27FC236}">
                  <a16:creationId xmlns:a16="http://schemas.microsoft.com/office/drawing/2014/main" id="{EBB25B01-2292-4920-A8EA-5E1DCB42722F}"/>
                </a:ext>
              </a:extLst>
            </p:cNvPr>
            <p:cNvCxnSpPr>
              <a:cxnSpLocks/>
            </p:cNvCxnSpPr>
            <p:nvPr/>
          </p:nvCxnSpPr>
          <p:spPr>
            <a:xfrm>
              <a:off x="3468871" y="2723787"/>
              <a:ext cx="3432095" cy="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2" name="直線接點 55">
              <a:extLst>
                <a:ext uri="{FF2B5EF4-FFF2-40B4-BE49-F238E27FC236}">
                  <a16:creationId xmlns:a16="http://schemas.microsoft.com/office/drawing/2014/main" id="{B216FB39-7F9D-483D-B71C-1F146115265A}"/>
                </a:ext>
              </a:extLst>
            </p:cNvPr>
            <p:cNvCxnSpPr>
              <a:cxnSpLocks/>
            </p:cNvCxnSpPr>
            <p:nvPr/>
          </p:nvCxnSpPr>
          <p:spPr>
            <a:xfrm>
              <a:off x="3468871" y="2653691"/>
              <a:ext cx="7460" cy="159657"/>
            </a:xfrm>
            <a:prstGeom prst="line">
              <a:avLst/>
            </a:prstGeom>
            <a:ln w="381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3" name="直線接點 55">
              <a:extLst>
                <a:ext uri="{FF2B5EF4-FFF2-40B4-BE49-F238E27FC236}">
                  <a16:creationId xmlns:a16="http://schemas.microsoft.com/office/drawing/2014/main" id="{2C195262-6CD2-44E8-AD31-225E4965712A}"/>
                </a:ext>
              </a:extLst>
            </p:cNvPr>
            <p:cNvCxnSpPr>
              <a:cxnSpLocks/>
            </p:cNvCxnSpPr>
            <p:nvPr/>
          </p:nvCxnSpPr>
          <p:spPr>
            <a:xfrm>
              <a:off x="6908781" y="2645876"/>
              <a:ext cx="0" cy="162953"/>
            </a:xfrm>
            <a:prstGeom prst="line">
              <a:avLst/>
            </a:prstGeom>
            <a:ln w="381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4" name="直線接點 55">
              <a:extLst>
                <a:ext uri="{FF2B5EF4-FFF2-40B4-BE49-F238E27FC236}">
                  <a16:creationId xmlns:a16="http://schemas.microsoft.com/office/drawing/2014/main" id="{F49FFB14-8081-4928-B282-D378FEB5C22E}"/>
                </a:ext>
              </a:extLst>
            </p:cNvPr>
            <p:cNvCxnSpPr>
              <a:cxnSpLocks/>
            </p:cNvCxnSpPr>
            <p:nvPr/>
          </p:nvCxnSpPr>
          <p:spPr>
            <a:xfrm>
              <a:off x="6910522" y="1559390"/>
              <a:ext cx="0" cy="145878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85" name="矩形 84">
              <a:extLst>
                <a:ext uri="{FF2B5EF4-FFF2-40B4-BE49-F238E27FC236}">
                  <a16:creationId xmlns:a16="http://schemas.microsoft.com/office/drawing/2014/main" id="{8219A2CD-5D20-451C-8FED-E088E28D1BD0}"/>
                </a:ext>
              </a:extLst>
            </p:cNvPr>
            <p:cNvSpPr/>
            <p:nvPr/>
          </p:nvSpPr>
          <p:spPr>
            <a:xfrm>
              <a:off x="6875986" y="1542332"/>
              <a:ext cx="1194023" cy="461665"/>
            </a:xfrm>
            <a:prstGeom prst="rect">
              <a:avLst/>
            </a:prstGeom>
          </p:spPr>
          <p:txBody>
            <a:bodyPr wrap="square">
              <a:spAutoFit/>
            </a:bodyPr>
            <a:lstStyle/>
            <a:p>
              <a:pPr algn="ctr"/>
              <a:r>
                <a:rPr kumimoji="1" lang="en-US" altLang="zh-CN" sz="2400" b="1" dirty="0">
                  <a:latin typeface="Arial" panose="020B0604020202020204" pitchFamily="34" charset="0"/>
                  <a:ea typeface="Cambria Math" panose="02040503050406030204" pitchFamily="18" charset="0"/>
                  <a:cs typeface="Arial" panose="020B0604020202020204" pitchFamily="34" charset="0"/>
                </a:rPr>
                <a:t>Peak</a:t>
              </a:r>
              <a:endParaRPr lang="zh-CN" altLang="en-US" sz="2000" b="1" dirty="0">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87" name="文字方塊 7">
                <a:extLst>
                  <a:ext uri="{FF2B5EF4-FFF2-40B4-BE49-F238E27FC236}">
                    <a16:creationId xmlns:a16="http://schemas.microsoft.com/office/drawing/2014/main" id="{E70A7BE4-A681-44C4-AC8C-854D1C4A1D90}"/>
                  </a:ext>
                </a:extLst>
              </p:cNvPr>
              <p:cNvSpPr txBox="1"/>
              <p:nvPr/>
            </p:nvSpPr>
            <p:spPr>
              <a:xfrm>
                <a:off x="4198974" y="3304955"/>
                <a:ext cx="5087323" cy="459480"/>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kumimoji="1" lang="en-US" altLang="zh-TW" sz="2400" b="1" i="1" smtClean="0">
                              <a:latin typeface="Cambria Math" panose="02040503050406030204" pitchFamily="18" charset="0"/>
                              <a:ea typeface="Cambria Math" panose="02040503050406030204" pitchFamily="18" charset="0"/>
                            </a:rPr>
                          </m:ctrlPr>
                        </m:sSubPr>
                        <m:e>
                          <m:sSub>
                            <m:sSubPr>
                              <m:ctrlPr>
                                <a:rPr kumimoji="1" lang="en-US" altLang="zh-TW" sz="2400" b="1" i="1" smtClean="0">
                                  <a:latin typeface="Cambria Math" panose="02040503050406030204" pitchFamily="18" charset="0"/>
                                  <a:ea typeface="Cambria Math" panose="02040503050406030204" pitchFamily="18" charset="0"/>
                                </a:rPr>
                              </m:ctrlPr>
                            </m:sSubPr>
                            <m:e>
                              <m:r>
                                <a:rPr kumimoji="1" lang="en-US" altLang="zh-TW" sz="2400" b="1" i="1" smtClean="0">
                                  <a:latin typeface="Cambria Math" panose="02040503050406030204" pitchFamily="18" charset="0"/>
                                  <a:ea typeface="Cambria Math" panose="02040503050406030204" pitchFamily="18" charset="0"/>
                                </a:rPr>
                                <m:t>𝑻</m:t>
                              </m:r>
                            </m:e>
                            <m:sub>
                              <m:r>
                                <a:rPr kumimoji="1" lang="en-US" altLang="zh-TW" sz="2400" b="1" i="1" smtClean="0">
                                  <a:latin typeface="Cambria Math" panose="02040503050406030204" pitchFamily="18" charset="0"/>
                                  <a:ea typeface="Cambria Math" panose="02040503050406030204" pitchFamily="18" charset="0"/>
                                </a:rPr>
                                <m:t>𝒂𝒓𝒓𝒊𝒗𝒂𝒍</m:t>
                              </m:r>
                            </m:sub>
                          </m:sSub>
                          <m:r>
                            <a:rPr kumimoji="1" lang="en-US" altLang="zh-TW" sz="2400" b="1" i="1" smtClean="0">
                              <a:latin typeface="Cambria Math" panose="02040503050406030204" pitchFamily="18" charset="0"/>
                              <a:ea typeface="Cambria Math" panose="02040503050406030204" pitchFamily="18" charset="0"/>
                            </a:rPr>
                            <m:t>=</m:t>
                          </m:r>
                          <m:sSub>
                            <m:sSubPr>
                              <m:ctrlPr>
                                <a:rPr kumimoji="1" lang="en-US" altLang="zh-TW" sz="2400" b="1" i="1" smtClean="0">
                                  <a:latin typeface="Cambria Math" panose="02040503050406030204" pitchFamily="18" charset="0"/>
                                  <a:ea typeface="Cambria Math" panose="02040503050406030204" pitchFamily="18" charset="0"/>
                                </a:rPr>
                              </m:ctrlPr>
                            </m:sSubPr>
                            <m:e>
                              <m:r>
                                <a:rPr kumimoji="1" lang="en-US" altLang="zh-TW" sz="2400" b="1" i="1" smtClean="0">
                                  <a:latin typeface="Cambria Math" panose="02040503050406030204" pitchFamily="18" charset="0"/>
                                  <a:ea typeface="Cambria Math" panose="02040503050406030204" pitchFamily="18" charset="0"/>
                                </a:rPr>
                                <m:t>𝒕</m:t>
                              </m:r>
                            </m:e>
                            <m:sub>
                              <m:r>
                                <a:rPr kumimoji="1" lang="en-US" altLang="zh-TW" sz="2400" b="1" i="1" smtClean="0">
                                  <a:latin typeface="Cambria Math" panose="02040503050406030204" pitchFamily="18" charset="0"/>
                                  <a:ea typeface="Cambria Math" panose="02040503050406030204" pitchFamily="18" charset="0"/>
                                </a:rPr>
                                <m:t>𝟎</m:t>
                              </m:r>
                            </m:sub>
                          </m:sSub>
                          <m:r>
                            <a:rPr kumimoji="1" lang="en-US" altLang="zh-TW" sz="2400" b="1" i="1" smtClean="0">
                              <a:latin typeface="Cambria Math" panose="02040503050406030204" pitchFamily="18" charset="0"/>
                              <a:ea typeface="Cambria Math" panose="02040503050406030204" pitchFamily="18" charset="0"/>
                            </a:rPr>
                            <m:t>+</m:t>
                          </m:r>
                          <m:sSub>
                            <m:sSubPr>
                              <m:ctrlPr>
                                <a:rPr kumimoji="1" lang="en-US" altLang="zh-TW" sz="2400" b="1" i="1" smtClean="0">
                                  <a:latin typeface="Cambria Math" panose="02040503050406030204" pitchFamily="18" charset="0"/>
                                  <a:ea typeface="Cambria Math" panose="02040503050406030204" pitchFamily="18" charset="0"/>
                                </a:rPr>
                              </m:ctrlPr>
                            </m:sSubPr>
                            <m:e>
                              <m:r>
                                <a:rPr kumimoji="1" lang="en-US" altLang="zh-TW" sz="2400" b="1" i="1" smtClean="0">
                                  <a:latin typeface="Cambria Math" panose="02040503050406030204" pitchFamily="18" charset="0"/>
                                  <a:ea typeface="Cambria Math" panose="02040503050406030204" pitchFamily="18" charset="0"/>
                                </a:rPr>
                                <m:t>𝒕</m:t>
                              </m:r>
                            </m:e>
                            <m:sub>
                              <m:r>
                                <a:rPr kumimoji="1" lang="en-US" altLang="zh-TW" sz="2400" b="1" i="1" smtClean="0">
                                  <a:latin typeface="Cambria Math" panose="02040503050406030204" pitchFamily="18" charset="0"/>
                                  <a:ea typeface="Cambria Math" panose="02040503050406030204" pitchFamily="18" charset="0"/>
                                </a:rPr>
                                <m:t>𝒊𝒅𝒆𝒂𝒍</m:t>
                              </m:r>
                            </m:sub>
                          </m:sSub>
                          <m:r>
                            <a:rPr kumimoji="1" lang="en-US" altLang="zh-TW" sz="2400" b="1" i="1" smtClean="0">
                              <a:latin typeface="Cambria Math" panose="02040503050406030204" pitchFamily="18" charset="0"/>
                              <a:ea typeface="Cambria Math" panose="02040503050406030204" pitchFamily="18" charset="0"/>
                            </a:rPr>
                            <m:t>−</m:t>
                          </m:r>
                          <m:r>
                            <a:rPr kumimoji="1" lang="en-US" altLang="zh-TW" sz="2400" b="1" i="1">
                              <a:latin typeface="Cambria Math" panose="02040503050406030204" pitchFamily="18" charset="0"/>
                              <a:ea typeface="Cambria Math" panose="02040503050406030204" pitchFamily="18" charset="0"/>
                            </a:rPr>
                            <m:t>𝒕</m:t>
                          </m:r>
                        </m:e>
                        <m:sub>
                          <m:r>
                            <a:rPr kumimoji="1" lang="en-US" altLang="zh-TW" sz="2400" b="1" i="1" smtClean="0">
                              <a:latin typeface="Cambria Math" panose="02040503050406030204" pitchFamily="18" charset="0"/>
                              <a:ea typeface="Cambria Math" panose="02040503050406030204" pitchFamily="18" charset="0"/>
                            </a:rPr>
                            <m:t>𝒄𝒐𝒓𝒓</m:t>
                          </m:r>
                        </m:sub>
                      </m:sSub>
                    </m:oMath>
                  </m:oMathPara>
                </a14:m>
                <a:endParaRPr kumimoji="1" lang="en-US" altLang="zh-TW" sz="2400" b="1" i="1" dirty="0">
                  <a:latin typeface="Arial" panose="020B0604020202020204" pitchFamily="34" charset="0"/>
                  <a:ea typeface="Cambria Math" panose="02040503050406030204" pitchFamily="18" charset="0"/>
                  <a:cs typeface="Arial" panose="020B0604020202020204" pitchFamily="34" charset="0"/>
                </a:endParaRPr>
              </a:p>
            </p:txBody>
          </p:sp>
        </mc:Choice>
        <mc:Fallback xmlns="">
          <p:sp>
            <p:nvSpPr>
              <p:cNvPr id="87" name="文字方塊 7">
                <a:extLst>
                  <a:ext uri="{FF2B5EF4-FFF2-40B4-BE49-F238E27FC236}">
                    <a16:creationId xmlns:a16="http://schemas.microsoft.com/office/drawing/2014/main" id="{E70A7BE4-A681-44C4-AC8C-854D1C4A1D90}"/>
                  </a:ext>
                </a:extLst>
              </p:cNvPr>
              <p:cNvSpPr txBox="1">
                <a:spLocks noRot="1" noChangeAspect="1" noMove="1" noResize="1" noEditPoints="1" noAdjustHandles="1" noChangeArrowheads="1" noChangeShapeType="1" noTextEdit="1"/>
              </p:cNvSpPr>
              <p:nvPr/>
            </p:nvSpPr>
            <p:spPr>
              <a:xfrm>
                <a:off x="4198974" y="3304955"/>
                <a:ext cx="5087323" cy="459480"/>
              </a:xfrm>
              <a:prstGeom prst="rect">
                <a:avLst/>
              </a:prstGeom>
              <a:blipFill>
                <a:blip r:embed="rId13"/>
                <a:stretch>
                  <a:fillRect b="-6579"/>
                </a:stretch>
              </a:blipFill>
            </p:spPr>
            <p:txBody>
              <a:bodyPr/>
              <a:lstStyle/>
              <a:p>
                <a:r>
                  <a:rPr lang="zh-CN" altLang="en-US">
                    <a:noFill/>
                  </a:rPr>
                  <a:t> </a:t>
                </a:r>
              </a:p>
            </p:txBody>
          </p:sp>
        </mc:Fallback>
      </mc:AlternateContent>
      <p:sp>
        <p:nvSpPr>
          <p:cNvPr id="3" name="灯片编号占位符 2">
            <a:extLst>
              <a:ext uri="{FF2B5EF4-FFF2-40B4-BE49-F238E27FC236}">
                <a16:creationId xmlns:a16="http://schemas.microsoft.com/office/drawing/2014/main" id="{5DA01257-A736-4A1B-BF99-5D2BF6A86794}"/>
              </a:ext>
            </a:extLst>
          </p:cNvPr>
          <p:cNvSpPr>
            <a:spLocks noGrp="1"/>
          </p:cNvSpPr>
          <p:nvPr>
            <p:ph type="sldNum" sz="quarter" idx="10"/>
          </p:nvPr>
        </p:nvSpPr>
        <p:spPr/>
        <p:txBody>
          <a:bodyPr/>
          <a:lstStyle/>
          <a:p>
            <a:fld id="{6C53781C-E1F6-4315-A39D-61273F2E0596}" type="slidenum">
              <a:rPr lang="zh-CN" altLang="en-US" smtClean="0"/>
              <a:pPr/>
              <a:t>28</a:t>
            </a:fld>
            <a:endParaRPr lang="zh-CN" altLang="en-US" dirty="0"/>
          </a:p>
        </p:txBody>
      </p:sp>
      <p:sp>
        <p:nvSpPr>
          <p:cNvPr id="5" name="文本占位符 4">
            <a:extLst>
              <a:ext uri="{FF2B5EF4-FFF2-40B4-BE49-F238E27FC236}">
                <a16:creationId xmlns:a16="http://schemas.microsoft.com/office/drawing/2014/main" id="{22FF5155-930E-413C-BB56-72341C8C2310}"/>
              </a:ext>
            </a:extLst>
          </p:cNvPr>
          <p:cNvSpPr>
            <a:spLocks noGrp="1"/>
          </p:cNvSpPr>
          <p:nvPr>
            <p:ph type="body" sz="quarter" idx="12"/>
          </p:nvPr>
        </p:nvSpPr>
        <p:spPr/>
        <p:txBody>
          <a:bodyPr/>
          <a:lstStyle/>
          <a:p>
            <a:endParaRPr lang="zh-CN" altLang="en-US"/>
          </a:p>
        </p:txBody>
      </p:sp>
    </p:spTree>
    <p:extLst>
      <p:ext uri="{BB962C8B-B14F-4D97-AF65-F5344CB8AC3E}">
        <p14:creationId xmlns:p14="http://schemas.microsoft.com/office/powerpoint/2010/main" val="4023554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500"/>
                                        <p:tgtEl>
                                          <p:spTgt spid="7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fade">
                                      <p:cBhvr>
                                        <p:cTn id="12" dur="500"/>
                                        <p:tgtEl>
                                          <p:spTgt spid="71"/>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72"/>
                                        </p:tgtEl>
                                        <p:attrNameLst>
                                          <p:attrName>style.visibility</p:attrName>
                                        </p:attrNameLst>
                                      </p:cBhvr>
                                      <p:to>
                                        <p:strVal val="visible"/>
                                      </p:to>
                                    </p:set>
                                    <p:animEffect transition="in" filter="fade">
                                      <p:cBhvr>
                                        <p:cTn id="16" dur="500"/>
                                        <p:tgtEl>
                                          <p:spTgt spid="7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70"/>
                                        </p:tgtEl>
                                      </p:cBhvr>
                                    </p:animEffect>
                                    <p:set>
                                      <p:cBhvr>
                                        <p:cTn id="21" dur="1" fill="hold">
                                          <p:stCondLst>
                                            <p:cond delay="499"/>
                                          </p:stCondLst>
                                        </p:cTn>
                                        <p:tgtEl>
                                          <p:spTgt spid="70"/>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71"/>
                                        </p:tgtEl>
                                      </p:cBhvr>
                                    </p:animEffect>
                                    <p:set>
                                      <p:cBhvr>
                                        <p:cTn id="24" dur="1" fill="hold">
                                          <p:stCondLst>
                                            <p:cond delay="499"/>
                                          </p:stCondLst>
                                        </p:cTn>
                                        <p:tgtEl>
                                          <p:spTgt spid="71"/>
                                        </p:tgtEl>
                                        <p:attrNameLst>
                                          <p:attrName>style.visibility</p:attrName>
                                        </p:attrNameLst>
                                      </p:cBhvr>
                                      <p:to>
                                        <p:strVal val="hidden"/>
                                      </p:to>
                                    </p:se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74"/>
                                        </p:tgtEl>
                                        <p:attrNameLst>
                                          <p:attrName>style.visibility</p:attrName>
                                        </p:attrNameLst>
                                      </p:cBhvr>
                                      <p:to>
                                        <p:strVal val="visible"/>
                                      </p:to>
                                    </p:set>
                                    <p:animEffect transition="in" filter="fade">
                                      <p:cBhvr>
                                        <p:cTn id="28" dur="500"/>
                                        <p:tgtEl>
                                          <p:spTgt spid="74"/>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73"/>
                                        </p:tgtEl>
                                        <p:attrNameLst>
                                          <p:attrName>style.visibility</p:attrName>
                                        </p:attrNameLst>
                                      </p:cBhvr>
                                      <p:to>
                                        <p:strVal val="visible"/>
                                      </p:to>
                                    </p:set>
                                    <p:animEffect transition="in" filter="fade">
                                      <p:cBhvr>
                                        <p:cTn id="32" dur="500"/>
                                        <p:tgtEl>
                                          <p:spTgt spid="7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9"/>
                                        </p:tgtEl>
                                        <p:attrNameLst>
                                          <p:attrName>style.visibility</p:attrName>
                                        </p:attrNameLst>
                                      </p:cBhvr>
                                      <p:to>
                                        <p:strVal val="visible"/>
                                      </p:to>
                                    </p:set>
                                    <p:animEffect transition="in" filter="fade">
                                      <p:cBhvr>
                                        <p:cTn id="37" dur="500"/>
                                        <p:tgtEl>
                                          <p:spTgt spid="79"/>
                                        </p:tgtEl>
                                      </p:cBhvr>
                                    </p:animEffect>
                                  </p:childTnLst>
                                </p:cTn>
                              </p:par>
                            </p:childTnLst>
                          </p:cTn>
                        </p:par>
                        <p:par>
                          <p:cTn id="38" fill="hold">
                            <p:stCondLst>
                              <p:cond delay="500"/>
                            </p:stCondLst>
                            <p:childTnLst>
                              <p:par>
                                <p:cTn id="39" presetID="10" presetClass="exit" presetSubtype="0" fill="hold" nodeType="afterEffect">
                                  <p:stCondLst>
                                    <p:cond delay="0"/>
                                  </p:stCondLst>
                                  <p:childTnLst>
                                    <p:animEffect transition="out" filter="fade">
                                      <p:cBhvr>
                                        <p:cTn id="40" dur="500"/>
                                        <p:tgtEl>
                                          <p:spTgt spid="72"/>
                                        </p:tgtEl>
                                      </p:cBhvr>
                                    </p:animEffect>
                                    <p:set>
                                      <p:cBhvr>
                                        <p:cTn id="41" dur="1" fill="hold">
                                          <p:stCondLst>
                                            <p:cond delay="499"/>
                                          </p:stCondLst>
                                        </p:cTn>
                                        <p:tgtEl>
                                          <p:spTgt spid="72"/>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74"/>
                                        </p:tgtEl>
                                      </p:cBhvr>
                                    </p:animEffect>
                                    <p:set>
                                      <p:cBhvr>
                                        <p:cTn id="44" dur="1" fill="hold">
                                          <p:stCondLst>
                                            <p:cond delay="499"/>
                                          </p:stCondLst>
                                        </p:cTn>
                                        <p:tgtEl>
                                          <p:spTgt spid="74"/>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86"/>
                                        </p:tgtEl>
                                      </p:cBhvr>
                                    </p:animEffect>
                                    <p:set>
                                      <p:cBhvr>
                                        <p:cTn id="47" dur="1" fill="hold">
                                          <p:stCondLst>
                                            <p:cond delay="499"/>
                                          </p:stCondLst>
                                        </p:cTn>
                                        <p:tgtEl>
                                          <p:spTgt spid="86"/>
                                        </p:tgtEl>
                                        <p:attrNameLst>
                                          <p:attrName>style.visibility</p:attrName>
                                        </p:attrNameLst>
                                      </p:cBhvr>
                                      <p:to>
                                        <p:strVal val="hidden"/>
                                      </p:to>
                                    </p:set>
                                  </p:childTnLst>
                                </p:cTn>
                              </p:par>
                            </p:childTnLst>
                          </p:cTn>
                        </p:par>
                        <p:par>
                          <p:cTn id="48" fill="hold">
                            <p:stCondLst>
                              <p:cond delay="1000"/>
                            </p:stCondLst>
                            <p:childTnLst>
                              <p:par>
                                <p:cTn id="49" presetID="10" presetClass="entr" presetSubtype="0" fill="hold" grpId="0" nodeType="afterEffect">
                                  <p:stCondLst>
                                    <p:cond delay="0"/>
                                  </p:stCondLst>
                                  <p:childTnLst>
                                    <p:set>
                                      <p:cBhvr>
                                        <p:cTn id="50" dur="1" fill="hold">
                                          <p:stCondLst>
                                            <p:cond delay="0"/>
                                          </p:stCondLst>
                                        </p:cTn>
                                        <p:tgtEl>
                                          <p:spTgt spid="87"/>
                                        </p:tgtEl>
                                        <p:attrNameLst>
                                          <p:attrName>style.visibility</p:attrName>
                                        </p:attrNameLst>
                                      </p:cBhvr>
                                      <p:to>
                                        <p:strVal val="visible"/>
                                      </p:to>
                                    </p:set>
                                    <p:animEffect transition="in" filter="fade">
                                      <p:cBhvr>
                                        <p:cTn id="51"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79918C2E-4194-4D05-857E-48E8765BB4A8}"/>
              </a:ext>
            </a:extLst>
          </p:cNvPr>
          <p:cNvSpPr>
            <a:spLocks noGrp="1"/>
          </p:cNvSpPr>
          <p:nvPr>
            <p:ph type="body" sz="quarter" idx="11"/>
          </p:nvPr>
        </p:nvSpPr>
        <p:spPr>
          <a:xfrm>
            <a:off x="1075351" y="43657"/>
            <a:ext cx="7081677" cy="598488"/>
          </a:xfrm>
        </p:spPr>
        <p:txBody>
          <a:bodyPr/>
          <a:lstStyle/>
          <a:p>
            <a:r>
              <a:rPr lang="en-US" altLang="zh-CN" dirty="0"/>
              <a:t>CFO Estimation</a:t>
            </a:r>
            <a:endParaRPr lang="zh-CN" altLang="en-US" dirty="0"/>
          </a:p>
        </p:txBody>
      </p:sp>
      <p:sp>
        <p:nvSpPr>
          <p:cNvPr id="71" name="文字方塊 51">
            <a:extLst>
              <a:ext uri="{FF2B5EF4-FFF2-40B4-BE49-F238E27FC236}">
                <a16:creationId xmlns:a16="http://schemas.microsoft.com/office/drawing/2014/main" id="{9295B650-B1B3-4F8A-B6BF-75E48FC6644D}"/>
              </a:ext>
            </a:extLst>
          </p:cNvPr>
          <p:cNvSpPr txBox="1"/>
          <p:nvPr/>
        </p:nvSpPr>
        <p:spPr>
          <a:xfrm>
            <a:off x="389109" y="4858954"/>
            <a:ext cx="2480166" cy="461665"/>
          </a:xfrm>
          <a:prstGeom prst="rect">
            <a:avLst/>
          </a:prstGeom>
          <a:noFill/>
          <a:ln w="38100">
            <a:solidFill>
              <a:srgbClr val="C00000"/>
            </a:solidFill>
          </a:ln>
        </p:spPr>
        <p:txBody>
          <a:bodyPr wrap="none" rtlCol="0">
            <a:spAutoFit/>
          </a:bodyPr>
          <a:lstStyle/>
          <a:p>
            <a:pPr algn="ctr">
              <a:defRPr/>
            </a:pPr>
            <a:r>
              <a:rPr kumimoji="1" lang="en-US" altLang="zh-TW" sz="2400" dirty="0">
                <a:solidFill>
                  <a:prstClr val="black"/>
                </a:solidFill>
                <a:ea typeface="微軟正黑體" panose="020B0604030504040204" pitchFamily="34" charset="-120"/>
              </a:rPr>
              <a:t>Coarse-grained </a:t>
            </a:r>
            <a:endParaRPr kumimoji="1" lang="zh-TW" altLang="en-US" sz="2400" dirty="0">
              <a:solidFill>
                <a:prstClr val="black"/>
              </a:solidFill>
              <a:ea typeface="微軟正黑體" panose="020B0604030504040204" pitchFamily="34" charset="-120"/>
            </a:endParaRPr>
          </a:p>
        </p:txBody>
      </p:sp>
      <p:sp>
        <p:nvSpPr>
          <p:cNvPr id="72" name="文字方塊 43">
            <a:extLst>
              <a:ext uri="{FF2B5EF4-FFF2-40B4-BE49-F238E27FC236}">
                <a16:creationId xmlns:a16="http://schemas.microsoft.com/office/drawing/2014/main" id="{C2D53856-CEF8-4B87-ABE3-2300CC7638C8}"/>
              </a:ext>
            </a:extLst>
          </p:cNvPr>
          <p:cNvSpPr txBox="1"/>
          <p:nvPr/>
        </p:nvSpPr>
        <p:spPr>
          <a:xfrm>
            <a:off x="3142386" y="4852600"/>
            <a:ext cx="3503864" cy="461665"/>
          </a:xfrm>
          <a:prstGeom prst="rect">
            <a:avLst/>
          </a:prstGeom>
          <a:noFill/>
        </p:spPr>
        <p:txBody>
          <a:bodyPr wrap="square" rtlCol="0">
            <a:spAutoFit/>
          </a:bodyPr>
          <a:lstStyle/>
          <a:p>
            <a:r>
              <a:rPr kumimoji="1" lang="en-US" altLang="zh-TW" sz="2400" dirty="0">
                <a:solidFill>
                  <a:prstClr val="black"/>
                </a:solidFill>
                <a:ea typeface="微軟正黑體" panose="020B0604030504040204" pitchFamily="34" charset="-120"/>
              </a:rPr>
              <a:t>Robust linear regression</a:t>
            </a:r>
            <a:endParaRPr kumimoji="1" lang="zh-TW" altLang="en-US" sz="2400" dirty="0">
              <a:solidFill>
                <a:prstClr val="black"/>
              </a:solidFill>
              <a:ea typeface="微軟正黑體" panose="020B0604030504040204" pitchFamily="34" charset="-120"/>
            </a:endParaRPr>
          </a:p>
        </p:txBody>
      </p:sp>
      <p:sp>
        <p:nvSpPr>
          <p:cNvPr id="73" name="箭头: 下 72">
            <a:extLst>
              <a:ext uri="{FF2B5EF4-FFF2-40B4-BE49-F238E27FC236}">
                <a16:creationId xmlns:a16="http://schemas.microsoft.com/office/drawing/2014/main" id="{A2288FDA-00E7-4AB9-B5E2-A9EEABCC7F50}"/>
              </a:ext>
            </a:extLst>
          </p:cNvPr>
          <p:cNvSpPr/>
          <p:nvPr/>
        </p:nvSpPr>
        <p:spPr>
          <a:xfrm rot="16200000">
            <a:off x="6894222" y="4820091"/>
            <a:ext cx="347478" cy="515656"/>
          </a:xfrm>
          <a:prstGeom prst="downArrow">
            <a:avLst/>
          </a:prstGeom>
          <a:solidFill>
            <a:srgbClr val="9F2936"/>
          </a:solidFill>
          <a:ln w="6350" cap="flat" cmpd="sng" algn="ctr">
            <a:noFill/>
            <a:prstDash val="solid"/>
            <a:miter lim="800000"/>
          </a:ln>
          <a:effectLst/>
        </p:spPr>
        <p:txBody>
          <a:bodyPr rtlCol="0" anchor="ctr"/>
          <a:lstStyle/>
          <a:p>
            <a:pPr algn="ctr">
              <a:defRPr/>
            </a:pPr>
            <a:endParaRPr kumimoji="1" lang="zh-CN" altLang="en-US" kern="0">
              <a:solidFill>
                <a:prstClr val="white"/>
              </a:solidFill>
              <a:ea typeface="黑体" panose="02010609060101010101" pitchFamily="49" charset="-122"/>
            </a:endParaRPr>
          </a:p>
        </p:txBody>
      </p:sp>
      <mc:AlternateContent xmlns:mc="http://schemas.openxmlformats.org/markup-compatibility/2006" xmlns:a14="http://schemas.microsoft.com/office/drawing/2010/main">
        <mc:Choice Requires="a14">
          <p:sp>
            <p:nvSpPr>
              <p:cNvPr id="74" name="文字方塊 43">
                <a:extLst>
                  <a:ext uri="{FF2B5EF4-FFF2-40B4-BE49-F238E27FC236}">
                    <a16:creationId xmlns:a16="http://schemas.microsoft.com/office/drawing/2014/main" id="{23DE58E6-B982-4B89-B89B-3CA4005C9054}"/>
                  </a:ext>
                </a:extLst>
              </p:cNvPr>
              <p:cNvSpPr txBox="1"/>
              <p:nvPr/>
            </p:nvSpPr>
            <p:spPr>
              <a:xfrm>
                <a:off x="7340597" y="4812219"/>
                <a:ext cx="1320952" cy="49532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TW" sz="2400" i="1" smtClean="0">
                              <a:solidFill>
                                <a:prstClr val="black"/>
                              </a:solidFill>
                              <a:latin typeface="Cambria Math" panose="02040503050406030204" pitchFamily="18" charset="0"/>
                            </a:rPr>
                          </m:ctrlPr>
                        </m:sSubPr>
                        <m:e>
                          <m:r>
                            <a:rPr kumimoji="1" lang="en-US" altLang="zh-TW" sz="2400" b="0" i="1" smtClean="0">
                              <a:solidFill>
                                <a:prstClr val="black"/>
                              </a:solidFill>
                              <a:latin typeface="Cambria Math" panose="02040503050406030204" pitchFamily="18" charset="0"/>
                            </a:rPr>
                            <m:t>𝜙</m:t>
                          </m:r>
                        </m:e>
                        <m:sub>
                          <m:r>
                            <a:rPr kumimoji="1" lang="en-US" altLang="zh-TW" sz="2400" i="1">
                              <a:solidFill>
                                <a:prstClr val="black"/>
                              </a:solidFill>
                              <a:latin typeface="Cambria Math" panose="02040503050406030204" pitchFamily="18" charset="0"/>
                            </a:rPr>
                            <m:t>𝐶𝐹</m:t>
                          </m:r>
                          <m:sSub>
                            <m:sSubPr>
                              <m:ctrlPr>
                                <a:rPr kumimoji="1" lang="en-US" altLang="zh-TW" sz="2400" i="1" smtClean="0">
                                  <a:solidFill>
                                    <a:prstClr val="black"/>
                                  </a:solidFill>
                                  <a:latin typeface="Cambria Math" panose="02040503050406030204" pitchFamily="18" charset="0"/>
                                </a:rPr>
                              </m:ctrlPr>
                            </m:sSubPr>
                            <m:e>
                              <m:r>
                                <a:rPr kumimoji="1" lang="en-US" altLang="zh-TW" sz="2400" i="1">
                                  <a:solidFill>
                                    <a:prstClr val="black"/>
                                  </a:solidFill>
                                  <a:latin typeface="Cambria Math" panose="02040503050406030204" pitchFamily="18" charset="0"/>
                                </a:rPr>
                                <m:t>𝑂</m:t>
                              </m:r>
                            </m:e>
                            <m:sub>
                              <m:r>
                                <a:rPr kumimoji="1" lang="en-US" altLang="zh-TW" sz="2400" i="1" smtClean="0">
                                  <a:solidFill>
                                    <a:prstClr val="black"/>
                                  </a:solidFill>
                                  <a:latin typeface="Cambria Math" panose="02040503050406030204" pitchFamily="18" charset="0"/>
                                </a:rPr>
                                <m:t>𝑐</m:t>
                              </m:r>
                            </m:sub>
                          </m:sSub>
                        </m:sub>
                      </m:sSub>
                    </m:oMath>
                  </m:oMathPara>
                </a14:m>
                <a:endParaRPr kumimoji="1" lang="zh-TW" altLang="en-US" sz="2400" dirty="0">
                  <a:solidFill>
                    <a:prstClr val="black"/>
                  </a:solidFill>
                  <a:ea typeface="微軟正黑體" panose="020B0604030504040204" pitchFamily="34" charset="-120"/>
                </a:endParaRPr>
              </a:p>
            </p:txBody>
          </p:sp>
        </mc:Choice>
        <mc:Fallback xmlns="">
          <p:sp>
            <p:nvSpPr>
              <p:cNvPr id="74" name="文字方塊 43">
                <a:extLst>
                  <a:ext uri="{FF2B5EF4-FFF2-40B4-BE49-F238E27FC236}">
                    <a16:creationId xmlns:a16="http://schemas.microsoft.com/office/drawing/2014/main" id="{23DE58E6-B982-4B89-B89B-3CA4005C9054}"/>
                  </a:ext>
                </a:extLst>
              </p:cNvPr>
              <p:cNvSpPr txBox="1">
                <a:spLocks noRot="1" noChangeAspect="1" noMove="1" noResize="1" noEditPoints="1" noAdjustHandles="1" noChangeArrowheads="1" noChangeShapeType="1" noTextEdit="1"/>
              </p:cNvSpPr>
              <p:nvPr/>
            </p:nvSpPr>
            <p:spPr>
              <a:xfrm>
                <a:off x="7340597" y="4812219"/>
                <a:ext cx="1320952" cy="495328"/>
              </a:xfrm>
              <a:prstGeom prst="rect">
                <a:avLst/>
              </a:prstGeom>
              <a:blipFill>
                <a:blip r:embed="rId3"/>
                <a:stretch>
                  <a:fillRect b="-9756"/>
                </a:stretch>
              </a:blipFill>
            </p:spPr>
            <p:txBody>
              <a:bodyPr/>
              <a:lstStyle/>
              <a:p>
                <a:r>
                  <a:rPr lang="zh-CN" altLang="en-US">
                    <a:noFill/>
                  </a:rPr>
                  <a:t> </a:t>
                </a:r>
              </a:p>
            </p:txBody>
          </p:sp>
        </mc:Fallback>
      </mc:AlternateContent>
      <p:cxnSp>
        <p:nvCxnSpPr>
          <p:cNvPr id="75" name="直線箭頭接點 48">
            <a:extLst>
              <a:ext uri="{FF2B5EF4-FFF2-40B4-BE49-F238E27FC236}">
                <a16:creationId xmlns:a16="http://schemas.microsoft.com/office/drawing/2014/main" id="{2142B647-A0F4-4FE2-A161-B918CF4E038D}"/>
              </a:ext>
            </a:extLst>
          </p:cNvPr>
          <p:cNvCxnSpPr>
            <a:cxnSpLocks/>
          </p:cNvCxnSpPr>
          <p:nvPr/>
        </p:nvCxnSpPr>
        <p:spPr>
          <a:xfrm>
            <a:off x="305303" y="4406913"/>
            <a:ext cx="11363669" cy="0"/>
          </a:xfrm>
          <a:prstGeom prst="straightConnector1">
            <a:avLst/>
          </a:prstGeom>
          <a:noFill/>
          <a:ln w="38100" cap="flat" cmpd="sng" algn="ctr">
            <a:solidFill>
              <a:sysClr val="windowText" lastClr="000000"/>
            </a:solidFill>
            <a:prstDash val="solid"/>
            <a:miter lim="800000"/>
            <a:tailEnd type="triangle" w="lg" len="lg"/>
          </a:ln>
          <a:effectLst/>
        </p:spPr>
      </p:cxnSp>
      <p:cxnSp>
        <p:nvCxnSpPr>
          <p:cNvPr id="76" name="直線箭頭接點 49">
            <a:extLst>
              <a:ext uri="{FF2B5EF4-FFF2-40B4-BE49-F238E27FC236}">
                <a16:creationId xmlns:a16="http://schemas.microsoft.com/office/drawing/2014/main" id="{C1686177-A147-436A-81CB-CBDFC8BF3E15}"/>
              </a:ext>
            </a:extLst>
          </p:cNvPr>
          <p:cNvCxnSpPr>
            <a:cxnSpLocks/>
          </p:cNvCxnSpPr>
          <p:nvPr/>
        </p:nvCxnSpPr>
        <p:spPr>
          <a:xfrm flipV="1">
            <a:off x="318746" y="889201"/>
            <a:ext cx="0" cy="3517712"/>
          </a:xfrm>
          <a:prstGeom prst="straightConnector1">
            <a:avLst/>
          </a:prstGeom>
          <a:noFill/>
          <a:ln w="38100" cap="flat" cmpd="sng" algn="ctr">
            <a:solidFill>
              <a:sysClr val="windowText" lastClr="000000"/>
            </a:solidFill>
            <a:prstDash val="solid"/>
            <a:miter lim="800000"/>
            <a:tailEnd type="triangle" w="lg" len="lg"/>
          </a:ln>
          <a:effectLst/>
        </p:spPr>
      </p:cxnSp>
      <p:sp>
        <p:nvSpPr>
          <p:cNvPr id="77" name="文字方塊 50">
            <a:extLst>
              <a:ext uri="{FF2B5EF4-FFF2-40B4-BE49-F238E27FC236}">
                <a16:creationId xmlns:a16="http://schemas.microsoft.com/office/drawing/2014/main" id="{0F5E649D-DF7A-46A0-8203-623A96D704A5}"/>
              </a:ext>
            </a:extLst>
          </p:cNvPr>
          <p:cNvSpPr txBox="1"/>
          <p:nvPr/>
        </p:nvSpPr>
        <p:spPr>
          <a:xfrm>
            <a:off x="10880844" y="3849344"/>
            <a:ext cx="971228" cy="523220"/>
          </a:xfrm>
          <a:prstGeom prst="rect">
            <a:avLst/>
          </a:prstGeom>
          <a:noFill/>
        </p:spPr>
        <p:txBody>
          <a:bodyPr wrap="none" rtlCol="0">
            <a:spAutoFit/>
          </a:bodyPr>
          <a:lstStyle/>
          <a:p>
            <a:pPr algn="ctr" defTabSz="914476"/>
            <a:r>
              <a:rPr kumimoji="1" lang="en-US" altLang="zh-TW" sz="2800" dirty="0">
                <a:solidFill>
                  <a:prstClr val="black"/>
                </a:solidFill>
                <a:ea typeface="微軟正黑體" panose="020B0604030504040204" pitchFamily="34" charset="-120"/>
              </a:rPr>
              <a:t>Time</a:t>
            </a:r>
            <a:endParaRPr kumimoji="1" lang="zh-TW" altLang="en-US" sz="2800" dirty="0">
              <a:solidFill>
                <a:prstClr val="black"/>
              </a:solidFill>
              <a:ea typeface="微軟正黑體" panose="020B0604030504040204" pitchFamily="34" charset="-120"/>
            </a:endParaRPr>
          </a:p>
        </p:txBody>
      </p:sp>
      <p:sp>
        <p:nvSpPr>
          <p:cNvPr id="78" name="文字方塊 51">
            <a:extLst>
              <a:ext uri="{FF2B5EF4-FFF2-40B4-BE49-F238E27FC236}">
                <a16:creationId xmlns:a16="http://schemas.microsoft.com/office/drawing/2014/main" id="{74ECF95E-9FED-4C87-ABA3-35E0F598CE4C}"/>
              </a:ext>
            </a:extLst>
          </p:cNvPr>
          <p:cNvSpPr txBox="1"/>
          <p:nvPr/>
        </p:nvSpPr>
        <p:spPr>
          <a:xfrm>
            <a:off x="-70452" y="832897"/>
            <a:ext cx="2971091" cy="1200329"/>
          </a:xfrm>
          <a:prstGeom prst="rect">
            <a:avLst/>
          </a:prstGeom>
          <a:noFill/>
        </p:spPr>
        <p:txBody>
          <a:bodyPr wrap="square" rtlCol="0">
            <a:spAutoFit/>
          </a:bodyPr>
          <a:lstStyle/>
          <a:p>
            <a:pPr algn="ctr" defTabSz="914476"/>
            <a:r>
              <a:rPr kumimoji="1" lang="en-US" altLang="zh-TW" sz="2400" dirty="0">
                <a:solidFill>
                  <a:prstClr val="black"/>
                </a:solidFill>
                <a:ea typeface="微軟正黑體" panose="020B0604030504040204" pitchFamily="34" charset="-120"/>
              </a:rPr>
              <a:t>Phase (after reference cancellation)</a:t>
            </a:r>
            <a:endParaRPr kumimoji="1" lang="zh-TW" altLang="en-US" sz="2400" dirty="0">
              <a:solidFill>
                <a:prstClr val="black"/>
              </a:solidFill>
              <a:ea typeface="微軟正黑體" panose="020B0604030504040204" pitchFamily="34" charset="-120"/>
            </a:endParaRPr>
          </a:p>
        </p:txBody>
      </p:sp>
      <p:sp>
        <p:nvSpPr>
          <p:cNvPr id="79" name="橢圓 57">
            <a:extLst>
              <a:ext uri="{FF2B5EF4-FFF2-40B4-BE49-F238E27FC236}">
                <a16:creationId xmlns:a16="http://schemas.microsoft.com/office/drawing/2014/main" id="{59A2A440-5A93-4FAC-9EDB-2BEB600FC464}"/>
              </a:ext>
            </a:extLst>
          </p:cNvPr>
          <p:cNvSpPr/>
          <p:nvPr/>
        </p:nvSpPr>
        <p:spPr>
          <a:xfrm>
            <a:off x="5063845" y="3921055"/>
            <a:ext cx="347734" cy="347735"/>
          </a:xfrm>
          <a:prstGeom prst="ellipse">
            <a:avLst/>
          </a:prstGeom>
          <a:solidFill>
            <a:srgbClr val="F07F09"/>
          </a:solidFill>
          <a:ln w="6350" cap="flat" cmpd="sng" algn="ctr">
            <a:noFill/>
            <a:prstDash val="solid"/>
            <a:miter lim="800000"/>
          </a:ln>
          <a:effectLst/>
        </p:spPr>
        <p:txBody>
          <a:bodyPr rtlCol="0" anchor="ctr"/>
          <a:lstStyle/>
          <a:p>
            <a:pPr algn="ctr" defTabSz="914476">
              <a:defRPr/>
            </a:pPr>
            <a:endParaRPr kumimoji="1" lang="zh-TW" altLang="en-US" sz="2000" kern="0">
              <a:solidFill>
                <a:prstClr val="white"/>
              </a:solidFill>
              <a:ea typeface="微軟正黑體" panose="020B0604030504040204" pitchFamily="34" charset="-120"/>
            </a:endParaRPr>
          </a:p>
        </p:txBody>
      </p:sp>
      <p:sp>
        <p:nvSpPr>
          <p:cNvPr id="80" name="矩形 79">
            <a:extLst>
              <a:ext uri="{FF2B5EF4-FFF2-40B4-BE49-F238E27FC236}">
                <a16:creationId xmlns:a16="http://schemas.microsoft.com/office/drawing/2014/main" id="{1FC3C640-EC1B-4B83-A37D-F96BE4D3D1AF}"/>
              </a:ext>
            </a:extLst>
          </p:cNvPr>
          <p:cNvSpPr/>
          <p:nvPr/>
        </p:nvSpPr>
        <p:spPr>
          <a:xfrm>
            <a:off x="2916844" y="858738"/>
            <a:ext cx="7330991" cy="383993"/>
          </a:xfrm>
          <a:prstGeom prst="rect">
            <a:avLst/>
          </a:prstGeom>
          <a:solidFill>
            <a:srgbClr val="0070C0"/>
          </a:solidFill>
          <a:ln w="6350" cap="flat" cmpd="sng" algn="ctr">
            <a:noFill/>
            <a:prstDash val="solid"/>
            <a:miter lim="800000"/>
          </a:ln>
          <a:effectLst/>
        </p:spPr>
        <p:txBody>
          <a:bodyPr rtlCol="0" anchor="ctr"/>
          <a:lstStyle/>
          <a:p>
            <a:pPr algn="ctr" defTabSz="914476">
              <a:defRPr/>
            </a:pPr>
            <a:r>
              <a:rPr kumimoji="1" lang="en-US" altLang="zh-TW" sz="2800" b="1" kern="0" dirty="0">
                <a:solidFill>
                  <a:prstClr val="white"/>
                </a:solidFill>
                <a:ea typeface="微軟正黑體" panose="020B0604030504040204" pitchFamily="34" charset="-120"/>
              </a:rPr>
              <a:t>S </a:t>
            </a:r>
            <a:r>
              <a:rPr kumimoji="1" lang="zh-CN" altLang="en-US" sz="2800" b="1" kern="0" dirty="0">
                <a:solidFill>
                  <a:prstClr val="white"/>
                </a:solidFill>
                <a:latin typeface="Calibri" panose="020F0502020204030204" pitchFamily="34" charset="0"/>
                <a:ea typeface="微軟正黑體" panose="020B0604030504040204" pitchFamily="34" charset="-120"/>
                <a:cs typeface="Calibri" panose="020F0502020204030204" pitchFamily="34" charset="0"/>
              </a:rPr>
              <a:t>→</a:t>
            </a:r>
            <a:r>
              <a:rPr kumimoji="1" lang="en-US" altLang="zh-TW" sz="2800" b="1" kern="0" dirty="0">
                <a:solidFill>
                  <a:prstClr val="white"/>
                </a:solidFill>
                <a:ea typeface="微軟正黑體" panose="020B0604030504040204" pitchFamily="34" charset="-120"/>
              </a:rPr>
              <a:t> M Overhearing</a:t>
            </a:r>
            <a:endParaRPr kumimoji="1" lang="zh-TW" altLang="en-US" sz="2800" b="1" kern="0" dirty="0">
              <a:solidFill>
                <a:prstClr val="white"/>
              </a:solidFill>
              <a:ea typeface="微軟正黑體" panose="020B0604030504040204" pitchFamily="34" charset="-120"/>
            </a:endParaRPr>
          </a:p>
        </p:txBody>
      </p:sp>
      <p:sp>
        <p:nvSpPr>
          <p:cNvPr id="81" name="橢圓 34">
            <a:extLst>
              <a:ext uri="{FF2B5EF4-FFF2-40B4-BE49-F238E27FC236}">
                <a16:creationId xmlns:a16="http://schemas.microsoft.com/office/drawing/2014/main" id="{979E0CEE-90A0-43EF-8798-D803864E412B}"/>
              </a:ext>
            </a:extLst>
          </p:cNvPr>
          <p:cNvSpPr/>
          <p:nvPr/>
        </p:nvSpPr>
        <p:spPr>
          <a:xfrm>
            <a:off x="3452182" y="2408155"/>
            <a:ext cx="228600" cy="228600"/>
          </a:xfrm>
          <a:prstGeom prst="ellipse">
            <a:avLst/>
          </a:prstGeom>
          <a:solidFill>
            <a:srgbClr val="9F2936"/>
          </a:solidFill>
          <a:ln w="6350" cap="flat" cmpd="sng" algn="ctr">
            <a:noFill/>
            <a:prstDash val="solid"/>
            <a:miter lim="800000"/>
          </a:ln>
          <a:effectLst/>
        </p:spPr>
        <p:txBody>
          <a:bodyPr rtlCol="0" anchor="ctr"/>
          <a:lstStyle/>
          <a:p>
            <a:pPr algn="ctr" defTabSz="914476">
              <a:defRPr/>
            </a:pPr>
            <a:endParaRPr kumimoji="1" lang="zh-TW" altLang="en-US" sz="2000" kern="0">
              <a:solidFill>
                <a:prstClr val="white"/>
              </a:solidFill>
              <a:ea typeface="微軟正黑體" panose="020B0604030504040204" pitchFamily="34" charset="-120"/>
            </a:endParaRPr>
          </a:p>
        </p:txBody>
      </p:sp>
      <p:sp>
        <p:nvSpPr>
          <p:cNvPr id="82" name="橢圓 34">
            <a:extLst>
              <a:ext uri="{FF2B5EF4-FFF2-40B4-BE49-F238E27FC236}">
                <a16:creationId xmlns:a16="http://schemas.microsoft.com/office/drawing/2014/main" id="{3A2B6CC3-DC3E-49CE-935C-CBE8B03237BA}"/>
              </a:ext>
            </a:extLst>
          </p:cNvPr>
          <p:cNvSpPr/>
          <p:nvPr/>
        </p:nvSpPr>
        <p:spPr>
          <a:xfrm>
            <a:off x="3023087" y="3102366"/>
            <a:ext cx="228600" cy="228600"/>
          </a:xfrm>
          <a:prstGeom prst="ellipse">
            <a:avLst/>
          </a:prstGeom>
          <a:solidFill>
            <a:srgbClr val="9F2936"/>
          </a:solidFill>
          <a:ln w="6350" cap="flat" cmpd="sng" algn="ctr">
            <a:noFill/>
            <a:prstDash val="solid"/>
            <a:miter lim="800000"/>
          </a:ln>
          <a:effectLst/>
        </p:spPr>
        <p:txBody>
          <a:bodyPr rtlCol="0" anchor="ctr"/>
          <a:lstStyle/>
          <a:p>
            <a:pPr algn="ctr" defTabSz="914476">
              <a:defRPr/>
            </a:pPr>
            <a:endParaRPr kumimoji="1" lang="zh-TW" altLang="en-US" sz="2000" kern="0">
              <a:solidFill>
                <a:prstClr val="white"/>
              </a:solidFill>
              <a:ea typeface="微軟正黑體" panose="020B0604030504040204" pitchFamily="34" charset="-120"/>
            </a:endParaRPr>
          </a:p>
        </p:txBody>
      </p:sp>
      <p:sp>
        <p:nvSpPr>
          <p:cNvPr id="83" name="橢圓 58">
            <a:extLst>
              <a:ext uri="{FF2B5EF4-FFF2-40B4-BE49-F238E27FC236}">
                <a16:creationId xmlns:a16="http://schemas.microsoft.com/office/drawing/2014/main" id="{2FDC9D5F-FA69-48A5-949D-FDE847DE93A5}"/>
              </a:ext>
            </a:extLst>
          </p:cNvPr>
          <p:cNvSpPr/>
          <p:nvPr/>
        </p:nvSpPr>
        <p:spPr>
          <a:xfrm>
            <a:off x="6775722" y="3931107"/>
            <a:ext cx="347734" cy="347735"/>
          </a:xfrm>
          <a:prstGeom prst="ellipse">
            <a:avLst/>
          </a:prstGeom>
          <a:noFill/>
          <a:ln w="38100" cap="flat" cmpd="sng" algn="ctr">
            <a:solidFill>
              <a:srgbClr val="F07F09"/>
            </a:solidFill>
            <a:prstDash val="sysDot"/>
            <a:miter lim="800000"/>
          </a:ln>
          <a:effectLst/>
        </p:spPr>
        <p:txBody>
          <a:bodyPr rtlCol="0" anchor="ctr"/>
          <a:lstStyle/>
          <a:p>
            <a:pPr algn="ctr" defTabSz="914476">
              <a:defRPr/>
            </a:pPr>
            <a:endParaRPr kumimoji="1" lang="zh-TW" altLang="en-US" sz="2000" kern="0">
              <a:solidFill>
                <a:prstClr val="white"/>
              </a:solidFill>
              <a:ea typeface="微軟正黑體" panose="020B0604030504040204" pitchFamily="34" charset="-120"/>
            </a:endParaRPr>
          </a:p>
        </p:txBody>
      </p:sp>
      <p:sp>
        <p:nvSpPr>
          <p:cNvPr id="84" name="橢圓 58">
            <a:extLst>
              <a:ext uri="{FF2B5EF4-FFF2-40B4-BE49-F238E27FC236}">
                <a16:creationId xmlns:a16="http://schemas.microsoft.com/office/drawing/2014/main" id="{714CD978-3696-4B36-BCA1-5D1FA7363ED5}"/>
              </a:ext>
            </a:extLst>
          </p:cNvPr>
          <p:cNvSpPr/>
          <p:nvPr/>
        </p:nvSpPr>
        <p:spPr>
          <a:xfrm>
            <a:off x="8491184" y="3938380"/>
            <a:ext cx="347734" cy="347735"/>
          </a:xfrm>
          <a:prstGeom prst="ellipse">
            <a:avLst/>
          </a:prstGeom>
          <a:noFill/>
          <a:ln w="38100" cap="flat" cmpd="sng" algn="ctr">
            <a:solidFill>
              <a:srgbClr val="F07F09"/>
            </a:solidFill>
            <a:prstDash val="sysDot"/>
            <a:miter lim="800000"/>
          </a:ln>
          <a:effectLst/>
        </p:spPr>
        <p:txBody>
          <a:bodyPr rtlCol="0" anchor="ctr"/>
          <a:lstStyle/>
          <a:p>
            <a:pPr algn="ctr" defTabSz="914476">
              <a:defRPr/>
            </a:pPr>
            <a:endParaRPr kumimoji="1" lang="zh-TW" altLang="en-US" sz="2000" kern="0">
              <a:solidFill>
                <a:prstClr val="white"/>
              </a:solidFill>
              <a:ea typeface="微軟正黑體" panose="020B0604030504040204" pitchFamily="34" charset="-120"/>
            </a:endParaRPr>
          </a:p>
        </p:txBody>
      </p:sp>
      <p:cxnSp>
        <p:nvCxnSpPr>
          <p:cNvPr id="85" name="直線接點 55">
            <a:extLst>
              <a:ext uri="{FF2B5EF4-FFF2-40B4-BE49-F238E27FC236}">
                <a16:creationId xmlns:a16="http://schemas.microsoft.com/office/drawing/2014/main" id="{8CB517B3-4182-42D4-AFB2-D05C396345E7}"/>
              </a:ext>
            </a:extLst>
          </p:cNvPr>
          <p:cNvCxnSpPr>
            <a:cxnSpLocks/>
            <a:stCxn id="82" idx="6"/>
          </p:cNvCxnSpPr>
          <p:nvPr/>
        </p:nvCxnSpPr>
        <p:spPr>
          <a:xfrm>
            <a:off x="3251692" y="3216666"/>
            <a:ext cx="429095" cy="0"/>
          </a:xfrm>
          <a:prstGeom prst="line">
            <a:avLst/>
          </a:prstGeom>
          <a:noFill/>
          <a:ln w="38100" cap="flat" cmpd="sng" algn="ctr">
            <a:solidFill>
              <a:sysClr val="windowText" lastClr="000000"/>
            </a:solidFill>
            <a:prstDash val="sysDot"/>
            <a:miter lim="800000"/>
          </a:ln>
          <a:effectLst/>
        </p:spPr>
      </p:cxnSp>
      <mc:AlternateContent xmlns:mc="http://schemas.openxmlformats.org/markup-compatibility/2006" xmlns:a14="http://schemas.microsoft.com/office/drawing/2010/main">
        <mc:Choice Requires="a14">
          <p:sp>
            <p:nvSpPr>
              <p:cNvPr id="86" name="文字方塊 87">
                <a:extLst>
                  <a:ext uri="{FF2B5EF4-FFF2-40B4-BE49-F238E27FC236}">
                    <a16:creationId xmlns:a16="http://schemas.microsoft.com/office/drawing/2014/main" id="{CB9ED92B-1D29-415C-8B98-F49612DDE31F}"/>
                  </a:ext>
                </a:extLst>
              </p:cNvPr>
              <p:cNvSpPr txBox="1"/>
              <p:nvPr/>
            </p:nvSpPr>
            <p:spPr>
              <a:xfrm>
                <a:off x="3741261" y="2611907"/>
                <a:ext cx="1061508" cy="492443"/>
              </a:xfrm>
              <a:prstGeom prst="rect">
                <a:avLst/>
              </a:prstGeom>
              <a:noFill/>
            </p:spPr>
            <p:txBody>
              <a:bodyPr wrap="none" lIns="0" tIns="0" rIns="0" bIns="0" rtlCol="0">
                <a:spAutoFit/>
              </a:bodyPr>
              <a:lstStyle/>
              <a:p>
                <a:pPr algn="ctr" defTabSz="914476"/>
                <a14:m>
                  <m:oMathPara xmlns:m="http://schemas.openxmlformats.org/officeDocument/2006/math">
                    <m:oMathParaPr>
                      <m:jc m:val="centerGroup"/>
                    </m:oMathParaPr>
                    <m:oMath xmlns:m="http://schemas.openxmlformats.org/officeDocument/2006/math">
                      <m:sSub>
                        <m:sSubPr>
                          <m:ctrlPr>
                            <a:rPr kumimoji="1" lang="en-US" altLang="zh-TW" sz="3200" i="1">
                              <a:solidFill>
                                <a:prstClr val="black"/>
                              </a:solidFill>
                              <a:latin typeface="Cambria Math" panose="02040503050406030204" pitchFamily="18" charset="0"/>
                            </a:rPr>
                          </m:ctrlPr>
                        </m:sSubPr>
                        <m:e>
                          <m:r>
                            <a:rPr kumimoji="1" lang="en-US" altLang="zh-TW" sz="3200" i="1">
                              <a:solidFill>
                                <a:prstClr val="black"/>
                              </a:solidFill>
                              <a:latin typeface="Cambria Math" panose="02040503050406030204" pitchFamily="18" charset="0"/>
                            </a:rPr>
                            <m:t>𝜙</m:t>
                          </m:r>
                        </m:e>
                        <m:sub>
                          <m:r>
                            <a:rPr kumimoji="1" lang="en-US" altLang="zh-TW" sz="3200" i="1">
                              <a:solidFill>
                                <a:prstClr val="black"/>
                              </a:solidFill>
                              <a:latin typeface="Cambria Math" panose="02040503050406030204" pitchFamily="18" charset="0"/>
                            </a:rPr>
                            <m:t>𝐶𝐹𝑂</m:t>
                          </m:r>
                        </m:sub>
                      </m:sSub>
                      <m:r>
                        <a:rPr kumimoji="1" lang="en-US" altLang="zh-TW" sz="3200" i="1">
                          <a:solidFill>
                            <a:prstClr val="black"/>
                          </a:solidFill>
                          <a:latin typeface="Cambria Math" panose="02040503050406030204" pitchFamily="18" charset="0"/>
                          <a:ea typeface="Cambria Math" panose="02040503050406030204" pitchFamily="18" charset="0"/>
                        </a:rPr>
                        <m:t> </m:t>
                      </m:r>
                    </m:oMath>
                  </m:oMathPara>
                </a14:m>
                <a:endParaRPr kumimoji="1" lang="en-US" altLang="zh-TW" sz="3200" i="1" dirty="0">
                  <a:solidFill>
                    <a:prstClr val="black"/>
                  </a:solidFill>
                  <a:latin typeface="Cambria Math" panose="02040503050406030204" pitchFamily="18" charset="0"/>
                  <a:ea typeface="Cambria Math" panose="02040503050406030204" pitchFamily="18" charset="0"/>
                </a:endParaRPr>
              </a:p>
            </p:txBody>
          </p:sp>
        </mc:Choice>
        <mc:Fallback xmlns="">
          <p:sp>
            <p:nvSpPr>
              <p:cNvPr id="86" name="文字方塊 87">
                <a:extLst>
                  <a:ext uri="{FF2B5EF4-FFF2-40B4-BE49-F238E27FC236}">
                    <a16:creationId xmlns:a16="http://schemas.microsoft.com/office/drawing/2014/main" id="{CB9ED92B-1D29-415C-8B98-F49612DDE31F}"/>
                  </a:ext>
                </a:extLst>
              </p:cNvPr>
              <p:cNvSpPr txBox="1">
                <a:spLocks noRot="1" noChangeAspect="1" noMove="1" noResize="1" noEditPoints="1" noAdjustHandles="1" noChangeArrowheads="1" noChangeShapeType="1" noTextEdit="1"/>
              </p:cNvSpPr>
              <p:nvPr/>
            </p:nvSpPr>
            <p:spPr>
              <a:xfrm>
                <a:off x="3741261" y="2611907"/>
                <a:ext cx="1061508" cy="492443"/>
              </a:xfrm>
              <a:prstGeom prst="rect">
                <a:avLst/>
              </a:prstGeom>
              <a:blipFill>
                <a:blip r:embed="rId4"/>
                <a:stretch>
                  <a:fillRect/>
                </a:stretch>
              </a:blipFill>
            </p:spPr>
            <p:txBody>
              <a:bodyPr/>
              <a:lstStyle/>
              <a:p>
                <a:r>
                  <a:rPr lang="zh-CN" altLang="en-US">
                    <a:noFill/>
                  </a:rPr>
                  <a:t> </a:t>
                </a:r>
              </a:p>
            </p:txBody>
          </p:sp>
        </mc:Fallback>
      </mc:AlternateContent>
      <p:cxnSp>
        <p:nvCxnSpPr>
          <p:cNvPr id="87" name="直線接點 55">
            <a:extLst>
              <a:ext uri="{FF2B5EF4-FFF2-40B4-BE49-F238E27FC236}">
                <a16:creationId xmlns:a16="http://schemas.microsoft.com/office/drawing/2014/main" id="{12240125-ED49-49B8-9ABE-016EA392EF58}"/>
              </a:ext>
            </a:extLst>
          </p:cNvPr>
          <p:cNvCxnSpPr>
            <a:cxnSpLocks/>
            <a:stCxn id="79" idx="6"/>
          </p:cNvCxnSpPr>
          <p:nvPr/>
        </p:nvCxnSpPr>
        <p:spPr>
          <a:xfrm>
            <a:off x="5411579" y="4094923"/>
            <a:ext cx="3257794" cy="14599"/>
          </a:xfrm>
          <a:prstGeom prst="line">
            <a:avLst/>
          </a:prstGeom>
          <a:noFill/>
          <a:ln w="38100" cap="flat" cmpd="sng" algn="ctr">
            <a:solidFill>
              <a:sysClr val="windowText" lastClr="000000"/>
            </a:solidFill>
            <a:prstDash val="sysDot"/>
            <a:miter lim="800000"/>
          </a:ln>
          <a:effectLst/>
        </p:spPr>
      </p:cxnSp>
      <mc:AlternateContent xmlns:mc="http://schemas.openxmlformats.org/markup-compatibility/2006" xmlns:a14="http://schemas.microsoft.com/office/drawing/2010/main">
        <mc:Choice Requires="a14">
          <p:sp>
            <p:nvSpPr>
              <p:cNvPr id="88" name="文字方塊 87">
                <a:extLst>
                  <a:ext uri="{FF2B5EF4-FFF2-40B4-BE49-F238E27FC236}">
                    <a16:creationId xmlns:a16="http://schemas.microsoft.com/office/drawing/2014/main" id="{215566FE-A954-4CDD-9653-B5676A4ABDBC}"/>
                  </a:ext>
                </a:extLst>
              </p:cNvPr>
              <p:cNvSpPr txBox="1"/>
              <p:nvPr/>
            </p:nvSpPr>
            <p:spPr>
              <a:xfrm>
                <a:off x="5700097" y="2387683"/>
                <a:ext cx="1199367" cy="1477328"/>
              </a:xfrm>
              <a:prstGeom prst="rect">
                <a:avLst/>
              </a:prstGeom>
              <a:noFill/>
            </p:spPr>
            <p:txBody>
              <a:bodyPr wrap="none" lIns="0" tIns="0" rIns="0" bIns="0" rtlCol="0">
                <a:spAutoFit/>
              </a:bodyPr>
              <a:lstStyle/>
              <a:p>
                <a:pPr algn="ctr" defTabSz="914476"/>
                <a14:m>
                  <m:oMathPara xmlns:m="http://schemas.openxmlformats.org/officeDocument/2006/math">
                    <m:oMathParaPr>
                      <m:jc m:val="centerGroup"/>
                    </m:oMathParaPr>
                    <m:oMath xmlns:m="http://schemas.openxmlformats.org/officeDocument/2006/math">
                      <m:sSub>
                        <m:sSubPr>
                          <m:ctrlPr>
                            <a:rPr kumimoji="1" lang="en-US" altLang="zh-TW" sz="3200" i="1" smtClean="0">
                              <a:solidFill>
                                <a:srgbClr val="FF0000"/>
                              </a:solidFill>
                              <a:latin typeface="Cambria Math" panose="02040503050406030204" pitchFamily="18" charset="0"/>
                            </a:rPr>
                          </m:ctrlPr>
                        </m:sSubPr>
                        <m:e>
                          <m:r>
                            <a:rPr kumimoji="1" lang="en-US" altLang="zh-TW" sz="3200" i="1">
                              <a:solidFill>
                                <a:srgbClr val="FF0000"/>
                              </a:solidFill>
                              <a:latin typeface="Cambria Math" panose="02040503050406030204" pitchFamily="18" charset="0"/>
                            </a:rPr>
                            <m:t>𝜙</m:t>
                          </m:r>
                        </m:e>
                        <m:sub>
                          <m:r>
                            <a:rPr kumimoji="1" lang="en-US" altLang="zh-TW" sz="3200" i="1">
                              <a:solidFill>
                                <a:srgbClr val="FF0000"/>
                              </a:solidFill>
                              <a:latin typeface="Cambria Math" panose="02040503050406030204" pitchFamily="18" charset="0"/>
                            </a:rPr>
                            <m:t>1</m:t>
                          </m:r>
                          <m:r>
                            <a:rPr kumimoji="1" lang="en-US" altLang="zh-TW" sz="3200" i="1">
                              <a:solidFill>
                                <a:srgbClr val="FF0000"/>
                              </a:solidFill>
                              <a:latin typeface="Cambria Math" panose="02040503050406030204" pitchFamily="18" charset="0"/>
                              <a:ea typeface="Cambria Math" panose="02040503050406030204" pitchFamily="18" charset="0"/>
                            </a:rPr>
                            <m:t>→2</m:t>
                          </m:r>
                        </m:sub>
                      </m:sSub>
                    </m:oMath>
                  </m:oMathPara>
                </a14:m>
                <a:endParaRPr kumimoji="1" lang="en-US" altLang="zh-TW" sz="3200" i="1" dirty="0">
                  <a:solidFill>
                    <a:srgbClr val="FF0000"/>
                  </a:solidFill>
                  <a:latin typeface="Cambria Math" panose="02040503050406030204" pitchFamily="18" charset="0"/>
                  <a:ea typeface="微軟正黑體" panose="020B0604030504040204" pitchFamily="34" charset="-120"/>
                </a:endParaRPr>
              </a:p>
              <a:p>
                <a:pPr algn="ctr" defTabSz="914476"/>
                <a14:m>
                  <m:oMathPara xmlns:m="http://schemas.openxmlformats.org/officeDocument/2006/math">
                    <m:oMathParaPr>
                      <m:jc m:val="centerGroup"/>
                    </m:oMathParaPr>
                    <m:oMath xmlns:m="http://schemas.openxmlformats.org/officeDocument/2006/math">
                      <m:r>
                        <a:rPr kumimoji="1" lang="en-US" altLang="zh-TW" sz="3200" i="1">
                          <a:solidFill>
                            <a:prstClr val="black"/>
                          </a:solidFill>
                          <a:latin typeface="Cambria Math" panose="02040503050406030204" pitchFamily="18" charset="0"/>
                          <a:ea typeface="Cambria Math" panose="02040503050406030204" pitchFamily="18" charset="0"/>
                        </a:rPr>
                        <m:t>+</m:t>
                      </m:r>
                    </m:oMath>
                  </m:oMathPara>
                </a14:m>
                <a:endParaRPr kumimoji="1" lang="en-US" altLang="zh-TW" sz="3200" i="1" dirty="0">
                  <a:solidFill>
                    <a:prstClr val="black"/>
                  </a:solidFill>
                  <a:latin typeface="Cambria Math" panose="02040503050406030204" pitchFamily="18" charset="0"/>
                  <a:ea typeface="Cambria Math" panose="02040503050406030204" pitchFamily="18" charset="0"/>
                </a:endParaRPr>
              </a:p>
              <a:p>
                <a:pPr algn="ctr" defTabSz="914476"/>
                <a14:m>
                  <m:oMathPara xmlns:m="http://schemas.openxmlformats.org/officeDocument/2006/math">
                    <m:oMathParaPr>
                      <m:jc m:val="centerGroup"/>
                    </m:oMathParaPr>
                    <m:oMath xmlns:m="http://schemas.openxmlformats.org/officeDocument/2006/math">
                      <m:r>
                        <a:rPr kumimoji="1" lang="en-US" altLang="zh-TW" sz="3200" i="1" smtClean="0">
                          <a:solidFill>
                            <a:prstClr val="black"/>
                          </a:solidFill>
                          <a:latin typeface="Cambria Math" panose="02040503050406030204" pitchFamily="18" charset="0"/>
                        </a:rPr>
                        <m:t>2</m:t>
                      </m:r>
                      <m:sSub>
                        <m:sSubPr>
                          <m:ctrlPr>
                            <a:rPr kumimoji="1" lang="en-US" altLang="zh-TW" sz="3200" i="1">
                              <a:solidFill>
                                <a:prstClr val="black"/>
                              </a:solidFill>
                              <a:latin typeface="Cambria Math" panose="02040503050406030204" pitchFamily="18" charset="0"/>
                            </a:rPr>
                          </m:ctrlPr>
                        </m:sSubPr>
                        <m:e>
                          <m:r>
                            <a:rPr kumimoji="1" lang="en-US" altLang="zh-TW" sz="3200" i="1">
                              <a:solidFill>
                                <a:prstClr val="black"/>
                              </a:solidFill>
                              <a:latin typeface="Cambria Math" panose="02040503050406030204" pitchFamily="18" charset="0"/>
                            </a:rPr>
                            <m:t>𝜙</m:t>
                          </m:r>
                        </m:e>
                        <m:sub>
                          <m:r>
                            <a:rPr kumimoji="1" lang="en-US" altLang="zh-TW" sz="3200" i="1">
                              <a:solidFill>
                                <a:prstClr val="black"/>
                              </a:solidFill>
                              <a:latin typeface="Cambria Math" panose="02040503050406030204" pitchFamily="18" charset="0"/>
                            </a:rPr>
                            <m:t>𝐶𝐹𝑂</m:t>
                          </m:r>
                        </m:sub>
                      </m:sSub>
                    </m:oMath>
                  </m:oMathPara>
                </a14:m>
                <a:endParaRPr kumimoji="1" lang="en-US" altLang="zh-TW" sz="3200" i="1" dirty="0">
                  <a:solidFill>
                    <a:prstClr val="black"/>
                  </a:solidFill>
                  <a:latin typeface="Cambria Math" panose="02040503050406030204" pitchFamily="18" charset="0"/>
                  <a:ea typeface="Cambria Math" panose="02040503050406030204" pitchFamily="18" charset="0"/>
                </a:endParaRPr>
              </a:p>
            </p:txBody>
          </p:sp>
        </mc:Choice>
        <mc:Fallback xmlns="">
          <p:sp>
            <p:nvSpPr>
              <p:cNvPr id="88" name="文字方塊 87">
                <a:extLst>
                  <a:ext uri="{FF2B5EF4-FFF2-40B4-BE49-F238E27FC236}">
                    <a16:creationId xmlns:a16="http://schemas.microsoft.com/office/drawing/2014/main" id="{215566FE-A954-4CDD-9653-B5676A4ABDBC}"/>
                  </a:ext>
                </a:extLst>
              </p:cNvPr>
              <p:cNvSpPr txBox="1">
                <a:spLocks noRot="1" noChangeAspect="1" noMove="1" noResize="1" noEditPoints="1" noAdjustHandles="1" noChangeArrowheads="1" noChangeShapeType="1" noTextEdit="1"/>
              </p:cNvSpPr>
              <p:nvPr/>
            </p:nvSpPr>
            <p:spPr>
              <a:xfrm>
                <a:off x="5700097" y="2387683"/>
                <a:ext cx="1199367" cy="1477328"/>
              </a:xfrm>
              <a:prstGeom prst="rect">
                <a:avLst/>
              </a:prstGeom>
              <a:blipFill>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2" name="文字方塊 87">
                <a:extLst>
                  <a:ext uri="{FF2B5EF4-FFF2-40B4-BE49-F238E27FC236}">
                    <a16:creationId xmlns:a16="http://schemas.microsoft.com/office/drawing/2014/main" id="{602BD0CC-AEE0-402B-8879-6AEC8429DBF5}"/>
                  </a:ext>
                </a:extLst>
              </p:cNvPr>
              <p:cNvSpPr txBox="1"/>
              <p:nvPr/>
            </p:nvSpPr>
            <p:spPr>
              <a:xfrm>
                <a:off x="7470006" y="2365454"/>
                <a:ext cx="1199367" cy="1477328"/>
              </a:xfrm>
              <a:prstGeom prst="rect">
                <a:avLst/>
              </a:prstGeom>
              <a:noFill/>
            </p:spPr>
            <p:txBody>
              <a:bodyPr wrap="none" lIns="0" tIns="0" rIns="0" bIns="0" rtlCol="0">
                <a:spAutoFit/>
              </a:bodyPr>
              <a:lstStyle/>
              <a:p>
                <a:pPr algn="ctr" defTabSz="914476"/>
                <a14:m>
                  <m:oMathPara xmlns:m="http://schemas.openxmlformats.org/officeDocument/2006/math">
                    <m:oMathParaPr>
                      <m:jc m:val="centerGroup"/>
                    </m:oMathParaPr>
                    <m:oMath xmlns:m="http://schemas.openxmlformats.org/officeDocument/2006/math">
                      <m:sSub>
                        <m:sSubPr>
                          <m:ctrlPr>
                            <a:rPr kumimoji="1" lang="en-US" altLang="zh-TW" sz="3200" i="1" smtClean="0">
                              <a:solidFill>
                                <a:srgbClr val="FF0000"/>
                              </a:solidFill>
                              <a:latin typeface="Cambria Math" panose="02040503050406030204" pitchFamily="18" charset="0"/>
                            </a:rPr>
                          </m:ctrlPr>
                        </m:sSubPr>
                        <m:e>
                          <m:r>
                            <a:rPr kumimoji="1" lang="en-US" altLang="zh-TW" sz="3200" i="1">
                              <a:solidFill>
                                <a:srgbClr val="FF0000"/>
                              </a:solidFill>
                              <a:latin typeface="Cambria Math" panose="02040503050406030204" pitchFamily="18" charset="0"/>
                            </a:rPr>
                            <m:t>𝜙</m:t>
                          </m:r>
                        </m:e>
                        <m:sub>
                          <m:r>
                            <a:rPr kumimoji="1" lang="en-US" altLang="zh-TW" sz="3200" i="1" smtClean="0">
                              <a:solidFill>
                                <a:srgbClr val="FF0000"/>
                              </a:solidFill>
                              <a:latin typeface="Cambria Math" panose="02040503050406030204" pitchFamily="18" charset="0"/>
                            </a:rPr>
                            <m:t>1</m:t>
                          </m:r>
                          <m:r>
                            <a:rPr kumimoji="1" lang="en-US" altLang="zh-TW" sz="3200" i="1">
                              <a:solidFill>
                                <a:srgbClr val="FF0000"/>
                              </a:solidFill>
                              <a:latin typeface="Cambria Math" panose="02040503050406030204" pitchFamily="18" charset="0"/>
                              <a:ea typeface="Cambria Math" panose="02040503050406030204" pitchFamily="18" charset="0"/>
                            </a:rPr>
                            <m:t>→3</m:t>
                          </m:r>
                        </m:sub>
                      </m:sSub>
                    </m:oMath>
                  </m:oMathPara>
                </a14:m>
                <a:endParaRPr kumimoji="1" lang="en-US" altLang="zh-TW" sz="3200" i="1" dirty="0">
                  <a:solidFill>
                    <a:srgbClr val="FF0000"/>
                  </a:solidFill>
                  <a:latin typeface="Cambria Math" panose="02040503050406030204" pitchFamily="18" charset="0"/>
                  <a:ea typeface="新細明體" panose="02020500000000000000" pitchFamily="18" charset="-120"/>
                </a:endParaRPr>
              </a:p>
              <a:p>
                <a:pPr algn="ctr" defTabSz="914476"/>
                <a14:m>
                  <m:oMathPara xmlns:m="http://schemas.openxmlformats.org/officeDocument/2006/math">
                    <m:oMathParaPr>
                      <m:jc m:val="centerGroup"/>
                    </m:oMathParaPr>
                    <m:oMath xmlns:m="http://schemas.openxmlformats.org/officeDocument/2006/math">
                      <m:r>
                        <a:rPr kumimoji="1" lang="en-US" altLang="zh-TW" sz="3200" i="1">
                          <a:solidFill>
                            <a:prstClr val="black"/>
                          </a:solidFill>
                          <a:latin typeface="Cambria Math" panose="02040503050406030204" pitchFamily="18" charset="0"/>
                          <a:ea typeface="Cambria Math" panose="02040503050406030204" pitchFamily="18" charset="0"/>
                        </a:rPr>
                        <m:t>+</m:t>
                      </m:r>
                    </m:oMath>
                  </m:oMathPara>
                </a14:m>
                <a:endParaRPr kumimoji="1" lang="en-US" altLang="zh-TW" sz="3200" i="1" dirty="0">
                  <a:solidFill>
                    <a:prstClr val="black"/>
                  </a:solidFill>
                  <a:latin typeface="Cambria Math" panose="02040503050406030204" pitchFamily="18" charset="0"/>
                  <a:ea typeface="Cambria Math" panose="02040503050406030204" pitchFamily="18" charset="0"/>
                </a:endParaRPr>
              </a:p>
              <a:p>
                <a:pPr algn="ctr" defTabSz="914476"/>
                <a14:m>
                  <m:oMathPara xmlns:m="http://schemas.openxmlformats.org/officeDocument/2006/math">
                    <m:oMathParaPr>
                      <m:jc m:val="centerGroup"/>
                    </m:oMathParaPr>
                    <m:oMath xmlns:m="http://schemas.openxmlformats.org/officeDocument/2006/math">
                      <m:r>
                        <a:rPr kumimoji="1" lang="en-US" altLang="zh-TW" sz="3200" i="1" smtClean="0">
                          <a:solidFill>
                            <a:prstClr val="black"/>
                          </a:solidFill>
                          <a:latin typeface="Cambria Math" panose="02040503050406030204" pitchFamily="18" charset="0"/>
                        </a:rPr>
                        <m:t>2</m:t>
                      </m:r>
                      <m:sSub>
                        <m:sSubPr>
                          <m:ctrlPr>
                            <a:rPr kumimoji="1" lang="en-US" altLang="zh-TW" sz="3200" i="1">
                              <a:solidFill>
                                <a:prstClr val="black"/>
                              </a:solidFill>
                              <a:latin typeface="Cambria Math" panose="02040503050406030204" pitchFamily="18" charset="0"/>
                            </a:rPr>
                          </m:ctrlPr>
                        </m:sSubPr>
                        <m:e>
                          <m:r>
                            <a:rPr kumimoji="1" lang="en-US" altLang="zh-TW" sz="3200" i="1">
                              <a:solidFill>
                                <a:prstClr val="black"/>
                              </a:solidFill>
                              <a:latin typeface="Cambria Math" panose="02040503050406030204" pitchFamily="18" charset="0"/>
                            </a:rPr>
                            <m:t>𝜙</m:t>
                          </m:r>
                        </m:e>
                        <m:sub>
                          <m:r>
                            <a:rPr kumimoji="1" lang="en-US" altLang="zh-TW" sz="3200" i="1">
                              <a:solidFill>
                                <a:prstClr val="black"/>
                              </a:solidFill>
                              <a:latin typeface="Cambria Math" panose="02040503050406030204" pitchFamily="18" charset="0"/>
                            </a:rPr>
                            <m:t>𝐶𝐹𝑂</m:t>
                          </m:r>
                        </m:sub>
                      </m:sSub>
                    </m:oMath>
                  </m:oMathPara>
                </a14:m>
                <a:endParaRPr kumimoji="1" lang="en-US" altLang="zh-TW" sz="3200" i="1" dirty="0">
                  <a:solidFill>
                    <a:prstClr val="black"/>
                  </a:solidFill>
                  <a:latin typeface="Cambria Math" panose="02040503050406030204" pitchFamily="18" charset="0"/>
                  <a:ea typeface="Cambria Math" panose="02040503050406030204" pitchFamily="18" charset="0"/>
                </a:endParaRPr>
              </a:p>
            </p:txBody>
          </p:sp>
        </mc:Choice>
        <mc:Fallback xmlns="">
          <p:sp>
            <p:nvSpPr>
              <p:cNvPr id="92" name="文字方塊 87">
                <a:extLst>
                  <a:ext uri="{FF2B5EF4-FFF2-40B4-BE49-F238E27FC236}">
                    <a16:creationId xmlns:a16="http://schemas.microsoft.com/office/drawing/2014/main" id="{602BD0CC-AEE0-402B-8879-6AEC8429DBF5}"/>
                  </a:ext>
                </a:extLst>
              </p:cNvPr>
              <p:cNvSpPr txBox="1">
                <a:spLocks noRot="1" noChangeAspect="1" noMove="1" noResize="1" noEditPoints="1" noAdjustHandles="1" noChangeArrowheads="1" noChangeShapeType="1" noTextEdit="1"/>
              </p:cNvSpPr>
              <p:nvPr/>
            </p:nvSpPr>
            <p:spPr>
              <a:xfrm>
                <a:off x="7470006" y="2365454"/>
                <a:ext cx="1199367" cy="1477328"/>
              </a:xfrm>
              <a:prstGeom prst="rect">
                <a:avLst/>
              </a:prstGeom>
              <a:blipFill>
                <a:blip r:embed="rId6"/>
                <a:stretch>
                  <a:fillRect/>
                </a:stretch>
              </a:blipFill>
            </p:spPr>
            <p:txBody>
              <a:bodyPr/>
              <a:lstStyle/>
              <a:p>
                <a:r>
                  <a:rPr lang="zh-CN" altLang="en-US">
                    <a:noFill/>
                  </a:rPr>
                  <a:t> </a:t>
                </a:r>
              </a:p>
            </p:txBody>
          </p:sp>
        </mc:Fallback>
      </mc:AlternateContent>
      <p:cxnSp>
        <p:nvCxnSpPr>
          <p:cNvPr id="96" name="直線接點 55">
            <a:extLst>
              <a:ext uri="{FF2B5EF4-FFF2-40B4-BE49-F238E27FC236}">
                <a16:creationId xmlns:a16="http://schemas.microsoft.com/office/drawing/2014/main" id="{E6961FDA-BE65-468E-8EFD-C615CD47D3D6}"/>
              </a:ext>
            </a:extLst>
          </p:cNvPr>
          <p:cNvCxnSpPr>
            <a:cxnSpLocks/>
          </p:cNvCxnSpPr>
          <p:nvPr/>
        </p:nvCxnSpPr>
        <p:spPr>
          <a:xfrm flipH="1">
            <a:off x="3486476" y="2654680"/>
            <a:ext cx="167410" cy="0"/>
          </a:xfrm>
          <a:prstGeom prst="line">
            <a:avLst/>
          </a:prstGeom>
          <a:noFill/>
          <a:ln w="38100" cap="flat" cmpd="sng" algn="ctr">
            <a:solidFill>
              <a:sysClr val="windowText" lastClr="000000"/>
            </a:solidFill>
            <a:prstDash val="solid"/>
            <a:miter lim="800000"/>
          </a:ln>
          <a:effectLst/>
        </p:spPr>
      </p:cxnSp>
      <p:cxnSp>
        <p:nvCxnSpPr>
          <p:cNvPr id="97" name="直線接點 55">
            <a:extLst>
              <a:ext uri="{FF2B5EF4-FFF2-40B4-BE49-F238E27FC236}">
                <a16:creationId xmlns:a16="http://schemas.microsoft.com/office/drawing/2014/main" id="{BF316C8C-DAD1-4347-BDCC-7660A12226FA}"/>
              </a:ext>
            </a:extLst>
          </p:cNvPr>
          <p:cNvCxnSpPr>
            <a:cxnSpLocks/>
          </p:cNvCxnSpPr>
          <p:nvPr/>
        </p:nvCxnSpPr>
        <p:spPr>
          <a:xfrm flipH="1">
            <a:off x="3486476" y="3216666"/>
            <a:ext cx="167410" cy="0"/>
          </a:xfrm>
          <a:prstGeom prst="line">
            <a:avLst/>
          </a:prstGeom>
          <a:noFill/>
          <a:ln w="38100" cap="flat" cmpd="sng" algn="ctr">
            <a:solidFill>
              <a:sysClr val="windowText" lastClr="000000"/>
            </a:solidFill>
            <a:prstDash val="solid"/>
            <a:miter lim="800000"/>
          </a:ln>
          <a:effectLst/>
        </p:spPr>
      </p:cxnSp>
      <p:cxnSp>
        <p:nvCxnSpPr>
          <p:cNvPr id="101" name="直接箭头连接符 100">
            <a:extLst>
              <a:ext uri="{FF2B5EF4-FFF2-40B4-BE49-F238E27FC236}">
                <a16:creationId xmlns:a16="http://schemas.microsoft.com/office/drawing/2014/main" id="{3793856E-8FD0-47C7-9630-6A4A85681367}"/>
              </a:ext>
            </a:extLst>
          </p:cNvPr>
          <p:cNvCxnSpPr>
            <a:cxnSpLocks/>
            <a:stCxn id="81" idx="4"/>
          </p:cNvCxnSpPr>
          <p:nvPr/>
        </p:nvCxnSpPr>
        <p:spPr>
          <a:xfrm>
            <a:off x="3566482" y="2636755"/>
            <a:ext cx="4" cy="579911"/>
          </a:xfrm>
          <a:prstGeom prst="straightConnector1">
            <a:avLst/>
          </a:prstGeom>
          <a:noFill/>
          <a:ln w="38100" cap="flat" cmpd="sng" algn="ctr">
            <a:solidFill>
              <a:sysClr val="windowText" lastClr="000000"/>
            </a:solidFill>
            <a:prstDash val="solid"/>
            <a:miter lim="800000"/>
            <a:headEnd type="triangle"/>
            <a:tailEnd type="triangle"/>
          </a:ln>
          <a:effectLst/>
        </p:spPr>
      </p:cxnSp>
      <p:cxnSp>
        <p:nvCxnSpPr>
          <p:cNvPr id="102" name="直線接點 53">
            <a:extLst>
              <a:ext uri="{FF2B5EF4-FFF2-40B4-BE49-F238E27FC236}">
                <a16:creationId xmlns:a16="http://schemas.microsoft.com/office/drawing/2014/main" id="{14B36E01-8CEB-42CE-8C76-71D4586242CE}"/>
              </a:ext>
            </a:extLst>
          </p:cNvPr>
          <p:cNvCxnSpPr>
            <a:cxnSpLocks/>
          </p:cNvCxnSpPr>
          <p:nvPr/>
        </p:nvCxnSpPr>
        <p:spPr>
          <a:xfrm>
            <a:off x="2931130" y="858735"/>
            <a:ext cx="0" cy="3459265"/>
          </a:xfrm>
          <a:prstGeom prst="line">
            <a:avLst/>
          </a:prstGeom>
          <a:noFill/>
          <a:ln w="38100" cap="flat" cmpd="sng" algn="ctr">
            <a:solidFill>
              <a:srgbClr val="0070C0"/>
            </a:solidFill>
            <a:prstDash val="sysDash"/>
            <a:miter lim="800000"/>
          </a:ln>
          <a:effectLst/>
        </p:spPr>
      </p:cxnSp>
      <p:cxnSp>
        <p:nvCxnSpPr>
          <p:cNvPr id="103" name="直線接點 53">
            <a:extLst>
              <a:ext uri="{FF2B5EF4-FFF2-40B4-BE49-F238E27FC236}">
                <a16:creationId xmlns:a16="http://schemas.microsoft.com/office/drawing/2014/main" id="{E44C0BC1-2EC2-4B26-A08E-DAD425CF2A2E}"/>
              </a:ext>
            </a:extLst>
          </p:cNvPr>
          <p:cNvCxnSpPr>
            <a:cxnSpLocks/>
          </p:cNvCxnSpPr>
          <p:nvPr/>
        </p:nvCxnSpPr>
        <p:spPr>
          <a:xfrm>
            <a:off x="10226444" y="889205"/>
            <a:ext cx="0" cy="3483359"/>
          </a:xfrm>
          <a:prstGeom prst="line">
            <a:avLst/>
          </a:prstGeom>
          <a:noFill/>
          <a:ln w="38100" cap="flat" cmpd="sng" algn="ctr">
            <a:solidFill>
              <a:srgbClr val="0070C0"/>
            </a:solidFill>
            <a:prstDash val="sysDash"/>
            <a:miter lim="800000"/>
          </a:ln>
          <a:effectLst/>
        </p:spPr>
      </p:cxnSp>
      <p:sp>
        <p:nvSpPr>
          <p:cNvPr id="109" name="橢圓 72">
            <a:extLst>
              <a:ext uri="{FF2B5EF4-FFF2-40B4-BE49-F238E27FC236}">
                <a16:creationId xmlns:a16="http://schemas.microsoft.com/office/drawing/2014/main" id="{CFD63D49-DC34-4045-A8E0-5D3D78103C54}"/>
              </a:ext>
            </a:extLst>
          </p:cNvPr>
          <p:cNvSpPr/>
          <p:nvPr/>
        </p:nvSpPr>
        <p:spPr>
          <a:xfrm>
            <a:off x="8495506" y="1721782"/>
            <a:ext cx="347734" cy="347735"/>
          </a:xfrm>
          <a:prstGeom prst="ellipse">
            <a:avLst/>
          </a:prstGeom>
          <a:solidFill>
            <a:srgbClr val="7030A0"/>
          </a:solidFill>
          <a:ln w="6350" cap="flat" cmpd="sng" algn="ctr">
            <a:noFill/>
            <a:prstDash val="solid"/>
            <a:miter lim="800000"/>
          </a:ln>
          <a:effectLst/>
        </p:spPr>
        <p:txBody>
          <a:bodyPr rtlCol="0" anchor="ctr"/>
          <a:lstStyle/>
          <a:p>
            <a:pPr algn="ctr" defTabSz="914476">
              <a:defRPr/>
            </a:pPr>
            <a:endParaRPr kumimoji="1" lang="zh-TW" altLang="en-US" sz="2000" kern="0">
              <a:solidFill>
                <a:prstClr val="white"/>
              </a:solidFill>
              <a:ea typeface="微軟正黑體" panose="020B0604030504040204" pitchFamily="34" charset="-120"/>
            </a:endParaRPr>
          </a:p>
        </p:txBody>
      </p:sp>
      <p:cxnSp>
        <p:nvCxnSpPr>
          <p:cNvPr id="110" name="直接箭头连接符 109">
            <a:extLst>
              <a:ext uri="{FF2B5EF4-FFF2-40B4-BE49-F238E27FC236}">
                <a16:creationId xmlns:a16="http://schemas.microsoft.com/office/drawing/2014/main" id="{3B86252E-44B6-4F9C-9513-41D8773C20F0}"/>
              </a:ext>
            </a:extLst>
          </p:cNvPr>
          <p:cNvCxnSpPr>
            <a:cxnSpLocks/>
            <a:stCxn id="109" idx="4"/>
          </p:cNvCxnSpPr>
          <p:nvPr/>
        </p:nvCxnSpPr>
        <p:spPr>
          <a:xfrm>
            <a:off x="8669373" y="2069517"/>
            <a:ext cx="0" cy="2040005"/>
          </a:xfrm>
          <a:prstGeom prst="straightConnector1">
            <a:avLst/>
          </a:prstGeom>
          <a:noFill/>
          <a:ln w="38100" cap="flat" cmpd="sng" algn="ctr">
            <a:solidFill>
              <a:sysClr val="windowText" lastClr="000000"/>
            </a:solidFill>
            <a:prstDash val="solid"/>
            <a:miter lim="800000"/>
            <a:headEnd type="triangle"/>
            <a:tailEnd type="triangle"/>
          </a:ln>
          <a:effectLst/>
        </p:spPr>
      </p:cxnSp>
      <p:cxnSp>
        <p:nvCxnSpPr>
          <p:cNvPr id="111" name="直線接點 55">
            <a:extLst>
              <a:ext uri="{FF2B5EF4-FFF2-40B4-BE49-F238E27FC236}">
                <a16:creationId xmlns:a16="http://schemas.microsoft.com/office/drawing/2014/main" id="{EE34B295-E71F-47C4-B79D-9A8963505771}"/>
              </a:ext>
            </a:extLst>
          </p:cNvPr>
          <p:cNvCxnSpPr>
            <a:cxnSpLocks/>
          </p:cNvCxnSpPr>
          <p:nvPr/>
        </p:nvCxnSpPr>
        <p:spPr>
          <a:xfrm flipH="1">
            <a:off x="8577844" y="2088124"/>
            <a:ext cx="167410" cy="0"/>
          </a:xfrm>
          <a:prstGeom prst="line">
            <a:avLst/>
          </a:prstGeom>
          <a:noFill/>
          <a:ln w="38100" cap="flat" cmpd="sng" algn="ctr">
            <a:solidFill>
              <a:sysClr val="windowText" lastClr="000000"/>
            </a:solidFill>
            <a:prstDash val="solid"/>
            <a:miter lim="800000"/>
          </a:ln>
          <a:effectLst/>
        </p:spPr>
      </p:cxnSp>
      <p:sp>
        <p:nvSpPr>
          <p:cNvPr id="113" name="橢圓 66">
            <a:extLst>
              <a:ext uri="{FF2B5EF4-FFF2-40B4-BE49-F238E27FC236}">
                <a16:creationId xmlns:a16="http://schemas.microsoft.com/office/drawing/2014/main" id="{6E0FAF5E-C16D-4ED0-88E2-6C292224D251}"/>
              </a:ext>
            </a:extLst>
          </p:cNvPr>
          <p:cNvSpPr/>
          <p:nvPr/>
        </p:nvSpPr>
        <p:spPr>
          <a:xfrm>
            <a:off x="6790608" y="2039948"/>
            <a:ext cx="347734" cy="347735"/>
          </a:xfrm>
          <a:prstGeom prst="ellipse">
            <a:avLst/>
          </a:prstGeom>
          <a:solidFill>
            <a:srgbClr val="4E8542"/>
          </a:solidFill>
          <a:ln w="6350" cap="flat" cmpd="sng" algn="ctr">
            <a:noFill/>
            <a:prstDash val="solid"/>
            <a:miter lim="800000"/>
          </a:ln>
          <a:effectLst/>
        </p:spPr>
        <p:txBody>
          <a:bodyPr rtlCol="0" anchor="ctr"/>
          <a:lstStyle/>
          <a:p>
            <a:pPr algn="ctr" defTabSz="914476">
              <a:defRPr/>
            </a:pPr>
            <a:endParaRPr kumimoji="1" lang="zh-TW" altLang="en-US" sz="2000" kern="0">
              <a:solidFill>
                <a:prstClr val="white"/>
              </a:solidFill>
              <a:ea typeface="微軟正黑體" panose="020B0604030504040204" pitchFamily="34" charset="-120"/>
            </a:endParaRPr>
          </a:p>
        </p:txBody>
      </p:sp>
      <p:cxnSp>
        <p:nvCxnSpPr>
          <p:cNvPr id="114" name="直線接點 55">
            <a:extLst>
              <a:ext uri="{FF2B5EF4-FFF2-40B4-BE49-F238E27FC236}">
                <a16:creationId xmlns:a16="http://schemas.microsoft.com/office/drawing/2014/main" id="{5A96A05B-7106-4A23-B5C8-D1374493F6BB}"/>
              </a:ext>
            </a:extLst>
          </p:cNvPr>
          <p:cNvCxnSpPr>
            <a:cxnSpLocks/>
          </p:cNvCxnSpPr>
          <p:nvPr/>
        </p:nvCxnSpPr>
        <p:spPr>
          <a:xfrm flipH="1">
            <a:off x="6882098" y="2391239"/>
            <a:ext cx="167410" cy="0"/>
          </a:xfrm>
          <a:prstGeom prst="line">
            <a:avLst/>
          </a:prstGeom>
          <a:noFill/>
          <a:ln w="38100" cap="flat" cmpd="sng" algn="ctr">
            <a:solidFill>
              <a:sysClr val="windowText" lastClr="000000"/>
            </a:solidFill>
            <a:prstDash val="solid"/>
            <a:miter lim="800000"/>
          </a:ln>
          <a:effectLst/>
        </p:spPr>
      </p:cxnSp>
      <p:cxnSp>
        <p:nvCxnSpPr>
          <p:cNvPr id="116" name="直接箭头连接符 115">
            <a:extLst>
              <a:ext uri="{FF2B5EF4-FFF2-40B4-BE49-F238E27FC236}">
                <a16:creationId xmlns:a16="http://schemas.microsoft.com/office/drawing/2014/main" id="{09E7B2C2-BBC4-4466-B6AD-F4C256E281DB}"/>
              </a:ext>
            </a:extLst>
          </p:cNvPr>
          <p:cNvCxnSpPr>
            <a:cxnSpLocks/>
            <a:stCxn id="113" idx="4"/>
          </p:cNvCxnSpPr>
          <p:nvPr/>
        </p:nvCxnSpPr>
        <p:spPr>
          <a:xfrm flipH="1">
            <a:off x="6945209" y="2387683"/>
            <a:ext cx="19266" cy="1721839"/>
          </a:xfrm>
          <a:prstGeom prst="straightConnector1">
            <a:avLst/>
          </a:prstGeom>
          <a:noFill/>
          <a:ln w="38100" cap="flat" cmpd="sng" algn="ctr">
            <a:solidFill>
              <a:sysClr val="windowText" lastClr="000000"/>
            </a:solidFill>
            <a:prstDash val="solid"/>
            <a:miter lim="800000"/>
            <a:headEnd type="triangle"/>
            <a:tailEnd type="triangle"/>
          </a:ln>
          <a:effectLst/>
        </p:spPr>
      </p:cxnSp>
      <p:sp>
        <p:nvSpPr>
          <p:cNvPr id="130" name="文字方塊 77">
            <a:extLst>
              <a:ext uri="{FF2B5EF4-FFF2-40B4-BE49-F238E27FC236}">
                <a16:creationId xmlns:a16="http://schemas.microsoft.com/office/drawing/2014/main" id="{7207B258-07B6-469C-A750-8A352DA1C1A8}"/>
              </a:ext>
            </a:extLst>
          </p:cNvPr>
          <p:cNvSpPr txBox="1"/>
          <p:nvPr/>
        </p:nvSpPr>
        <p:spPr>
          <a:xfrm>
            <a:off x="1935389" y="4402856"/>
            <a:ext cx="3200107" cy="400110"/>
          </a:xfrm>
          <a:prstGeom prst="rect">
            <a:avLst/>
          </a:prstGeom>
          <a:noFill/>
        </p:spPr>
        <p:txBody>
          <a:bodyPr wrap="none" rtlCol="0">
            <a:spAutoFit/>
          </a:bodyPr>
          <a:lstStyle/>
          <a:p>
            <a:pPr algn="ctr"/>
            <a:r>
              <a:rPr kumimoji="1" lang="en-US" altLang="zh-TW" sz="2000" dirty="0">
                <a:solidFill>
                  <a:srgbClr val="C00000"/>
                </a:solidFill>
                <a:ea typeface="微軟正黑體" panose="020B0604030504040204" pitchFamily="34" charset="-120"/>
              </a:rPr>
              <a:t>Effective Reference period</a:t>
            </a:r>
            <a:endParaRPr kumimoji="1" lang="zh-TW" altLang="en-US" sz="2000" dirty="0">
              <a:solidFill>
                <a:srgbClr val="C00000"/>
              </a:solidFill>
              <a:ea typeface="微軟正黑體" panose="020B0604030504040204" pitchFamily="34" charset="-120"/>
            </a:endParaRPr>
          </a:p>
        </p:txBody>
      </p:sp>
      <p:sp>
        <p:nvSpPr>
          <p:cNvPr id="131" name="矩形: 圆角 130">
            <a:extLst>
              <a:ext uri="{FF2B5EF4-FFF2-40B4-BE49-F238E27FC236}">
                <a16:creationId xmlns:a16="http://schemas.microsoft.com/office/drawing/2014/main" id="{F45F95A3-30D5-4AF7-887D-C16FFEB23F8C}"/>
              </a:ext>
            </a:extLst>
          </p:cNvPr>
          <p:cNvSpPr/>
          <p:nvPr/>
        </p:nvSpPr>
        <p:spPr>
          <a:xfrm>
            <a:off x="2991610" y="2185322"/>
            <a:ext cx="1651737" cy="1735733"/>
          </a:xfrm>
          <a:prstGeom prst="roundRect">
            <a:avLst/>
          </a:prstGeom>
          <a:noFill/>
          <a:ln w="38100" cap="flat" cmpd="sng" algn="ctr">
            <a:solidFill>
              <a:srgbClr val="C0000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1" i="0" u="none" strike="noStrike" kern="0" cap="none" spc="0" normalizeH="0" baseline="0" noProof="0" dirty="0">
              <a:ln>
                <a:noFill/>
              </a:ln>
              <a:solidFill>
                <a:prstClr val="black"/>
              </a:solidFill>
              <a:effectLst/>
              <a:uLnTx/>
              <a:uFillTx/>
              <a:latin typeface="等线" panose="020F0502020204030204"/>
              <a:ea typeface="新細明體" panose="02020500000000000000" pitchFamily="18" charset="-120"/>
              <a:cs typeface="+mn-cs"/>
            </a:endParaRPr>
          </a:p>
        </p:txBody>
      </p:sp>
      <p:sp>
        <p:nvSpPr>
          <p:cNvPr id="132" name="矩形: 圆角 131">
            <a:extLst>
              <a:ext uri="{FF2B5EF4-FFF2-40B4-BE49-F238E27FC236}">
                <a16:creationId xmlns:a16="http://schemas.microsoft.com/office/drawing/2014/main" id="{6AB0C972-71A0-4D3A-8F65-894D4D26F0E8}"/>
              </a:ext>
            </a:extLst>
          </p:cNvPr>
          <p:cNvSpPr/>
          <p:nvPr/>
        </p:nvSpPr>
        <p:spPr>
          <a:xfrm>
            <a:off x="4907536" y="1586839"/>
            <a:ext cx="4947660" cy="2921654"/>
          </a:xfrm>
          <a:prstGeom prst="roundRect">
            <a:avLst/>
          </a:prstGeom>
          <a:noFill/>
          <a:ln w="38100" cap="flat" cmpd="sng" algn="ctr">
            <a:solidFill>
              <a:srgbClr val="2E75B6"/>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1" i="0" u="none" strike="noStrike" kern="0" cap="none" spc="0" normalizeH="0" baseline="0" noProof="0" dirty="0">
              <a:ln>
                <a:noFill/>
              </a:ln>
              <a:solidFill>
                <a:prstClr val="black"/>
              </a:solidFill>
              <a:effectLst/>
              <a:uLnTx/>
              <a:uFillTx/>
              <a:latin typeface="等线" panose="020F0502020204030204"/>
              <a:ea typeface="新細明體" panose="02020500000000000000" pitchFamily="18" charset="-120"/>
              <a:cs typeface="+mn-cs"/>
            </a:endParaRPr>
          </a:p>
        </p:txBody>
      </p:sp>
      <p:sp>
        <p:nvSpPr>
          <p:cNvPr id="133" name="文字方塊 43">
            <a:extLst>
              <a:ext uri="{FF2B5EF4-FFF2-40B4-BE49-F238E27FC236}">
                <a16:creationId xmlns:a16="http://schemas.microsoft.com/office/drawing/2014/main" id="{AB12E22A-9749-4929-86E5-B8AFB4FAD7E6}"/>
              </a:ext>
            </a:extLst>
          </p:cNvPr>
          <p:cNvSpPr txBox="1"/>
          <p:nvPr/>
        </p:nvSpPr>
        <p:spPr>
          <a:xfrm>
            <a:off x="8977635" y="2752050"/>
            <a:ext cx="984620" cy="468019"/>
          </a:xfrm>
          <a:prstGeom prst="rect">
            <a:avLst/>
          </a:prstGeom>
          <a:noFill/>
        </p:spPr>
        <p:txBody>
          <a:bodyPr wrap="square" rtlCol="0">
            <a:spAutoFit/>
          </a:bodyPr>
          <a:lstStyle/>
          <a:p>
            <a:r>
              <a:rPr kumimoji="1" lang="en-US" altLang="zh-TW" sz="2400" dirty="0">
                <a:solidFill>
                  <a:prstClr val="black"/>
                </a:solidFill>
                <a:ea typeface="微軟正黑體" panose="020B0604030504040204" pitchFamily="34" charset="-120"/>
              </a:rPr>
              <a:t>……</a:t>
            </a:r>
            <a:endParaRPr kumimoji="1" lang="zh-TW" altLang="en-US" sz="2400" dirty="0">
              <a:solidFill>
                <a:prstClr val="black"/>
              </a:solidFill>
              <a:ea typeface="微軟正黑體" panose="020B0604030504040204" pitchFamily="34" charset="-120"/>
            </a:endParaRPr>
          </a:p>
        </p:txBody>
      </p:sp>
      <p:sp>
        <p:nvSpPr>
          <p:cNvPr id="134" name="文字方塊 51">
            <a:extLst>
              <a:ext uri="{FF2B5EF4-FFF2-40B4-BE49-F238E27FC236}">
                <a16:creationId xmlns:a16="http://schemas.microsoft.com/office/drawing/2014/main" id="{9CC10380-F520-43C2-A1B9-B4324FFB429C}"/>
              </a:ext>
            </a:extLst>
          </p:cNvPr>
          <p:cNvSpPr txBox="1"/>
          <p:nvPr/>
        </p:nvSpPr>
        <p:spPr>
          <a:xfrm>
            <a:off x="393154" y="5659268"/>
            <a:ext cx="2043877" cy="461665"/>
          </a:xfrm>
          <a:prstGeom prst="rect">
            <a:avLst/>
          </a:prstGeom>
          <a:noFill/>
          <a:ln w="38100">
            <a:solidFill>
              <a:srgbClr val="2E75B6"/>
            </a:solidFill>
          </a:ln>
        </p:spPr>
        <p:txBody>
          <a:bodyPr wrap="square" rtlCol="0">
            <a:spAutoFit/>
          </a:bodyPr>
          <a:lstStyle/>
          <a:p>
            <a:pPr algn="ctr">
              <a:defRPr/>
            </a:pPr>
            <a:r>
              <a:rPr kumimoji="1" lang="en-US" altLang="zh-TW" sz="2400" dirty="0">
                <a:solidFill>
                  <a:prstClr val="black"/>
                </a:solidFill>
                <a:ea typeface="微軟正黑體" panose="020B0604030504040204" pitchFamily="34" charset="-120"/>
              </a:rPr>
              <a:t>Fine-grained</a:t>
            </a:r>
            <a:endParaRPr kumimoji="1" lang="zh-TW" altLang="en-US" sz="2400" dirty="0">
              <a:solidFill>
                <a:prstClr val="black"/>
              </a:solidFill>
              <a:ea typeface="微軟正黑體" panose="020B0604030504040204" pitchFamily="34" charset="-120"/>
            </a:endParaRPr>
          </a:p>
        </p:txBody>
      </p:sp>
      <p:sp>
        <p:nvSpPr>
          <p:cNvPr id="136" name="箭头: 下 135">
            <a:extLst>
              <a:ext uri="{FF2B5EF4-FFF2-40B4-BE49-F238E27FC236}">
                <a16:creationId xmlns:a16="http://schemas.microsoft.com/office/drawing/2014/main" id="{6B073254-AA97-47DA-91A8-4DEF04CB6488}"/>
              </a:ext>
            </a:extLst>
          </p:cNvPr>
          <p:cNvSpPr/>
          <p:nvPr/>
        </p:nvSpPr>
        <p:spPr>
          <a:xfrm rot="16200000">
            <a:off x="2789519" y="5601671"/>
            <a:ext cx="347478" cy="576858"/>
          </a:xfrm>
          <a:prstGeom prst="downArrow">
            <a:avLst/>
          </a:prstGeom>
          <a:solidFill>
            <a:srgbClr val="2E75B6"/>
          </a:solidFill>
          <a:ln w="6350" cap="flat" cmpd="sng" algn="ctr">
            <a:noFill/>
            <a:prstDash val="solid"/>
            <a:miter lim="800000"/>
          </a:ln>
          <a:effectLst/>
        </p:spPr>
        <p:txBody>
          <a:bodyPr rtlCol="0" anchor="ctr"/>
          <a:lstStyle/>
          <a:p>
            <a:pPr algn="ctr">
              <a:defRPr/>
            </a:pPr>
            <a:endParaRPr kumimoji="1" lang="zh-CN" altLang="en-US" kern="0">
              <a:solidFill>
                <a:prstClr val="white"/>
              </a:solidFill>
              <a:ea typeface="黑体" panose="02010609060101010101" pitchFamily="49" charset="-122"/>
            </a:endParaRPr>
          </a:p>
        </p:txBody>
      </p:sp>
      <p:sp>
        <p:nvSpPr>
          <p:cNvPr id="3" name="灯片编号占位符 2">
            <a:extLst>
              <a:ext uri="{FF2B5EF4-FFF2-40B4-BE49-F238E27FC236}">
                <a16:creationId xmlns:a16="http://schemas.microsoft.com/office/drawing/2014/main" id="{C0F52D5E-88F6-4DBE-91CE-7B0EE4F64395}"/>
              </a:ext>
            </a:extLst>
          </p:cNvPr>
          <p:cNvSpPr>
            <a:spLocks noGrp="1"/>
          </p:cNvSpPr>
          <p:nvPr>
            <p:ph type="sldNum" sz="quarter" idx="10"/>
          </p:nvPr>
        </p:nvSpPr>
        <p:spPr/>
        <p:txBody>
          <a:bodyPr/>
          <a:lstStyle/>
          <a:p>
            <a:fld id="{6C53781C-E1F6-4315-A39D-61273F2E0596}" type="slidenum">
              <a:rPr lang="zh-CN" altLang="en-US" smtClean="0"/>
              <a:pPr/>
              <a:t>29</a:t>
            </a:fld>
            <a:endParaRPr lang="zh-CN" altLang="en-US" dirty="0"/>
          </a:p>
        </p:txBody>
      </p:sp>
      <p:grpSp>
        <p:nvGrpSpPr>
          <p:cNvPr id="9" name="组合 8">
            <a:extLst>
              <a:ext uri="{FF2B5EF4-FFF2-40B4-BE49-F238E27FC236}">
                <a16:creationId xmlns:a16="http://schemas.microsoft.com/office/drawing/2014/main" id="{C09426F5-94C3-4B2A-92A5-DF4C34B8D1F0}"/>
              </a:ext>
            </a:extLst>
          </p:cNvPr>
          <p:cNvGrpSpPr/>
          <p:nvPr/>
        </p:nvGrpSpPr>
        <p:grpSpPr>
          <a:xfrm>
            <a:off x="3183842" y="5490064"/>
            <a:ext cx="8017868" cy="943463"/>
            <a:chOff x="3183842" y="5490064"/>
            <a:chExt cx="8017868" cy="943463"/>
          </a:xfrm>
        </p:grpSpPr>
        <p:sp>
          <p:nvSpPr>
            <p:cNvPr id="143" name="文字方塊 43">
              <a:extLst>
                <a:ext uri="{FF2B5EF4-FFF2-40B4-BE49-F238E27FC236}">
                  <a16:creationId xmlns:a16="http://schemas.microsoft.com/office/drawing/2014/main" id="{D86B8C22-F57F-4AD1-92EC-3AD097FAE345}"/>
                </a:ext>
              </a:extLst>
            </p:cNvPr>
            <p:cNvSpPr txBox="1"/>
            <p:nvPr/>
          </p:nvSpPr>
          <p:spPr>
            <a:xfrm>
              <a:off x="7306329" y="5595766"/>
              <a:ext cx="1320952" cy="461665"/>
            </a:xfrm>
            <a:prstGeom prst="rect">
              <a:avLst/>
            </a:prstGeom>
            <a:noFill/>
          </p:spPr>
          <p:txBody>
            <a:bodyPr wrap="square" rtlCol="0">
              <a:spAutoFit/>
            </a:bodyPr>
            <a:lstStyle/>
            <a:p>
              <a:r>
                <a:rPr kumimoji="1" lang="en-US" altLang="zh-TW" sz="2400" dirty="0">
                  <a:solidFill>
                    <a:prstClr val="black"/>
                  </a:solidFill>
                  <a:ea typeface="微軟正黑體" panose="020B0604030504040204" pitchFamily="34" charset="-120"/>
                </a:rPr>
                <a:t>, where </a:t>
              </a:r>
              <a:endParaRPr kumimoji="1" lang="zh-TW" altLang="en-US" sz="2400" dirty="0">
                <a:solidFill>
                  <a:prstClr val="black"/>
                </a:solidFill>
                <a:ea typeface="微軟正黑體" panose="020B0604030504040204" pitchFamily="34" charset="-120"/>
              </a:endParaRPr>
            </a:p>
          </p:txBody>
        </p:sp>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B7A51F2A-C67B-427A-B3EF-D52C417B19FA}"/>
                    </a:ext>
                  </a:extLst>
                </p:cNvPr>
                <p:cNvSpPr txBox="1"/>
                <p:nvPr/>
              </p:nvSpPr>
              <p:spPr>
                <a:xfrm>
                  <a:off x="8493276" y="5695104"/>
                  <a:ext cx="2708434" cy="3021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i="1" smtClean="0">
                            <a:latin typeface="Cambria Math" panose="02040503050406030204" pitchFamily="18" charset="0"/>
                          </a:rPr>
                          <m:t>𝑘</m:t>
                        </m:r>
                        <m:r>
                          <a:rPr lang="en-US" altLang="zh-CN" i="1" smtClean="0">
                            <a:latin typeface="Cambria Math" panose="02040503050406030204" pitchFamily="18" charset="0"/>
                          </a:rPr>
                          <m:t> =⌊ (2</m:t>
                        </m:r>
                        <m:r>
                          <a:rPr lang="en-US" altLang="zh-CN" i="1" smtClean="0">
                            <a:latin typeface="Cambria Math" panose="02040503050406030204" pitchFamily="18" charset="0"/>
                          </a:rPr>
                          <m:t>𝑁</m:t>
                        </m:r>
                        <m:r>
                          <a:rPr lang="en-US" altLang="zh-CN" b="0" i="1" smtClean="0">
                            <a:latin typeface="Cambria Math" panose="02040503050406030204" pitchFamily="18" charset="0"/>
                          </a:rPr>
                          <m:t>×</m:t>
                        </m:r>
                        <m:sSub>
                          <m:sSubPr>
                            <m:ctrlPr>
                              <a:rPr lang="en-US" altLang="zh-CN" i="1" smtClean="0">
                                <a:latin typeface="Cambria Math" panose="02040503050406030204" pitchFamily="18" charset="0"/>
                              </a:rPr>
                            </m:ctrlPr>
                          </m:sSubPr>
                          <m:e>
                            <m:r>
                              <a:rPr lang="en-US" altLang="zh-CN" i="1" smtClean="0">
                                <a:latin typeface="Cambria Math" panose="02040503050406030204" pitchFamily="18" charset="0"/>
                              </a:rPr>
                              <m:t>𝜙</m:t>
                            </m:r>
                          </m:e>
                          <m:sub>
                            <m:r>
                              <a:rPr lang="en-US" altLang="zh-CN" i="1">
                                <a:latin typeface="Cambria Math" panose="02040503050406030204" pitchFamily="18" charset="0"/>
                              </a:rPr>
                              <m:t>𝐶𝐹</m:t>
                            </m:r>
                            <m:sSub>
                              <m:sSubPr>
                                <m:ctrlPr>
                                  <a:rPr lang="en-US" altLang="zh-CN" i="1">
                                    <a:latin typeface="Cambria Math" panose="02040503050406030204" pitchFamily="18" charset="0"/>
                                  </a:rPr>
                                </m:ctrlPr>
                              </m:sSubPr>
                              <m:e>
                                <m:r>
                                  <a:rPr lang="en-US" altLang="zh-CN" i="1">
                                    <a:latin typeface="Cambria Math" panose="02040503050406030204" pitchFamily="18" charset="0"/>
                                  </a:rPr>
                                  <m:t>𝑂</m:t>
                                </m:r>
                              </m:e>
                              <m:sub>
                                <m:r>
                                  <a:rPr lang="en-US" altLang="zh-CN" i="1">
                                    <a:latin typeface="Cambria Math" panose="02040503050406030204" pitchFamily="18" charset="0"/>
                                  </a:rPr>
                                  <m:t>𝑐</m:t>
                                </m:r>
                              </m:sub>
                            </m:sSub>
                          </m:sub>
                        </m:sSub>
                        <m:r>
                          <a:rPr lang="en-US" altLang="zh-CN" i="1" smtClean="0">
                            <a:latin typeface="Cambria Math" panose="02040503050406030204" pitchFamily="18" charset="0"/>
                          </a:rPr>
                          <m:t>)/(2</m:t>
                        </m:r>
                        <m:r>
                          <a:rPr lang="en-US" altLang="zh-CN" i="1" smtClean="0">
                            <a:latin typeface="Cambria Math" panose="02040503050406030204" pitchFamily="18" charset="0"/>
                          </a:rPr>
                          <m:t>𝜋</m:t>
                        </m:r>
                        <m:r>
                          <a:rPr lang="en-US" altLang="zh-CN" i="1" smtClean="0">
                            <a:latin typeface="Cambria Math" panose="02040503050406030204" pitchFamily="18" charset="0"/>
                          </a:rPr>
                          <m:t>) ⌋</m:t>
                        </m:r>
                      </m:oMath>
                    </m:oMathPara>
                  </a14:m>
                  <a:endParaRPr/>
                </a:p>
              </p:txBody>
            </p:sp>
          </mc:Choice>
          <mc:Fallback xmlns="">
            <p:sp>
              <p:nvSpPr>
                <p:cNvPr id="7" name="文本框 6">
                  <a:extLst>
                    <a:ext uri="{FF2B5EF4-FFF2-40B4-BE49-F238E27FC236}">
                      <a16:creationId xmlns:a16="http://schemas.microsoft.com/office/drawing/2014/main" id="{B7A51F2A-C67B-427A-B3EF-D52C417B19FA}"/>
                    </a:ext>
                  </a:extLst>
                </p:cNvPr>
                <p:cNvSpPr txBox="1">
                  <a:spLocks noRot="1" noChangeAspect="1" noMove="1" noResize="1" noEditPoints="1" noAdjustHandles="1" noChangeArrowheads="1" noChangeShapeType="1" noTextEdit="1"/>
                </p:cNvSpPr>
                <p:nvPr/>
              </p:nvSpPr>
              <p:spPr>
                <a:xfrm>
                  <a:off x="8493276" y="5695104"/>
                  <a:ext cx="2708434" cy="302199"/>
                </a:xfrm>
                <a:prstGeom prst="rect">
                  <a:avLst/>
                </a:prstGeom>
                <a:blipFill>
                  <a:blip r:embed="rId7"/>
                  <a:stretch>
                    <a:fillRect l="-1798" t="-28000" r="-5618" b="-36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F1907BEC-576F-4280-B134-92A333A2D9FB}"/>
                    </a:ext>
                  </a:extLst>
                </p:cNvPr>
                <p:cNvSpPr txBox="1"/>
                <p:nvPr/>
              </p:nvSpPr>
              <p:spPr>
                <a:xfrm>
                  <a:off x="3183842" y="5490064"/>
                  <a:ext cx="4226285" cy="9434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i="1" smtClean="0">
                                <a:latin typeface="Cambria Math" panose="02040503050406030204" pitchFamily="18" charset="0"/>
                              </a:rPr>
                              <m:t>𝜙</m:t>
                            </m:r>
                          </m:e>
                          <m:sub>
                            <m:r>
                              <a:rPr lang="en-US" altLang="zh-CN" i="1">
                                <a:latin typeface="Cambria Math" panose="02040503050406030204" pitchFamily="18" charset="0"/>
                              </a:rPr>
                              <m:t>𝐶𝐹</m:t>
                            </m:r>
                            <m:sSub>
                              <m:sSubPr>
                                <m:ctrlPr>
                                  <a:rPr lang="en-US" altLang="zh-CN" i="1">
                                    <a:latin typeface="Cambria Math" panose="02040503050406030204" pitchFamily="18" charset="0"/>
                                  </a:rPr>
                                </m:ctrlPr>
                              </m:sSubPr>
                              <m:e>
                                <m:r>
                                  <a:rPr lang="en-US" altLang="zh-CN" i="1">
                                    <a:latin typeface="Cambria Math" panose="02040503050406030204" pitchFamily="18" charset="0"/>
                                  </a:rPr>
                                  <m:t>𝑂</m:t>
                                </m:r>
                              </m:e>
                              <m:sub>
                                <m:r>
                                  <a:rPr lang="en-US" altLang="zh-CN" i="1">
                                    <a:latin typeface="Cambria Math" panose="02040503050406030204" pitchFamily="18" charset="0"/>
                                  </a:rPr>
                                  <m:t>𝑓</m:t>
                                </m:r>
                              </m:sub>
                            </m:sSub>
                          </m:sub>
                        </m:sSub>
                        <m:r>
                          <a:rPr lang="en-US" altLang="zh-CN" i="1">
                            <a:latin typeface="Cambria Math" panose="02040503050406030204" pitchFamily="18" charset="0"/>
                          </a:rPr>
                          <m:t> = </m:t>
                        </m:r>
                        <m:f>
                          <m:fPr>
                            <m:ctrlPr>
                              <a:rPr lang="en-US" altLang="zh-CN" i="1" smtClean="0">
                                <a:latin typeface="Cambria Math" panose="02040503050406030204" pitchFamily="18" charset="0"/>
                              </a:rPr>
                            </m:ctrlPr>
                          </m:fPr>
                          <m:num>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m:t>
                                </m:r>
                              </m:e>
                              <m:sub>
                                <m:r>
                                  <a:rPr lang="en-US" altLang="zh-CN" b="0" i="1" smtClean="0">
                                    <a:latin typeface="Cambria Math" panose="02040503050406030204" pitchFamily="18" charset="0"/>
                                  </a:rPr>
                                  <m:t>𝑗</m:t>
                                </m:r>
                                <m:r>
                                  <a:rPr lang="en-US" altLang="zh-CN" b="0" i="1" smtClean="0">
                                    <a:latin typeface="Cambria Math" panose="02040503050406030204" pitchFamily="18" charset="0"/>
                                  </a:rPr>
                                  <m:t>=1</m:t>
                                </m:r>
                              </m:sub>
                              <m:sup>
                                <m:r>
                                  <a:rPr lang="en-US" altLang="zh-CN" b="0" i="1" smtClean="0">
                                    <a:latin typeface="Cambria Math" panose="02040503050406030204" pitchFamily="18" charset="0"/>
                                  </a:rPr>
                                  <m:t>𝑁</m:t>
                                </m:r>
                              </m:sup>
                            </m:sSubSup>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m:t>
                                </m:r>
                              </m:e>
                              <m:sub>
                                <m:r>
                                  <a:rPr lang="en-US" altLang="zh-CN" b="0" i="1" smtClean="0">
                                    <a:latin typeface="Cambria Math" panose="02040503050406030204" pitchFamily="18" charset="0"/>
                                  </a:rPr>
                                  <m:t>𝑖</m:t>
                                </m:r>
                                <m:r>
                                  <a:rPr lang="en-US" altLang="zh-CN" b="0" i="1" smtClean="0">
                                    <a:latin typeface="Cambria Math" panose="02040503050406030204" pitchFamily="18" charset="0"/>
                                  </a:rPr>
                                  <m:t>=1</m:t>
                                </m:r>
                              </m:sub>
                              <m:sup>
                                <m:r>
                                  <a:rPr lang="en-US" altLang="zh-CN" b="0" i="1" smtClean="0">
                                    <a:latin typeface="Cambria Math" panose="02040503050406030204" pitchFamily="18" charset="0"/>
                                  </a:rPr>
                                  <m:t>𝑚</m:t>
                                </m:r>
                                <m:r>
                                  <a:rPr lang="en-US" altLang="zh-CN" b="0" i="1" smtClean="0">
                                    <a:latin typeface="Cambria Math" panose="02040503050406030204" pitchFamily="18" charset="0"/>
                                  </a:rPr>
                                  <m:t>−1</m:t>
                                </m:r>
                              </m:sup>
                            </m:sSubSup>
                            <m:r>
                              <a:rPr lang="en-US" altLang="zh-CN" i="1">
                                <a:latin typeface="Cambria Math" panose="02040503050406030204" pitchFamily="18" charset="0"/>
                              </a:rPr>
                              <m:t>(</m:t>
                            </m:r>
                            <m:sSubSup>
                              <m:sSubSupPr>
                                <m:ctrlPr>
                                  <a:rPr lang="en-US" altLang="zh-CN" i="1">
                                    <a:latin typeface="Cambria Math" panose="02040503050406030204" pitchFamily="18" charset="0"/>
                                  </a:rPr>
                                </m:ctrlPr>
                              </m:sSubSupPr>
                              <m:e>
                                <m:r>
                                  <a:rPr lang="en-US" altLang="zh-CN" b="0" i="1" smtClean="0">
                                    <a:latin typeface="Cambria Math" panose="02040503050406030204" pitchFamily="18" charset="0"/>
                                  </a:rPr>
                                  <m:t>𝜙</m:t>
                                </m:r>
                              </m:e>
                              <m:sub>
                                <m:r>
                                  <a:rPr lang="en-US" altLang="zh-CN" b="0" i="1" smtClean="0">
                                    <a:latin typeface="Cambria Math" panose="02040503050406030204" pitchFamily="18" charset="0"/>
                                  </a:rPr>
                                  <m:t>𝑖</m:t>
                                </m:r>
                                <m:r>
                                  <a:rPr lang="en-US" altLang="zh-CN" b="0" i="1" smtClean="0">
                                    <a:latin typeface="Cambria Math" panose="02040503050406030204" pitchFamily="18" charset="0"/>
                                  </a:rPr>
                                  <m:t>+1</m:t>
                                </m:r>
                              </m:sub>
                              <m:sup>
                                <m:r>
                                  <a:rPr lang="en-US" altLang="zh-CN" b="0" i="1" smtClean="0">
                                    <a:latin typeface="Cambria Math" panose="02040503050406030204" pitchFamily="18" charset="0"/>
                                  </a:rPr>
                                  <m:t>𝑗</m:t>
                                </m:r>
                              </m:sup>
                            </m:sSubSup>
                            <m:r>
                              <a:rPr lang="en-US" altLang="zh-CN" i="1">
                                <a:latin typeface="Cambria Math" panose="02040503050406030204" pitchFamily="18" charset="0"/>
                              </a:rPr>
                              <m:t>−</m:t>
                            </m:r>
                            <m:sSubSup>
                              <m:sSubSupPr>
                                <m:ctrlPr>
                                  <a:rPr lang="en-US" altLang="zh-CN" i="1">
                                    <a:latin typeface="Cambria Math" panose="02040503050406030204" pitchFamily="18" charset="0"/>
                                  </a:rPr>
                                </m:ctrlPr>
                              </m:sSubSupPr>
                              <m:e>
                                <m:r>
                                  <a:rPr lang="en-US" altLang="zh-CN" b="0" i="1" smtClean="0">
                                    <a:latin typeface="Cambria Math" panose="02040503050406030204" pitchFamily="18" charset="0"/>
                                  </a:rPr>
                                  <m:t>𝜙</m:t>
                                </m:r>
                              </m:e>
                              <m:sub>
                                <m:r>
                                  <a:rPr lang="en-US" altLang="zh-CN" b="0" i="1" smtClean="0">
                                    <a:latin typeface="Cambria Math" panose="02040503050406030204" pitchFamily="18" charset="0"/>
                                  </a:rPr>
                                  <m:t>𝑖</m:t>
                                </m:r>
                              </m:sub>
                              <m:sup>
                                <m:r>
                                  <a:rPr lang="en-US" altLang="zh-CN" b="0" i="1" smtClean="0">
                                    <a:latin typeface="Cambria Math" panose="02040503050406030204" pitchFamily="18" charset="0"/>
                                  </a:rPr>
                                  <m:t>𝑗</m:t>
                                </m:r>
                              </m:sup>
                            </m:sSubSup>
                            <m:r>
                              <a:rPr lang="en-US" altLang="zh-CN" i="1">
                                <a:latin typeface="Cambria Math" panose="02040503050406030204" pitchFamily="18" charset="0"/>
                              </a:rPr>
                              <m:t>+2</m:t>
                            </m:r>
                            <m:r>
                              <a:rPr lang="en-US" altLang="zh-CN" i="1">
                                <a:latin typeface="Cambria Math" panose="02040503050406030204" pitchFamily="18" charset="0"/>
                              </a:rPr>
                              <m:t>𝑘</m:t>
                            </m:r>
                            <m:r>
                              <a:rPr lang="en-US" altLang="zh-CN" i="1">
                                <a:latin typeface="Cambria Math" panose="02040503050406030204" pitchFamily="18" charset="0"/>
                              </a:rPr>
                              <m:t>𝜋</m:t>
                            </m:r>
                            <m:r>
                              <a:rPr lang="en-US" altLang="zh-CN" i="1">
                                <a:latin typeface="Cambria Math" panose="02040503050406030204" pitchFamily="18" charset="0"/>
                              </a:rPr>
                              <m:t>)</m:t>
                            </m:r>
                          </m:num>
                          <m:den>
                            <m:r>
                              <a:rPr lang="en-US" altLang="zh-CN" i="1">
                                <a:latin typeface="Cambria Math" panose="02040503050406030204" pitchFamily="18" charset="0"/>
                              </a:rPr>
                              <m:t>2</m:t>
                            </m:r>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𝑁</m:t>
                                </m:r>
                              </m:e>
                              <m:sup>
                                <m:r>
                                  <a:rPr lang="en-US" altLang="zh-CN" b="0" i="1" smtClean="0">
                                    <a:latin typeface="Cambria Math" panose="02040503050406030204" pitchFamily="18" charset="0"/>
                                  </a:rPr>
                                  <m:t>2</m:t>
                                </m:r>
                              </m:sup>
                            </m:sSup>
                            <m:r>
                              <a:rPr lang="en-US" altLang="zh-CN" i="1">
                                <a:latin typeface="Cambria Math" panose="02040503050406030204" pitchFamily="18" charset="0"/>
                              </a:rPr>
                              <m:t>(</m:t>
                            </m:r>
                            <m:r>
                              <a:rPr lang="en-US" altLang="zh-CN" i="1">
                                <a:latin typeface="Cambria Math" panose="02040503050406030204" pitchFamily="18" charset="0"/>
                              </a:rPr>
                              <m:t>𝑚</m:t>
                            </m:r>
                            <m:r>
                              <a:rPr lang="en-US" altLang="zh-CN" i="1">
                                <a:latin typeface="Cambria Math" panose="02040503050406030204" pitchFamily="18" charset="0"/>
                              </a:rPr>
                              <m:t>−1)</m:t>
                            </m:r>
                          </m:den>
                        </m:f>
                      </m:oMath>
                    </m:oMathPara>
                  </a14:m>
                  <a:endParaRPr/>
                </a:p>
                <a:p>
                  <a:endParaRPr lang="zh-CN" altLang="en-US" dirty="0"/>
                </a:p>
              </p:txBody>
            </p:sp>
          </mc:Choice>
          <mc:Fallback xmlns="">
            <p:sp>
              <p:nvSpPr>
                <p:cNvPr id="8" name="文本框 7">
                  <a:extLst>
                    <a:ext uri="{FF2B5EF4-FFF2-40B4-BE49-F238E27FC236}">
                      <a16:creationId xmlns:a16="http://schemas.microsoft.com/office/drawing/2014/main" id="{F1907BEC-576F-4280-B134-92A333A2D9FB}"/>
                    </a:ext>
                  </a:extLst>
                </p:cNvPr>
                <p:cNvSpPr txBox="1">
                  <a:spLocks noRot="1" noChangeAspect="1" noMove="1" noResize="1" noEditPoints="1" noAdjustHandles="1" noChangeArrowheads="1" noChangeShapeType="1" noTextEdit="1"/>
                </p:cNvSpPr>
                <p:nvPr/>
              </p:nvSpPr>
              <p:spPr>
                <a:xfrm>
                  <a:off x="3183842" y="5490064"/>
                  <a:ext cx="4226285" cy="943463"/>
                </a:xfrm>
                <a:prstGeom prst="rect">
                  <a:avLst/>
                </a:prstGeom>
                <a:blipFill>
                  <a:blip r:embed="rId8"/>
                  <a:stretch>
                    <a:fillRect/>
                  </a:stretch>
                </a:blipFill>
              </p:spPr>
              <p:txBody>
                <a:bodyPr/>
                <a:lstStyle/>
                <a:p>
                  <a:r>
                    <a:rPr lang="zh-CN" altLang="en-US">
                      <a:noFill/>
                    </a:rPr>
                    <a:t> </a:t>
                  </a:r>
                </a:p>
              </p:txBody>
            </p:sp>
          </mc:Fallback>
        </mc:AlternateContent>
      </p:grpSp>
      <p:sp>
        <p:nvSpPr>
          <p:cNvPr id="5" name="文本占位符 4">
            <a:extLst>
              <a:ext uri="{FF2B5EF4-FFF2-40B4-BE49-F238E27FC236}">
                <a16:creationId xmlns:a16="http://schemas.microsoft.com/office/drawing/2014/main" id="{8404042B-1F48-4C46-BB7A-96008441AC46}"/>
              </a:ext>
            </a:extLst>
          </p:cNvPr>
          <p:cNvSpPr>
            <a:spLocks noGrp="1"/>
          </p:cNvSpPr>
          <p:nvPr>
            <p:ph type="body" sz="quarter" idx="12"/>
          </p:nvPr>
        </p:nvSpPr>
        <p:spPr/>
        <p:txBody>
          <a:bodyPr/>
          <a:lstStyle/>
          <a:p>
            <a:endParaRPr lang="zh-CN" altLang="en-US"/>
          </a:p>
        </p:txBody>
      </p:sp>
    </p:spTree>
    <p:extLst>
      <p:ext uri="{BB962C8B-B14F-4D97-AF65-F5344CB8AC3E}">
        <p14:creationId xmlns:p14="http://schemas.microsoft.com/office/powerpoint/2010/main" val="1841526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500"/>
                                        <p:tgtEl>
                                          <p:spTgt spid="7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8"/>
                                        </p:tgtEl>
                                        <p:attrNameLst>
                                          <p:attrName>style.visibility</p:attrName>
                                        </p:attrNameLst>
                                      </p:cBhvr>
                                      <p:to>
                                        <p:strVal val="visible"/>
                                      </p:to>
                                    </p:set>
                                    <p:animEffect transition="in" filter="fade">
                                      <p:cBhvr>
                                        <p:cTn id="10" dur="500"/>
                                        <p:tgtEl>
                                          <p:spTgt spid="78"/>
                                        </p:tgtEl>
                                      </p:cBhvr>
                                    </p:animEffect>
                                  </p:childTnLst>
                                </p:cTn>
                              </p:par>
                              <p:par>
                                <p:cTn id="11" presetID="10" presetClass="entr" presetSubtype="0" fill="hold" nodeType="withEffect">
                                  <p:stCondLst>
                                    <p:cond delay="0"/>
                                  </p:stCondLst>
                                  <p:childTnLst>
                                    <p:set>
                                      <p:cBhvr>
                                        <p:cTn id="12" dur="1" fill="hold">
                                          <p:stCondLst>
                                            <p:cond delay="0"/>
                                          </p:stCondLst>
                                        </p:cTn>
                                        <p:tgtEl>
                                          <p:spTgt spid="76"/>
                                        </p:tgtEl>
                                        <p:attrNameLst>
                                          <p:attrName>style.visibility</p:attrName>
                                        </p:attrNameLst>
                                      </p:cBhvr>
                                      <p:to>
                                        <p:strVal val="visible"/>
                                      </p:to>
                                    </p:set>
                                    <p:animEffect transition="in" filter="fade">
                                      <p:cBhvr>
                                        <p:cTn id="13" dur="500"/>
                                        <p:tgtEl>
                                          <p:spTgt spid="7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7"/>
                                        </p:tgtEl>
                                        <p:attrNameLst>
                                          <p:attrName>style.visibility</p:attrName>
                                        </p:attrNameLst>
                                      </p:cBhvr>
                                      <p:to>
                                        <p:strVal val="visible"/>
                                      </p:to>
                                    </p:set>
                                    <p:animEffect transition="in" filter="fade">
                                      <p:cBhvr>
                                        <p:cTn id="16" dur="500"/>
                                        <p:tgtEl>
                                          <p:spTgt spid="7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9"/>
                                        </p:tgtEl>
                                        <p:attrNameLst>
                                          <p:attrName>style.visibility</p:attrName>
                                        </p:attrNameLst>
                                      </p:cBhvr>
                                      <p:to>
                                        <p:strVal val="visible"/>
                                      </p:to>
                                    </p:set>
                                    <p:animEffect transition="in" filter="fade">
                                      <p:cBhvr>
                                        <p:cTn id="19" dur="500"/>
                                        <p:tgtEl>
                                          <p:spTgt spid="7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0"/>
                                        </p:tgtEl>
                                        <p:attrNameLst>
                                          <p:attrName>style.visibility</p:attrName>
                                        </p:attrNameLst>
                                      </p:cBhvr>
                                      <p:to>
                                        <p:strVal val="visible"/>
                                      </p:to>
                                    </p:set>
                                    <p:animEffect transition="in" filter="fade">
                                      <p:cBhvr>
                                        <p:cTn id="22" dur="500"/>
                                        <p:tgtEl>
                                          <p:spTgt spid="8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1"/>
                                        </p:tgtEl>
                                        <p:attrNameLst>
                                          <p:attrName>style.visibility</p:attrName>
                                        </p:attrNameLst>
                                      </p:cBhvr>
                                      <p:to>
                                        <p:strVal val="visible"/>
                                      </p:to>
                                    </p:set>
                                    <p:animEffect transition="in" filter="fade">
                                      <p:cBhvr>
                                        <p:cTn id="25" dur="500"/>
                                        <p:tgtEl>
                                          <p:spTgt spid="8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2"/>
                                        </p:tgtEl>
                                        <p:attrNameLst>
                                          <p:attrName>style.visibility</p:attrName>
                                        </p:attrNameLst>
                                      </p:cBhvr>
                                      <p:to>
                                        <p:strVal val="visible"/>
                                      </p:to>
                                    </p:set>
                                    <p:animEffect transition="in" filter="fade">
                                      <p:cBhvr>
                                        <p:cTn id="28" dur="500"/>
                                        <p:tgtEl>
                                          <p:spTgt spid="8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3"/>
                                        </p:tgtEl>
                                        <p:attrNameLst>
                                          <p:attrName>style.visibility</p:attrName>
                                        </p:attrNameLst>
                                      </p:cBhvr>
                                      <p:to>
                                        <p:strVal val="visible"/>
                                      </p:to>
                                    </p:set>
                                    <p:animEffect transition="in" filter="fade">
                                      <p:cBhvr>
                                        <p:cTn id="31" dur="500"/>
                                        <p:tgtEl>
                                          <p:spTgt spid="8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4"/>
                                        </p:tgtEl>
                                        <p:attrNameLst>
                                          <p:attrName>style.visibility</p:attrName>
                                        </p:attrNameLst>
                                      </p:cBhvr>
                                      <p:to>
                                        <p:strVal val="visible"/>
                                      </p:to>
                                    </p:set>
                                    <p:animEffect transition="in" filter="fade">
                                      <p:cBhvr>
                                        <p:cTn id="34" dur="500"/>
                                        <p:tgtEl>
                                          <p:spTgt spid="84"/>
                                        </p:tgtEl>
                                      </p:cBhvr>
                                    </p:animEffect>
                                  </p:childTnLst>
                                </p:cTn>
                              </p:par>
                              <p:par>
                                <p:cTn id="35" presetID="10" presetClass="entr" presetSubtype="0" fill="hold" nodeType="withEffect">
                                  <p:stCondLst>
                                    <p:cond delay="0"/>
                                  </p:stCondLst>
                                  <p:childTnLst>
                                    <p:set>
                                      <p:cBhvr>
                                        <p:cTn id="36" dur="1" fill="hold">
                                          <p:stCondLst>
                                            <p:cond delay="0"/>
                                          </p:stCondLst>
                                        </p:cTn>
                                        <p:tgtEl>
                                          <p:spTgt spid="85"/>
                                        </p:tgtEl>
                                        <p:attrNameLst>
                                          <p:attrName>style.visibility</p:attrName>
                                        </p:attrNameLst>
                                      </p:cBhvr>
                                      <p:to>
                                        <p:strVal val="visible"/>
                                      </p:to>
                                    </p:set>
                                    <p:animEffect transition="in" filter="fade">
                                      <p:cBhvr>
                                        <p:cTn id="37" dur="500"/>
                                        <p:tgtEl>
                                          <p:spTgt spid="8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6"/>
                                        </p:tgtEl>
                                        <p:attrNameLst>
                                          <p:attrName>style.visibility</p:attrName>
                                        </p:attrNameLst>
                                      </p:cBhvr>
                                      <p:to>
                                        <p:strVal val="visible"/>
                                      </p:to>
                                    </p:set>
                                    <p:animEffect transition="in" filter="fade">
                                      <p:cBhvr>
                                        <p:cTn id="40" dur="500"/>
                                        <p:tgtEl>
                                          <p:spTgt spid="86"/>
                                        </p:tgtEl>
                                      </p:cBhvr>
                                    </p:animEffect>
                                  </p:childTnLst>
                                </p:cTn>
                              </p:par>
                              <p:par>
                                <p:cTn id="41" presetID="10" presetClass="entr" presetSubtype="0" fill="hold" nodeType="withEffect">
                                  <p:stCondLst>
                                    <p:cond delay="0"/>
                                  </p:stCondLst>
                                  <p:childTnLst>
                                    <p:set>
                                      <p:cBhvr>
                                        <p:cTn id="42" dur="1" fill="hold">
                                          <p:stCondLst>
                                            <p:cond delay="0"/>
                                          </p:stCondLst>
                                        </p:cTn>
                                        <p:tgtEl>
                                          <p:spTgt spid="87"/>
                                        </p:tgtEl>
                                        <p:attrNameLst>
                                          <p:attrName>style.visibility</p:attrName>
                                        </p:attrNameLst>
                                      </p:cBhvr>
                                      <p:to>
                                        <p:strVal val="visible"/>
                                      </p:to>
                                    </p:set>
                                    <p:animEffect transition="in" filter="fade">
                                      <p:cBhvr>
                                        <p:cTn id="43" dur="500"/>
                                        <p:tgtEl>
                                          <p:spTgt spid="8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88"/>
                                        </p:tgtEl>
                                        <p:attrNameLst>
                                          <p:attrName>style.visibility</p:attrName>
                                        </p:attrNameLst>
                                      </p:cBhvr>
                                      <p:to>
                                        <p:strVal val="visible"/>
                                      </p:to>
                                    </p:set>
                                    <p:animEffect transition="in" filter="fade">
                                      <p:cBhvr>
                                        <p:cTn id="46" dur="500"/>
                                        <p:tgtEl>
                                          <p:spTgt spid="88"/>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92"/>
                                        </p:tgtEl>
                                        <p:attrNameLst>
                                          <p:attrName>style.visibility</p:attrName>
                                        </p:attrNameLst>
                                      </p:cBhvr>
                                      <p:to>
                                        <p:strVal val="visible"/>
                                      </p:to>
                                    </p:set>
                                    <p:animEffect transition="in" filter="fade">
                                      <p:cBhvr>
                                        <p:cTn id="49" dur="500"/>
                                        <p:tgtEl>
                                          <p:spTgt spid="92"/>
                                        </p:tgtEl>
                                      </p:cBhvr>
                                    </p:animEffect>
                                  </p:childTnLst>
                                </p:cTn>
                              </p:par>
                              <p:par>
                                <p:cTn id="50" presetID="10" presetClass="entr" presetSubtype="0" fill="hold" nodeType="withEffect">
                                  <p:stCondLst>
                                    <p:cond delay="0"/>
                                  </p:stCondLst>
                                  <p:childTnLst>
                                    <p:set>
                                      <p:cBhvr>
                                        <p:cTn id="51" dur="1" fill="hold">
                                          <p:stCondLst>
                                            <p:cond delay="0"/>
                                          </p:stCondLst>
                                        </p:cTn>
                                        <p:tgtEl>
                                          <p:spTgt spid="96"/>
                                        </p:tgtEl>
                                        <p:attrNameLst>
                                          <p:attrName>style.visibility</p:attrName>
                                        </p:attrNameLst>
                                      </p:cBhvr>
                                      <p:to>
                                        <p:strVal val="visible"/>
                                      </p:to>
                                    </p:set>
                                    <p:animEffect transition="in" filter="fade">
                                      <p:cBhvr>
                                        <p:cTn id="52" dur="500"/>
                                        <p:tgtEl>
                                          <p:spTgt spid="96"/>
                                        </p:tgtEl>
                                      </p:cBhvr>
                                    </p:animEffect>
                                  </p:childTnLst>
                                </p:cTn>
                              </p:par>
                              <p:par>
                                <p:cTn id="53" presetID="10" presetClass="entr" presetSubtype="0" fill="hold" nodeType="withEffect">
                                  <p:stCondLst>
                                    <p:cond delay="0"/>
                                  </p:stCondLst>
                                  <p:childTnLst>
                                    <p:set>
                                      <p:cBhvr>
                                        <p:cTn id="54" dur="1" fill="hold">
                                          <p:stCondLst>
                                            <p:cond delay="0"/>
                                          </p:stCondLst>
                                        </p:cTn>
                                        <p:tgtEl>
                                          <p:spTgt spid="97"/>
                                        </p:tgtEl>
                                        <p:attrNameLst>
                                          <p:attrName>style.visibility</p:attrName>
                                        </p:attrNameLst>
                                      </p:cBhvr>
                                      <p:to>
                                        <p:strVal val="visible"/>
                                      </p:to>
                                    </p:set>
                                    <p:animEffect transition="in" filter="fade">
                                      <p:cBhvr>
                                        <p:cTn id="55" dur="500"/>
                                        <p:tgtEl>
                                          <p:spTgt spid="97"/>
                                        </p:tgtEl>
                                      </p:cBhvr>
                                    </p:animEffect>
                                  </p:childTnLst>
                                </p:cTn>
                              </p:par>
                              <p:par>
                                <p:cTn id="56" presetID="10" presetClass="entr" presetSubtype="0" fill="hold" nodeType="withEffect">
                                  <p:stCondLst>
                                    <p:cond delay="0"/>
                                  </p:stCondLst>
                                  <p:childTnLst>
                                    <p:set>
                                      <p:cBhvr>
                                        <p:cTn id="57" dur="1" fill="hold">
                                          <p:stCondLst>
                                            <p:cond delay="0"/>
                                          </p:stCondLst>
                                        </p:cTn>
                                        <p:tgtEl>
                                          <p:spTgt spid="101"/>
                                        </p:tgtEl>
                                        <p:attrNameLst>
                                          <p:attrName>style.visibility</p:attrName>
                                        </p:attrNameLst>
                                      </p:cBhvr>
                                      <p:to>
                                        <p:strVal val="visible"/>
                                      </p:to>
                                    </p:set>
                                    <p:animEffect transition="in" filter="fade">
                                      <p:cBhvr>
                                        <p:cTn id="58" dur="500"/>
                                        <p:tgtEl>
                                          <p:spTgt spid="101"/>
                                        </p:tgtEl>
                                      </p:cBhvr>
                                    </p:animEffect>
                                  </p:childTnLst>
                                </p:cTn>
                              </p:par>
                              <p:par>
                                <p:cTn id="59" presetID="10" presetClass="entr" presetSubtype="0" fill="hold" nodeType="withEffect">
                                  <p:stCondLst>
                                    <p:cond delay="0"/>
                                  </p:stCondLst>
                                  <p:childTnLst>
                                    <p:set>
                                      <p:cBhvr>
                                        <p:cTn id="60" dur="1" fill="hold">
                                          <p:stCondLst>
                                            <p:cond delay="0"/>
                                          </p:stCondLst>
                                        </p:cTn>
                                        <p:tgtEl>
                                          <p:spTgt spid="102"/>
                                        </p:tgtEl>
                                        <p:attrNameLst>
                                          <p:attrName>style.visibility</p:attrName>
                                        </p:attrNameLst>
                                      </p:cBhvr>
                                      <p:to>
                                        <p:strVal val="visible"/>
                                      </p:to>
                                    </p:set>
                                    <p:animEffect transition="in" filter="fade">
                                      <p:cBhvr>
                                        <p:cTn id="61" dur="500"/>
                                        <p:tgtEl>
                                          <p:spTgt spid="102"/>
                                        </p:tgtEl>
                                      </p:cBhvr>
                                    </p:animEffect>
                                  </p:childTnLst>
                                </p:cTn>
                              </p:par>
                              <p:par>
                                <p:cTn id="62" presetID="10" presetClass="entr" presetSubtype="0" fill="hold" nodeType="withEffect">
                                  <p:stCondLst>
                                    <p:cond delay="0"/>
                                  </p:stCondLst>
                                  <p:childTnLst>
                                    <p:set>
                                      <p:cBhvr>
                                        <p:cTn id="63" dur="1" fill="hold">
                                          <p:stCondLst>
                                            <p:cond delay="0"/>
                                          </p:stCondLst>
                                        </p:cTn>
                                        <p:tgtEl>
                                          <p:spTgt spid="103"/>
                                        </p:tgtEl>
                                        <p:attrNameLst>
                                          <p:attrName>style.visibility</p:attrName>
                                        </p:attrNameLst>
                                      </p:cBhvr>
                                      <p:to>
                                        <p:strVal val="visible"/>
                                      </p:to>
                                    </p:set>
                                    <p:animEffect transition="in" filter="fade">
                                      <p:cBhvr>
                                        <p:cTn id="64" dur="500"/>
                                        <p:tgtEl>
                                          <p:spTgt spid="103"/>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09"/>
                                        </p:tgtEl>
                                        <p:attrNameLst>
                                          <p:attrName>style.visibility</p:attrName>
                                        </p:attrNameLst>
                                      </p:cBhvr>
                                      <p:to>
                                        <p:strVal val="visible"/>
                                      </p:to>
                                    </p:set>
                                    <p:animEffect transition="in" filter="fade">
                                      <p:cBhvr>
                                        <p:cTn id="67" dur="500"/>
                                        <p:tgtEl>
                                          <p:spTgt spid="109"/>
                                        </p:tgtEl>
                                      </p:cBhvr>
                                    </p:animEffect>
                                  </p:childTnLst>
                                </p:cTn>
                              </p:par>
                              <p:par>
                                <p:cTn id="68" presetID="10" presetClass="entr" presetSubtype="0" fill="hold" nodeType="withEffect">
                                  <p:stCondLst>
                                    <p:cond delay="0"/>
                                  </p:stCondLst>
                                  <p:childTnLst>
                                    <p:set>
                                      <p:cBhvr>
                                        <p:cTn id="69" dur="1" fill="hold">
                                          <p:stCondLst>
                                            <p:cond delay="0"/>
                                          </p:stCondLst>
                                        </p:cTn>
                                        <p:tgtEl>
                                          <p:spTgt spid="110"/>
                                        </p:tgtEl>
                                        <p:attrNameLst>
                                          <p:attrName>style.visibility</p:attrName>
                                        </p:attrNameLst>
                                      </p:cBhvr>
                                      <p:to>
                                        <p:strVal val="visible"/>
                                      </p:to>
                                    </p:set>
                                    <p:animEffect transition="in" filter="fade">
                                      <p:cBhvr>
                                        <p:cTn id="70" dur="500"/>
                                        <p:tgtEl>
                                          <p:spTgt spid="110"/>
                                        </p:tgtEl>
                                      </p:cBhvr>
                                    </p:animEffect>
                                  </p:childTnLst>
                                </p:cTn>
                              </p:par>
                              <p:par>
                                <p:cTn id="71" presetID="10" presetClass="entr" presetSubtype="0" fill="hold" nodeType="withEffect">
                                  <p:stCondLst>
                                    <p:cond delay="0"/>
                                  </p:stCondLst>
                                  <p:childTnLst>
                                    <p:set>
                                      <p:cBhvr>
                                        <p:cTn id="72" dur="1" fill="hold">
                                          <p:stCondLst>
                                            <p:cond delay="0"/>
                                          </p:stCondLst>
                                        </p:cTn>
                                        <p:tgtEl>
                                          <p:spTgt spid="111"/>
                                        </p:tgtEl>
                                        <p:attrNameLst>
                                          <p:attrName>style.visibility</p:attrName>
                                        </p:attrNameLst>
                                      </p:cBhvr>
                                      <p:to>
                                        <p:strVal val="visible"/>
                                      </p:to>
                                    </p:set>
                                    <p:animEffect transition="in" filter="fade">
                                      <p:cBhvr>
                                        <p:cTn id="73" dur="500"/>
                                        <p:tgtEl>
                                          <p:spTgt spid="111"/>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13"/>
                                        </p:tgtEl>
                                        <p:attrNameLst>
                                          <p:attrName>style.visibility</p:attrName>
                                        </p:attrNameLst>
                                      </p:cBhvr>
                                      <p:to>
                                        <p:strVal val="visible"/>
                                      </p:to>
                                    </p:set>
                                    <p:animEffect transition="in" filter="fade">
                                      <p:cBhvr>
                                        <p:cTn id="76" dur="500"/>
                                        <p:tgtEl>
                                          <p:spTgt spid="113"/>
                                        </p:tgtEl>
                                      </p:cBhvr>
                                    </p:animEffect>
                                  </p:childTnLst>
                                </p:cTn>
                              </p:par>
                              <p:par>
                                <p:cTn id="77" presetID="10" presetClass="entr" presetSubtype="0" fill="hold" nodeType="withEffect">
                                  <p:stCondLst>
                                    <p:cond delay="0"/>
                                  </p:stCondLst>
                                  <p:childTnLst>
                                    <p:set>
                                      <p:cBhvr>
                                        <p:cTn id="78" dur="1" fill="hold">
                                          <p:stCondLst>
                                            <p:cond delay="0"/>
                                          </p:stCondLst>
                                        </p:cTn>
                                        <p:tgtEl>
                                          <p:spTgt spid="114"/>
                                        </p:tgtEl>
                                        <p:attrNameLst>
                                          <p:attrName>style.visibility</p:attrName>
                                        </p:attrNameLst>
                                      </p:cBhvr>
                                      <p:to>
                                        <p:strVal val="visible"/>
                                      </p:to>
                                    </p:set>
                                    <p:animEffect transition="in" filter="fade">
                                      <p:cBhvr>
                                        <p:cTn id="79" dur="500"/>
                                        <p:tgtEl>
                                          <p:spTgt spid="114"/>
                                        </p:tgtEl>
                                      </p:cBhvr>
                                    </p:animEffect>
                                  </p:childTnLst>
                                </p:cTn>
                              </p:par>
                              <p:par>
                                <p:cTn id="80" presetID="10" presetClass="entr" presetSubtype="0" fill="hold" nodeType="withEffect">
                                  <p:stCondLst>
                                    <p:cond delay="0"/>
                                  </p:stCondLst>
                                  <p:childTnLst>
                                    <p:set>
                                      <p:cBhvr>
                                        <p:cTn id="81" dur="1" fill="hold">
                                          <p:stCondLst>
                                            <p:cond delay="0"/>
                                          </p:stCondLst>
                                        </p:cTn>
                                        <p:tgtEl>
                                          <p:spTgt spid="116"/>
                                        </p:tgtEl>
                                        <p:attrNameLst>
                                          <p:attrName>style.visibility</p:attrName>
                                        </p:attrNameLst>
                                      </p:cBhvr>
                                      <p:to>
                                        <p:strVal val="visible"/>
                                      </p:to>
                                    </p:set>
                                    <p:animEffect transition="in" filter="fade">
                                      <p:cBhvr>
                                        <p:cTn id="82" dur="500"/>
                                        <p:tgtEl>
                                          <p:spTgt spid="116"/>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133"/>
                                        </p:tgtEl>
                                        <p:attrNameLst>
                                          <p:attrName>style.visibility</p:attrName>
                                        </p:attrNameLst>
                                      </p:cBhvr>
                                      <p:to>
                                        <p:strVal val="visible"/>
                                      </p:to>
                                    </p:set>
                                    <p:animEffect transition="in" filter="fade">
                                      <p:cBhvr>
                                        <p:cTn id="85" dur="500"/>
                                        <p:tgtEl>
                                          <p:spTgt spid="133"/>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131"/>
                                        </p:tgtEl>
                                        <p:attrNameLst>
                                          <p:attrName>style.visibility</p:attrName>
                                        </p:attrNameLst>
                                      </p:cBhvr>
                                      <p:to>
                                        <p:strVal val="visible"/>
                                      </p:to>
                                    </p:set>
                                    <p:animEffect transition="in" filter="fade">
                                      <p:cBhvr>
                                        <p:cTn id="90" dur="500"/>
                                        <p:tgtEl>
                                          <p:spTgt spid="131"/>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130"/>
                                        </p:tgtEl>
                                        <p:attrNameLst>
                                          <p:attrName>style.visibility</p:attrName>
                                        </p:attrNameLst>
                                      </p:cBhvr>
                                      <p:to>
                                        <p:strVal val="visible"/>
                                      </p:to>
                                    </p:set>
                                    <p:animEffect transition="in" filter="fade">
                                      <p:cBhvr>
                                        <p:cTn id="93" dur="500"/>
                                        <p:tgtEl>
                                          <p:spTgt spid="130"/>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71"/>
                                        </p:tgtEl>
                                        <p:attrNameLst>
                                          <p:attrName>style.visibility</p:attrName>
                                        </p:attrNameLst>
                                      </p:cBhvr>
                                      <p:to>
                                        <p:strVal val="visible"/>
                                      </p:to>
                                    </p:set>
                                    <p:animEffect transition="in" filter="fade">
                                      <p:cBhvr>
                                        <p:cTn id="98" dur="500"/>
                                        <p:tgtEl>
                                          <p:spTgt spid="71"/>
                                        </p:tgtEl>
                                      </p:cBhvr>
                                    </p:animEffect>
                                  </p:childTnLst>
                                </p:cTn>
                              </p:par>
                            </p:childTnLst>
                          </p:cTn>
                        </p:par>
                        <p:par>
                          <p:cTn id="99" fill="hold">
                            <p:stCondLst>
                              <p:cond delay="500"/>
                            </p:stCondLst>
                            <p:childTnLst>
                              <p:par>
                                <p:cTn id="100" presetID="10" presetClass="entr" presetSubtype="0" fill="hold" grpId="0" nodeType="afterEffect">
                                  <p:stCondLst>
                                    <p:cond delay="0"/>
                                  </p:stCondLst>
                                  <p:childTnLst>
                                    <p:set>
                                      <p:cBhvr>
                                        <p:cTn id="101" dur="1" fill="hold">
                                          <p:stCondLst>
                                            <p:cond delay="0"/>
                                          </p:stCondLst>
                                        </p:cTn>
                                        <p:tgtEl>
                                          <p:spTgt spid="72"/>
                                        </p:tgtEl>
                                        <p:attrNameLst>
                                          <p:attrName>style.visibility</p:attrName>
                                        </p:attrNameLst>
                                      </p:cBhvr>
                                      <p:to>
                                        <p:strVal val="visible"/>
                                      </p:to>
                                    </p:set>
                                    <p:animEffect transition="in" filter="fade">
                                      <p:cBhvr>
                                        <p:cTn id="102" dur="500"/>
                                        <p:tgtEl>
                                          <p:spTgt spid="72"/>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73"/>
                                        </p:tgtEl>
                                        <p:attrNameLst>
                                          <p:attrName>style.visibility</p:attrName>
                                        </p:attrNameLst>
                                      </p:cBhvr>
                                      <p:to>
                                        <p:strVal val="visible"/>
                                      </p:to>
                                    </p:set>
                                    <p:animEffect transition="in" filter="fade">
                                      <p:cBhvr>
                                        <p:cTn id="105" dur="500"/>
                                        <p:tgtEl>
                                          <p:spTgt spid="73"/>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74"/>
                                        </p:tgtEl>
                                        <p:attrNameLst>
                                          <p:attrName>style.visibility</p:attrName>
                                        </p:attrNameLst>
                                      </p:cBhvr>
                                      <p:to>
                                        <p:strVal val="visible"/>
                                      </p:to>
                                    </p:set>
                                    <p:animEffect transition="in" filter="fade">
                                      <p:cBhvr>
                                        <p:cTn id="108" dur="500"/>
                                        <p:tgtEl>
                                          <p:spTgt spid="74"/>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132"/>
                                        </p:tgtEl>
                                        <p:attrNameLst>
                                          <p:attrName>style.visibility</p:attrName>
                                        </p:attrNameLst>
                                      </p:cBhvr>
                                      <p:to>
                                        <p:strVal val="visible"/>
                                      </p:to>
                                    </p:set>
                                    <p:animEffect transition="in" filter="fade">
                                      <p:cBhvr>
                                        <p:cTn id="113" dur="500"/>
                                        <p:tgtEl>
                                          <p:spTgt spid="132"/>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134"/>
                                        </p:tgtEl>
                                        <p:attrNameLst>
                                          <p:attrName>style.visibility</p:attrName>
                                        </p:attrNameLst>
                                      </p:cBhvr>
                                      <p:to>
                                        <p:strVal val="visible"/>
                                      </p:to>
                                    </p:set>
                                    <p:animEffect transition="in" filter="fade">
                                      <p:cBhvr>
                                        <p:cTn id="118" dur="500"/>
                                        <p:tgtEl>
                                          <p:spTgt spid="134"/>
                                        </p:tgtEl>
                                      </p:cBhvr>
                                    </p:animEffect>
                                  </p:childTnLst>
                                </p:cTn>
                              </p:par>
                            </p:childTnLst>
                          </p:cTn>
                        </p:par>
                        <p:par>
                          <p:cTn id="119" fill="hold">
                            <p:stCondLst>
                              <p:cond delay="500"/>
                            </p:stCondLst>
                            <p:childTnLst>
                              <p:par>
                                <p:cTn id="120" presetID="10" presetClass="entr" presetSubtype="0" fill="hold" grpId="0" nodeType="afterEffect">
                                  <p:stCondLst>
                                    <p:cond delay="0"/>
                                  </p:stCondLst>
                                  <p:childTnLst>
                                    <p:set>
                                      <p:cBhvr>
                                        <p:cTn id="121" dur="1" fill="hold">
                                          <p:stCondLst>
                                            <p:cond delay="0"/>
                                          </p:stCondLst>
                                        </p:cTn>
                                        <p:tgtEl>
                                          <p:spTgt spid="136"/>
                                        </p:tgtEl>
                                        <p:attrNameLst>
                                          <p:attrName>style.visibility</p:attrName>
                                        </p:attrNameLst>
                                      </p:cBhvr>
                                      <p:to>
                                        <p:strVal val="visible"/>
                                      </p:to>
                                    </p:set>
                                    <p:animEffect transition="in" filter="fade">
                                      <p:cBhvr>
                                        <p:cTn id="122" dur="500"/>
                                        <p:tgtEl>
                                          <p:spTgt spid="136"/>
                                        </p:tgtEl>
                                      </p:cBhvr>
                                    </p:animEffect>
                                  </p:childTnLst>
                                </p:cTn>
                              </p:par>
                            </p:childTnLst>
                          </p:cTn>
                        </p:par>
                        <p:par>
                          <p:cTn id="123" fill="hold">
                            <p:stCondLst>
                              <p:cond delay="1000"/>
                            </p:stCondLst>
                            <p:childTnLst>
                              <p:par>
                                <p:cTn id="124" presetID="10" presetClass="entr" presetSubtype="0" fill="hold" nodeType="afterEffect">
                                  <p:stCondLst>
                                    <p:cond delay="0"/>
                                  </p:stCondLst>
                                  <p:childTnLst>
                                    <p:set>
                                      <p:cBhvr>
                                        <p:cTn id="125" dur="1" fill="hold">
                                          <p:stCondLst>
                                            <p:cond delay="0"/>
                                          </p:stCondLst>
                                        </p:cTn>
                                        <p:tgtEl>
                                          <p:spTgt spid="9"/>
                                        </p:tgtEl>
                                        <p:attrNameLst>
                                          <p:attrName>style.visibility</p:attrName>
                                        </p:attrNameLst>
                                      </p:cBhvr>
                                      <p:to>
                                        <p:strVal val="visible"/>
                                      </p:to>
                                    </p:set>
                                    <p:animEffect transition="in" filter="fade">
                                      <p:cBhvr>
                                        <p:cTn id="1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2" grpId="0"/>
      <p:bldP spid="73" grpId="0" animBg="1"/>
      <p:bldP spid="74" grpId="0"/>
      <p:bldP spid="77" grpId="0"/>
      <p:bldP spid="78" grpId="0"/>
      <p:bldP spid="79" grpId="0" animBg="1"/>
      <p:bldP spid="80" grpId="0" animBg="1"/>
      <p:bldP spid="81" grpId="0" animBg="1"/>
      <p:bldP spid="82" grpId="0" animBg="1"/>
      <p:bldP spid="83" grpId="0" animBg="1"/>
      <p:bldP spid="84" grpId="0" animBg="1"/>
      <p:bldP spid="86" grpId="0"/>
      <p:bldP spid="88" grpId="0"/>
      <p:bldP spid="92" grpId="0"/>
      <p:bldP spid="109" grpId="0" animBg="1"/>
      <p:bldP spid="113" grpId="0" animBg="1"/>
      <p:bldP spid="130" grpId="0"/>
      <p:bldP spid="131" grpId="0" animBg="1"/>
      <p:bldP spid="132" grpId="0" animBg="1"/>
      <p:bldP spid="133" grpId="0"/>
      <p:bldP spid="134" grpId="0" animBg="1"/>
      <p:bldP spid="13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C656C28C-75DA-4589-8338-AA5124957E67}"/>
              </a:ext>
            </a:extLst>
          </p:cNvPr>
          <p:cNvSpPr>
            <a:spLocks noGrp="1"/>
          </p:cNvSpPr>
          <p:nvPr>
            <p:ph type="body" sz="quarter" idx="11"/>
          </p:nvPr>
        </p:nvSpPr>
        <p:spPr>
          <a:xfrm>
            <a:off x="1075351" y="43657"/>
            <a:ext cx="10652192" cy="598488"/>
          </a:xfrm>
        </p:spPr>
        <p:txBody>
          <a:bodyPr/>
          <a:lstStyle/>
          <a:p>
            <a:r>
              <a:rPr lang="en-US" altLang="zh-CN" dirty="0"/>
              <a:t>Problem: Backward Compatibility</a:t>
            </a:r>
            <a:endParaRPr lang="zh-CN" altLang="en-US" dirty="0"/>
          </a:p>
        </p:txBody>
      </p:sp>
      <p:sp>
        <p:nvSpPr>
          <p:cNvPr id="261" name="文字方塊 3196">
            <a:extLst>
              <a:ext uri="{FF2B5EF4-FFF2-40B4-BE49-F238E27FC236}">
                <a16:creationId xmlns:a16="http://schemas.microsoft.com/office/drawing/2014/main" id="{17B17E85-A213-4141-8D8B-4F89071B4944}"/>
              </a:ext>
            </a:extLst>
          </p:cNvPr>
          <p:cNvSpPr txBox="1"/>
          <p:nvPr/>
        </p:nvSpPr>
        <p:spPr>
          <a:xfrm>
            <a:off x="488992" y="5791028"/>
            <a:ext cx="5229910" cy="707886"/>
          </a:xfrm>
          <a:prstGeom prst="rect">
            <a:avLst/>
          </a:prstGeom>
          <a:noFill/>
        </p:spPr>
        <p:txBody>
          <a:bodyPr wrap="square" rtlCol="0">
            <a:spAutoFit/>
          </a:bodyPr>
          <a:lstStyle/>
          <a:p>
            <a:pPr algn="ctr"/>
            <a:r>
              <a:rPr kumimoji="1" lang="en-US" altLang="zh-TW" sz="2000" b="1" dirty="0">
                <a:solidFill>
                  <a:prstClr val="black"/>
                </a:solidFill>
                <a:ea typeface="新細明體" panose="02020500000000000000" pitchFamily="18" charset="-120"/>
                <a:cs typeface="Arial" panose="020B0604020202020204" pitchFamily="34" charset="0"/>
              </a:rPr>
              <a:t>Standard BLE 5.1 locator </a:t>
            </a:r>
            <a:r>
              <a:rPr kumimoji="1" lang="en-US" altLang="zh-TW" sz="2000" b="1" dirty="0">
                <a:solidFill>
                  <a:srgbClr val="FF0000"/>
                </a:solidFill>
                <a:ea typeface="新細明體" panose="02020500000000000000" pitchFamily="18" charset="-120"/>
                <a:cs typeface="Arial" panose="020B0604020202020204" pitchFamily="34" charset="0"/>
              </a:rPr>
              <a:t>CANNOT</a:t>
            </a:r>
            <a:r>
              <a:rPr kumimoji="1" lang="en-US" altLang="zh-TW" sz="2000" b="1" dirty="0">
                <a:solidFill>
                  <a:prstClr val="black"/>
                </a:solidFill>
                <a:ea typeface="新細明體" panose="02020500000000000000" pitchFamily="18" charset="-120"/>
                <a:cs typeface="Arial" panose="020B0604020202020204" pitchFamily="34" charset="0"/>
              </a:rPr>
              <a:t> get </a:t>
            </a:r>
            <a:r>
              <a:rPr kumimoji="1" lang="en-US" altLang="zh-TW" sz="2000" b="1" dirty="0" err="1">
                <a:solidFill>
                  <a:prstClr val="black"/>
                </a:solidFill>
                <a:ea typeface="新細明體" panose="02020500000000000000" pitchFamily="18" charset="-120"/>
                <a:cs typeface="Arial" panose="020B0604020202020204" pitchFamily="34" charset="0"/>
              </a:rPr>
              <a:t>AoA</a:t>
            </a:r>
            <a:r>
              <a:rPr kumimoji="1" lang="en-US" altLang="zh-TW" sz="2000" b="1" dirty="0">
                <a:solidFill>
                  <a:prstClr val="black"/>
                </a:solidFill>
                <a:ea typeface="新細明體" panose="02020500000000000000" pitchFamily="18" charset="-120"/>
                <a:cs typeface="Arial" panose="020B0604020202020204" pitchFamily="34" charset="0"/>
              </a:rPr>
              <a:t> of other BLE devices</a:t>
            </a:r>
            <a:endParaRPr kumimoji="1" lang="zh-TW" altLang="en-US" sz="2000" b="1" dirty="0">
              <a:solidFill>
                <a:prstClr val="black"/>
              </a:solidFill>
              <a:ea typeface="新細明體" panose="02020500000000000000" pitchFamily="18" charset="-120"/>
              <a:cs typeface="Arial" panose="020B0604020202020204" pitchFamily="34" charset="0"/>
            </a:endParaRPr>
          </a:p>
        </p:txBody>
      </p:sp>
      <p:grpSp>
        <p:nvGrpSpPr>
          <p:cNvPr id="262" name="群組 3102">
            <a:extLst>
              <a:ext uri="{FF2B5EF4-FFF2-40B4-BE49-F238E27FC236}">
                <a16:creationId xmlns:a16="http://schemas.microsoft.com/office/drawing/2014/main" id="{AFCBF6CA-77E9-4B8F-A5BE-85BD666BD90B}"/>
              </a:ext>
            </a:extLst>
          </p:cNvPr>
          <p:cNvGrpSpPr/>
          <p:nvPr/>
        </p:nvGrpSpPr>
        <p:grpSpPr>
          <a:xfrm>
            <a:off x="2195009" y="891074"/>
            <a:ext cx="2145683" cy="1379608"/>
            <a:chOff x="175246" y="963082"/>
            <a:chExt cx="1750639" cy="1125607"/>
          </a:xfrm>
        </p:grpSpPr>
        <p:grpSp>
          <p:nvGrpSpPr>
            <p:cNvPr id="263" name="群組 56">
              <a:extLst>
                <a:ext uri="{FF2B5EF4-FFF2-40B4-BE49-F238E27FC236}">
                  <a16:creationId xmlns:a16="http://schemas.microsoft.com/office/drawing/2014/main" id="{805B6B23-2CAC-4895-988B-D23B7ABECDCB}"/>
                </a:ext>
              </a:extLst>
            </p:cNvPr>
            <p:cNvGrpSpPr/>
            <p:nvPr/>
          </p:nvGrpSpPr>
          <p:grpSpPr>
            <a:xfrm>
              <a:off x="263461" y="963082"/>
              <a:ext cx="1610547" cy="746310"/>
              <a:chOff x="557690" y="951247"/>
              <a:chExt cx="1610547" cy="746310"/>
            </a:xfrm>
          </p:grpSpPr>
          <p:sp>
            <p:nvSpPr>
              <p:cNvPr id="268" name="圓角矩形 31">
                <a:extLst>
                  <a:ext uri="{FF2B5EF4-FFF2-40B4-BE49-F238E27FC236}">
                    <a16:creationId xmlns:a16="http://schemas.microsoft.com/office/drawing/2014/main" id="{0BECC42D-BB93-43FF-9E9A-916885215971}"/>
                  </a:ext>
                </a:extLst>
              </p:cNvPr>
              <p:cNvSpPr/>
              <p:nvPr/>
            </p:nvSpPr>
            <p:spPr>
              <a:xfrm>
                <a:off x="557690" y="951247"/>
                <a:ext cx="1610547" cy="364057"/>
              </a:xfrm>
              <a:prstGeom prst="roundRect">
                <a:avLst/>
              </a:prstGeom>
              <a:solidFill>
                <a:srgbClr val="0280F9"/>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TW" sz="1800" b="1" i="0" u="none" strike="noStrike" kern="0" cap="none" spc="0" normalizeH="0" baseline="0" noProof="0" dirty="0">
                    <a:ln>
                      <a:noFill/>
                    </a:ln>
                    <a:solidFill>
                      <a:prstClr val="white"/>
                    </a:solidFill>
                    <a:effectLst/>
                    <a:uLnTx/>
                    <a:uFillTx/>
                    <a:latin typeface="等线" panose="020F0502020204030204"/>
                    <a:ea typeface="新細明體" panose="02020500000000000000" pitchFamily="18" charset="-120"/>
                    <a:cs typeface="Arial" panose="020B0604020202020204" pitchFamily="34" charset="0"/>
                  </a:rPr>
                  <a:t>BLE 5.1 Locator</a:t>
                </a:r>
                <a:endParaRPr kumimoji="1" lang="zh-TW" altLang="en-US" sz="1800" b="1" i="0" u="none" strike="noStrike" kern="0" cap="none" spc="0" normalizeH="0" baseline="0" noProof="0" dirty="0">
                  <a:ln>
                    <a:noFill/>
                  </a:ln>
                  <a:solidFill>
                    <a:prstClr val="white"/>
                  </a:solidFill>
                  <a:effectLst/>
                  <a:uLnTx/>
                  <a:uFillTx/>
                  <a:latin typeface="等线" panose="020F0502020204030204"/>
                  <a:ea typeface="新細明體" panose="02020500000000000000" pitchFamily="18" charset="-120"/>
                  <a:cs typeface="Arial" panose="020B0604020202020204" pitchFamily="34" charset="0"/>
                </a:endParaRPr>
              </a:p>
            </p:txBody>
          </p:sp>
          <p:grpSp>
            <p:nvGrpSpPr>
              <p:cNvPr id="269" name="群組 42">
                <a:extLst>
                  <a:ext uri="{FF2B5EF4-FFF2-40B4-BE49-F238E27FC236}">
                    <a16:creationId xmlns:a16="http://schemas.microsoft.com/office/drawing/2014/main" id="{6707B7E7-1AFE-4902-A925-3731ABC76193}"/>
                  </a:ext>
                </a:extLst>
              </p:cNvPr>
              <p:cNvGrpSpPr/>
              <p:nvPr/>
            </p:nvGrpSpPr>
            <p:grpSpPr>
              <a:xfrm>
                <a:off x="755535" y="1314450"/>
                <a:ext cx="274321" cy="377190"/>
                <a:chOff x="6869429" y="1943100"/>
                <a:chExt cx="274321" cy="377190"/>
              </a:xfrm>
            </p:grpSpPr>
            <p:cxnSp>
              <p:nvCxnSpPr>
                <p:cNvPr id="282" name="直線接點 33">
                  <a:extLst>
                    <a:ext uri="{FF2B5EF4-FFF2-40B4-BE49-F238E27FC236}">
                      <a16:creationId xmlns:a16="http://schemas.microsoft.com/office/drawing/2014/main" id="{C78FF29D-DA2C-403B-8B28-2B2CF81DA74F}"/>
                    </a:ext>
                  </a:extLst>
                </p:cNvPr>
                <p:cNvCxnSpPr>
                  <a:cxnSpLocks/>
                </p:cNvCxnSpPr>
                <p:nvPr/>
              </p:nvCxnSpPr>
              <p:spPr>
                <a:xfrm>
                  <a:off x="7006589" y="1943100"/>
                  <a:ext cx="0" cy="377190"/>
                </a:xfrm>
                <a:prstGeom prst="line">
                  <a:avLst/>
                </a:prstGeom>
                <a:noFill/>
                <a:ln w="28575" cap="flat" cmpd="sng" algn="ctr">
                  <a:solidFill>
                    <a:srgbClr val="0280F9"/>
                  </a:solidFill>
                  <a:prstDash val="solid"/>
                  <a:miter lim="800000"/>
                </a:ln>
                <a:effectLst/>
              </p:spPr>
            </p:cxnSp>
            <p:cxnSp>
              <p:nvCxnSpPr>
                <p:cNvPr id="283" name="直線接點 34">
                  <a:extLst>
                    <a:ext uri="{FF2B5EF4-FFF2-40B4-BE49-F238E27FC236}">
                      <a16:creationId xmlns:a16="http://schemas.microsoft.com/office/drawing/2014/main" id="{84E7A170-5CDF-4DD8-8D9A-12F6A008FFDA}"/>
                    </a:ext>
                  </a:extLst>
                </p:cNvPr>
                <p:cNvCxnSpPr>
                  <a:cxnSpLocks/>
                </p:cNvCxnSpPr>
                <p:nvPr/>
              </p:nvCxnSpPr>
              <p:spPr>
                <a:xfrm>
                  <a:off x="7006590" y="2137410"/>
                  <a:ext cx="137160" cy="182880"/>
                </a:xfrm>
                <a:prstGeom prst="line">
                  <a:avLst/>
                </a:prstGeom>
                <a:noFill/>
                <a:ln w="28575" cap="flat" cmpd="sng" algn="ctr">
                  <a:solidFill>
                    <a:srgbClr val="0280F9"/>
                  </a:solidFill>
                  <a:prstDash val="solid"/>
                  <a:miter lim="800000"/>
                </a:ln>
                <a:effectLst/>
              </p:spPr>
            </p:cxnSp>
            <p:cxnSp>
              <p:nvCxnSpPr>
                <p:cNvPr id="284" name="直線接點 38">
                  <a:extLst>
                    <a:ext uri="{FF2B5EF4-FFF2-40B4-BE49-F238E27FC236}">
                      <a16:creationId xmlns:a16="http://schemas.microsoft.com/office/drawing/2014/main" id="{806C3FE2-17E4-430B-A999-EAAB661E8685}"/>
                    </a:ext>
                  </a:extLst>
                </p:cNvPr>
                <p:cNvCxnSpPr>
                  <a:cxnSpLocks/>
                </p:cNvCxnSpPr>
                <p:nvPr/>
              </p:nvCxnSpPr>
              <p:spPr>
                <a:xfrm flipH="1">
                  <a:off x="6869429" y="2137410"/>
                  <a:ext cx="137160" cy="182880"/>
                </a:xfrm>
                <a:prstGeom prst="line">
                  <a:avLst/>
                </a:prstGeom>
                <a:noFill/>
                <a:ln w="28575" cap="flat" cmpd="sng" algn="ctr">
                  <a:solidFill>
                    <a:srgbClr val="0280F9"/>
                  </a:solidFill>
                  <a:prstDash val="solid"/>
                  <a:miter lim="800000"/>
                </a:ln>
                <a:effectLst/>
              </p:spPr>
            </p:cxnSp>
          </p:grpSp>
          <p:grpSp>
            <p:nvGrpSpPr>
              <p:cNvPr id="270" name="群組 44">
                <a:extLst>
                  <a:ext uri="{FF2B5EF4-FFF2-40B4-BE49-F238E27FC236}">
                    <a16:creationId xmlns:a16="http://schemas.microsoft.com/office/drawing/2014/main" id="{67E0E738-25F6-4A5C-B998-3793156FFD40}"/>
                  </a:ext>
                </a:extLst>
              </p:cNvPr>
              <p:cNvGrpSpPr/>
              <p:nvPr/>
            </p:nvGrpSpPr>
            <p:grpSpPr>
              <a:xfrm>
                <a:off x="1392281" y="1318394"/>
                <a:ext cx="274321" cy="377190"/>
                <a:chOff x="6869429" y="1943100"/>
                <a:chExt cx="274321" cy="377190"/>
              </a:xfrm>
            </p:grpSpPr>
            <p:cxnSp>
              <p:nvCxnSpPr>
                <p:cNvPr id="279" name="直線接點 45">
                  <a:extLst>
                    <a:ext uri="{FF2B5EF4-FFF2-40B4-BE49-F238E27FC236}">
                      <a16:creationId xmlns:a16="http://schemas.microsoft.com/office/drawing/2014/main" id="{2F8E7304-4FC4-47BC-A099-8E46B8638FE1}"/>
                    </a:ext>
                  </a:extLst>
                </p:cNvPr>
                <p:cNvCxnSpPr>
                  <a:cxnSpLocks/>
                </p:cNvCxnSpPr>
                <p:nvPr/>
              </p:nvCxnSpPr>
              <p:spPr>
                <a:xfrm>
                  <a:off x="7006589" y="1943100"/>
                  <a:ext cx="0" cy="377190"/>
                </a:xfrm>
                <a:prstGeom prst="line">
                  <a:avLst/>
                </a:prstGeom>
                <a:noFill/>
                <a:ln w="28575" cap="flat" cmpd="sng" algn="ctr">
                  <a:solidFill>
                    <a:srgbClr val="0280F9"/>
                  </a:solidFill>
                  <a:prstDash val="solid"/>
                  <a:miter lim="800000"/>
                </a:ln>
                <a:effectLst/>
              </p:spPr>
            </p:cxnSp>
            <p:cxnSp>
              <p:nvCxnSpPr>
                <p:cNvPr id="280" name="直線接點 46">
                  <a:extLst>
                    <a:ext uri="{FF2B5EF4-FFF2-40B4-BE49-F238E27FC236}">
                      <a16:creationId xmlns:a16="http://schemas.microsoft.com/office/drawing/2014/main" id="{04AACC8D-88D0-4079-8482-FCE5977F8EBB}"/>
                    </a:ext>
                  </a:extLst>
                </p:cNvPr>
                <p:cNvCxnSpPr>
                  <a:cxnSpLocks/>
                </p:cNvCxnSpPr>
                <p:nvPr/>
              </p:nvCxnSpPr>
              <p:spPr>
                <a:xfrm>
                  <a:off x="7006590" y="2137410"/>
                  <a:ext cx="137160" cy="182880"/>
                </a:xfrm>
                <a:prstGeom prst="line">
                  <a:avLst/>
                </a:prstGeom>
                <a:noFill/>
                <a:ln w="28575" cap="flat" cmpd="sng" algn="ctr">
                  <a:solidFill>
                    <a:srgbClr val="0280F9"/>
                  </a:solidFill>
                  <a:prstDash val="solid"/>
                  <a:miter lim="800000"/>
                </a:ln>
                <a:effectLst/>
              </p:spPr>
            </p:cxnSp>
            <p:cxnSp>
              <p:nvCxnSpPr>
                <p:cNvPr id="281" name="直線接點 47">
                  <a:extLst>
                    <a:ext uri="{FF2B5EF4-FFF2-40B4-BE49-F238E27FC236}">
                      <a16:creationId xmlns:a16="http://schemas.microsoft.com/office/drawing/2014/main" id="{5AEFC957-D761-4628-AEEA-BC145D703CA0}"/>
                    </a:ext>
                  </a:extLst>
                </p:cNvPr>
                <p:cNvCxnSpPr>
                  <a:cxnSpLocks/>
                </p:cNvCxnSpPr>
                <p:nvPr/>
              </p:nvCxnSpPr>
              <p:spPr>
                <a:xfrm flipH="1">
                  <a:off x="6869429" y="2137410"/>
                  <a:ext cx="137160" cy="182880"/>
                </a:xfrm>
                <a:prstGeom prst="line">
                  <a:avLst/>
                </a:prstGeom>
                <a:noFill/>
                <a:ln w="28575" cap="flat" cmpd="sng" algn="ctr">
                  <a:solidFill>
                    <a:srgbClr val="0280F9"/>
                  </a:solidFill>
                  <a:prstDash val="solid"/>
                  <a:miter lim="800000"/>
                </a:ln>
                <a:effectLst/>
              </p:spPr>
            </p:cxnSp>
          </p:grpSp>
          <p:grpSp>
            <p:nvGrpSpPr>
              <p:cNvPr id="271" name="群組 48">
                <a:extLst>
                  <a:ext uri="{FF2B5EF4-FFF2-40B4-BE49-F238E27FC236}">
                    <a16:creationId xmlns:a16="http://schemas.microsoft.com/office/drawing/2014/main" id="{AE4F55B1-74A7-4514-B3F0-AE678B72C4D3}"/>
                  </a:ext>
                </a:extLst>
              </p:cNvPr>
              <p:cNvGrpSpPr/>
              <p:nvPr/>
            </p:nvGrpSpPr>
            <p:grpSpPr>
              <a:xfrm>
                <a:off x="1710654" y="1316422"/>
                <a:ext cx="274321" cy="377190"/>
                <a:chOff x="6869429" y="1943100"/>
                <a:chExt cx="274321" cy="377190"/>
              </a:xfrm>
            </p:grpSpPr>
            <p:cxnSp>
              <p:nvCxnSpPr>
                <p:cNvPr id="276" name="直線接點 49">
                  <a:extLst>
                    <a:ext uri="{FF2B5EF4-FFF2-40B4-BE49-F238E27FC236}">
                      <a16:creationId xmlns:a16="http://schemas.microsoft.com/office/drawing/2014/main" id="{25CD0252-868F-473E-A923-5512F247C52A}"/>
                    </a:ext>
                  </a:extLst>
                </p:cNvPr>
                <p:cNvCxnSpPr>
                  <a:cxnSpLocks/>
                </p:cNvCxnSpPr>
                <p:nvPr/>
              </p:nvCxnSpPr>
              <p:spPr>
                <a:xfrm>
                  <a:off x="7006589" y="1943100"/>
                  <a:ext cx="0" cy="377190"/>
                </a:xfrm>
                <a:prstGeom prst="line">
                  <a:avLst/>
                </a:prstGeom>
                <a:noFill/>
                <a:ln w="28575" cap="flat" cmpd="sng" algn="ctr">
                  <a:solidFill>
                    <a:srgbClr val="0280F9"/>
                  </a:solidFill>
                  <a:prstDash val="solid"/>
                  <a:miter lim="800000"/>
                </a:ln>
                <a:effectLst/>
              </p:spPr>
            </p:cxnSp>
            <p:cxnSp>
              <p:nvCxnSpPr>
                <p:cNvPr id="277" name="直線接點 50">
                  <a:extLst>
                    <a:ext uri="{FF2B5EF4-FFF2-40B4-BE49-F238E27FC236}">
                      <a16:creationId xmlns:a16="http://schemas.microsoft.com/office/drawing/2014/main" id="{97D2DB4A-C5D4-4F60-961F-A4EAD9FCCE69}"/>
                    </a:ext>
                  </a:extLst>
                </p:cNvPr>
                <p:cNvCxnSpPr>
                  <a:cxnSpLocks/>
                </p:cNvCxnSpPr>
                <p:nvPr/>
              </p:nvCxnSpPr>
              <p:spPr>
                <a:xfrm>
                  <a:off x="7006590" y="2137410"/>
                  <a:ext cx="137160" cy="182880"/>
                </a:xfrm>
                <a:prstGeom prst="line">
                  <a:avLst/>
                </a:prstGeom>
                <a:noFill/>
                <a:ln w="28575" cap="flat" cmpd="sng" algn="ctr">
                  <a:solidFill>
                    <a:srgbClr val="0280F9"/>
                  </a:solidFill>
                  <a:prstDash val="solid"/>
                  <a:miter lim="800000"/>
                </a:ln>
                <a:effectLst/>
              </p:spPr>
            </p:cxnSp>
            <p:cxnSp>
              <p:nvCxnSpPr>
                <p:cNvPr id="278" name="直線接點 51">
                  <a:extLst>
                    <a:ext uri="{FF2B5EF4-FFF2-40B4-BE49-F238E27FC236}">
                      <a16:creationId xmlns:a16="http://schemas.microsoft.com/office/drawing/2014/main" id="{746FBA1C-0D12-4553-B27C-FA6760DD12C8}"/>
                    </a:ext>
                  </a:extLst>
                </p:cNvPr>
                <p:cNvCxnSpPr>
                  <a:cxnSpLocks/>
                </p:cNvCxnSpPr>
                <p:nvPr/>
              </p:nvCxnSpPr>
              <p:spPr>
                <a:xfrm flipH="1">
                  <a:off x="6869429" y="2137410"/>
                  <a:ext cx="137160" cy="182880"/>
                </a:xfrm>
                <a:prstGeom prst="line">
                  <a:avLst/>
                </a:prstGeom>
                <a:noFill/>
                <a:ln w="28575" cap="flat" cmpd="sng" algn="ctr">
                  <a:solidFill>
                    <a:srgbClr val="0280F9"/>
                  </a:solidFill>
                  <a:prstDash val="solid"/>
                  <a:miter lim="800000"/>
                </a:ln>
                <a:effectLst/>
              </p:spPr>
            </p:cxnSp>
          </p:grpSp>
          <p:grpSp>
            <p:nvGrpSpPr>
              <p:cNvPr id="272" name="群組 52">
                <a:extLst>
                  <a:ext uri="{FF2B5EF4-FFF2-40B4-BE49-F238E27FC236}">
                    <a16:creationId xmlns:a16="http://schemas.microsoft.com/office/drawing/2014/main" id="{28926F25-DAA2-4437-A4FB-8338A6C3AE3B}"/>
                  </a:ext>
                </a:extLst>
              </p:cNvPr>
              <p:cNvGrpSpPr/>
              <p:nvPr/>
            </p:nvGrpSpPr>
            <p:grpSpPr>
              <a:xfrm>
                <a:off x="1073908" y="1320367"/>
                <a:ext cx="274321" cy="377190"/>
                <a:chOff x="6869429" y="1943100"/>
                <a:chExt cx="274321" cy="377190"/>
              </a:xfrm>
            </p:grpSpPr>
            <p:cxnSp>
              <p:nvCxnSpPr>
                <p:cNvPr id="273" name="直線接點 53">
                  <a:extLst>
                    <a:ext uri="{FF2B5EF4-FFF2-40B4-BE49-F238E27FC236}">
                      <a16:creationId xmlns:a16="http://schemas.microsoft.com/office/drawing/2014/main" id="{9DBF777A-2663-476A-83F1-08BA1351AAEA}"/>
                    </a:ext>
                  </a:extLst>
                </p:cNvPr>
                <p:cNvCxnSpPr>
                  <a:cxnSpLocks/>
                </p:cNvCxnSpPr>
                <p:nvPr/>
              </p:nvCxnSpPr>
              <p:spPr>
                <a:xfrm>
                  <a:off x="7006589" y="1943100"/>
                  <a:ext cx="0" cy="377190"/>
                </a:xfrm>
                <a:prstGeom prst="line">
                  <a:avLst/>
                </a:prstGeom>
                <a:noFill/>
                <a:ln w="28575" cap="flat" cmpd="sng" algn="ctr">
                  <a:solidFill>
                    <a:srgbClr val="0280F9"/>
                  </a:solidFill>
                  <a:prstDash val="solid"/>
                  <a:miter lim="800000"/>
                </a:ln>
                <a:effectLst/>
              </p:spPr>
            </p:cxnSp>
            <p:cxnSp>
              <p:nvCxnSpPr>
                <p:cNvPr id="274" name="直線接點 54">
                  <a:extLst>
                    <a:ext uri="{FF2B5EF4-FFF2-40B4-BE49-F238E27FC236}">
                      <a16:creationId xmlns:a16="http://schemas.microsoft.com/office/drawing/2014/main" id="{250F72A4-FEBF-4079-BD72-DDF3EB8145CA}"/>
                    </a:ext>
                  </a:extLst>
                </p:cNvPr>
                <p:cNvCxnSpPr>
                  <a:cxnSpLocks/>
                </p:cNvCxnSpPr>
                <p:nvPr/>
              </p:nvCxnSpPr>
              <p:spPr>
                <a:xfrm>
                  <a:off x="7006590" y="2137410"/>
                  <a:ext cx="137160" cy="182880"/>
                </a:xfrm>
                <a:prstGeom prst="line">
                  <a:avLst/>
                </a:prstGeom>
                <a:noFill/>
                <a:ln w="28575" cap="flat" cmpd="sng" algn="ctr">
                  <a:solidFill>
                    <a:srgbClr val="0280F9"/>
                  </a:solidFill>
                  <a:prstDash val="solid"/>
                  <a:miter lim="800000"/>
                </a:ln>
                <a:effectLst/>
              </p:spPr>
            </p:cxnSp>
            <p:cxnSp>
              <p:nvCxnSpPr>
                <p:cNvPr id="275" name="直線接點 55">
                  <a:extLst>
                    <a:ext uri="{FF2B5EF4-FFF2-40B4-BE49-F238E27FC236}">
                      <a16:creationId xmlns:a16="http://schemas.microsoft.com/office/drawing/2014/main" id="{9FB61E0C-7E80-48FE-B521-8238C59A1E73}"/>
                    </a:ext>
                  </a:extLst>
                </p:cNvPr>
                <p:cNvCxnSpPr>
                  <a:cxnSpLocks/>
                </p:cNvCxnSpPr>
                <p:nvPr/>
              </p:nvCxnSpPr>
              <p:spPr>
                <a:xfrm flipH="1">
                  <a:off x="6869429" y="2137410"/>
                  <a:ext cx="137160" cy="182880"/>
                </a:xfrm>
                <a:prstGeom prst="line">
                  <a:avLst/>
                </a:prstGeom>
                <a:noFill/>
                <a:ln w="28575" cap="flat" cmpd="sng" algn="ctr">
                  <a:solidFill>
                    <a:srgbClr val="0280F9"/>
                  </a:solidFill>
                  <a:prstDash val="solid"/>
                  <a:miter lim="800000"/>
                </a:ln>
                <a:effectLst/>
              </p:spPr>
            </p:cxnSp>
          </p:grpSp>
        </p:grpSp>
        <p:cxnSp>
          <p:nvCxnSpPr>
            <p:cNvPr id="264" name="直線接點 3085">
              <a:extLst>
                <a:ext uri="{FF2B5EF4-FFF2-40B4-BE49-F238E27FC236}">
                  <a16:creationId xmlns:a16="http://schemas.microsoft.com/office/drawing/2014/main" id="{62C2A114-67F8-48E8-8577-759A9C958322}"/>
                </a:ext>
              </a:extLst>
            </p:cNvPr>
            <p:cNvCxnSpPr/>
            <p:nvPr/>
          </p:nvCxnSpPr>
          <p:spPr>
            <a:xfrm>
              <a:off x="175246" y="1747017"/>
              <a:ext cx="1714645" cy="0"/>
            </a:xfrm>
            <a:prstGeom prst="line">
              <a:avLst/>
            </a:prstGeom>
            <a:noFill/>
            <a:ln w="19050" cap="flat" cmpd="sng" algn="ctr">
              <a:solidFill>
                <a:sysClr val="windowText" lastClr="000000"/>
              </a:solidFill>
              <a:prstDash val="solid"/>
              <a:miter lim="800000"/>
            </a:ln>
            <a:effectLst/>
          </p:spPr>
        </p:cxnSp>
        <p:cxnSp>
          <p:nvCxnSpPr>
            <p:cNvPr id="265" name="直線接點 3086">
              <a:extLst>
                <a:ext uri="{FF2B5EF4-FFF2-40B4-BE49-F238E27FC236}">
                  <a16:creationId xmlns:a16="http://schemas.microsoft.com/office/drawing/2014/main" id="{3B397804-DA1D-45AE-9C74-76F11CADDD02}"/>
                </a:ext>
              </a:extLst>
            </p:cNvPr>
            <p:cNvCxnSpPr>
              <a:cxnSpLocks/>
            </p:cNvCxnSpPr>
            <p:nvPr/>
          </p:nvCxnSpPr>
          <p:spPr>
            <a:xfrm>
              <a:off x="1016906" y="1747017"/>
              <a:ext cx="665229" cy="341672"/>
            </a:xfrm>
            <a:prstGeom prst="line">
              <a:avLst/>
            </a:prstGeom>
            <a:noFill/>
            <a:ln w="19050" cap="flat" cmpd="sng" algn="ctr">
              <a:solidFill>
                <a:sysClr val="windowText" lastClr="000000"/>
              </a:solidFill>
              <a:prstDash val="solid"/>
              <a:miter lim="800000"/>
            </a:ln>
            <a:effectLst/>
          </p:spPr>
        </p:cxnSp>
        <p:cxnSp>
          <p:nvCxnSpPr>
            <p:cNvPr id="266" name="直線接點 3088">
              <a:extLst>
                <a:ext uri="{FF2B5EF4-FFF2-40B4-BE49-F238E27FC236}">
                  <a16:creationId xmlns:a16="http://schemas.microsoft.com/office/drawing/2014/main" id="{2A6D8288-D4F5-4EA9-8288-F2692519629F}"/>
                </a:ext>
              </a:extLst>
            </p:cNvPr>
            <p:cNvCxnSpPr>
              <a:cxnSpLocks/>
            </p:cNvCxnSpPr>
            <p:nvPr/>
          </p:nvCxnSpPr>
          <p:spPr>
            <a:xfrm flipH="1">
              <a:off x="1232650" y="1748989"/>
              <a:ext cx="71143" cy="122370"/>
            </a:xfrm>
            <a:prstGeom prst="line">
              <a:avLst/>
            </a:prstGeom>
            <a:noFill/>
            <a:ln w="19050" cap="flat" cmpd="sng" algn="ctr">
              <a:solidFill>
                <a:sysClr val="windowText" lastClr="000000"/>
              </a:solidFill>
              <a:prstDash val="solid"/>
              <a:miter lim="800000"/>
            </a:ln>
            <a:effectLst/>
          </p:spPr>
        </p:cxnSp>
        <p:sp>
          <p:nvSpPr>
            <p:cNvPr id="267" name="文字方塊 3093">
              <a:extLst>
                <a:ext uri="{FF2B5EF4-FFF2-40B4-BE49-F238E27FC236}">
                  <a16:creationId xmlns:a16="http://schemas.microsoft.com/office/drawing/2014/main" id="{61884A99-B06E-4B12-825F-3728AE0E4419}"/>
                </a:ext>
              </a:extLst>
            </p:cNvPr>
            <p:cNvSpPr txBox="1"/>
            <p:nvPr/>
          </p:nvSpPr>
          <p:spPr>
            <a:xfrm>
              <a:off x="1388088" y="1716007"/>
              <a:ext cx="537797" cy="30133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zh-TW" sz="1800" b="1" i="0" u="none" strike="noStrike" kern="0" cap="none" spc="0" normalizeH="0" baseline="0" noProof="0" dirty="0" err="1">
                  <a:ln>
                    <a:noFill/>
                  </a:ln>
                  <a:solidFill>
                    <a:prstClr val="black"/>
                  </a:solidFill>
                  <a:effectLst/>
                  <a:uLnTx/>
                  <a:uFillTx/>
                  <a:ea typeface="新細明體" panose="02020500000000000000" pitchFamily="18" charset="-120"/>
                  <a:cs typeface="Arial" panose="020B0604020202020204" pitchFamily="34" charset="0"/>
                </a:rPr>
                <a:t>AoA</a:t>
              </a:r>
              <a:endParaRPr kumimoji="1" lang="zh-TW" altLang="en-US" sz="1800" b="1" i="0" u="none" strike="noStrike" kern="0" cap="none" spc="0" normalizeH="0" baseline="0" noProof="0" dirty="0">
                <a:ln>
                  <a:noFill/>
                </a:ln>
                <a:solidFill>
                  <a:prstClr val="black"/>
                </a:solidFill>
                <a:effectLst/>
                <a:uLnTx/>
                <a:uFillTx/>
                <a:ea typeface="新細明體" panose="02020500000000000000" pitchFamily="18" charset="-120"/>
                <a:cs typeface="Arial" panose="020B0604020202020204" pitchFamily="34" charset="0"/>
              </a:endParaRPr>
            </a:p>
          </p:txBody>
        </p:sp>
      </p:grpSp>
      <p:pic>
        <p:nvPicPr>
          <p:cNvPr id="289" name="圖片 20">
            <a:extLst>
              <a:ext uri="{FF2B5EF4-FFF2-40B4-BE49-F238E27FC236}">
                <a16:creationId xmlns:a16="http://schemas.microsoft.com/office/drawing/2014/main" id="{CE816081-3A6F-4AE4-9628-E8F14CDA4C0E}"/>
              </a:ext>
            </a:extLst>
          </p:cNvPr>
          <p:cNvPicPr>
            <a:picLocks noChangeAspect="1"/>
          </p:cNvPicPr>
          <p:nvPr/>
        </p:nvPicPr>
        <p:blipFill>
          <a:blip r:embed="rId3"/>
          <a:stretch>
            <a:fillRect/>
          </a:stretch>
        </p:blipFill>
        <p:spPr>
          <a:xfrm>
            <a:off x="4035039" y="4267056"/>
            <a:ext cx="1646502" cy="1646501"/>
          </a:xfrm>
          <a:prstGeom prst="rect">
            <a:avLst/>
          </a:prstGeom>
        </p:spPr>
      </p:pic>
      <p:sp>
        <p:nvSpPr>
          <p:cNvPr id="291" name="文字方塊 3196">
            <a:extLst>
              <a:ext uri="{FF2B5EF4-FFF2-40B4-BE49-F238E27FC236}">
                <a16:creationId xmlns:a16="http://schemas.microsoft.com/office/drawing/2014/main" id="{3BAA3C73-C7C1-4B03-A0E6-CB84891CE477}"/>
              </a:ext>
            </a:extLst>
          </p:cNvPr>
          <p:cNvSpPr txBox="1"/>
          <p:nvPr/>
        </p:nvSpPr>
        <p:spPr>
          <a:xfrm>
            <a:off x="4790127" y="3699057"/>
            <a:ext cx="1079321" cy="646331"/>
          </a:xfrm>
          <a:prstGeom prst="rect">
            <a:avLst/>
          </a:prstGeom>
          <a:noFill/>
        </p:spPr>
        <p:txBody>
          <a:bodyPr wrap="square" rtlCol="0">
            <a:spAutoFit/>
          </a:bodyPr>
          <a:lstStyle/>
          <a:p>
            <a:pPr algn="ctr"/>
            <a:r>
              <a:rPr kumimoji="1" lang="en-US" altLang="zh-TW" b="1" dirty="0">
                <a:solidFill>
                  <a:srgbClr val="C00000"/>
                </a:solidFill>
                <a:ea typeface="新細明體" panose="02020500000000000000" pitchFamily="18" charset="-120"/>
                <a:cs typeface="Arial" panose="020B0604020202020204" pitchFamily="34" charset="0"/>
              </a:rPr>
              <a:t>BLE 5.1</a:t>
            </a:r>
          </a:p>
          <a:p>
            <a:pPr algn="ctr"/>
            <a:r>
              <a:rPr kumimoji="1" lang="en-US" altLang="zh-TW" b="1" dirty="0">
                <a:solidFill>
                  <a:srgbClr val="C00000"/>
                </a:solidFill>
                <a:ea typeface="新細明體" panose="02020500000000000000" pitchFamily="18" charset="-120"/>
                <a:cs typeface="Arial" panose="020B0604020202020204" pitchFamily="34" charset="0"/>
              </a:rPr>
              <a:t>Tag</a:t>
            </a:r>
            <a:endParaRPr kumimoji="1" lang="zh-TW" altLang="en-US" b="1" dirty="0">
              <a:solidFill>
                <a:srgbClr val="C00000"/>
              </a:solidFill>
              <a:ea typeface="新細明體" panose="02020500000000000000" pitchFamily="18" charset="-120"/>
              <a:cs typeface="Arial" panose="020B0604020202020204" pitchFamily="34" charset="0"/>
            </a:endParaRPr>
          </a:p>
        </p:txBody>
      </p:sp>
      <p:grpSp>
        <p:nvGrpSpPr>
          <p:cNvPr id="359" name="组合 358">
            <a:extLst>
              <a:ext uri="{FF2B5EF4-FFF2-40B4-BE49-F238E27FC236}">
                <a16:creationId xmlns:a16="http://schemas.microsoft.com/office/drawing/2014/main" id="{D2F46531-A970-4A83-8054-D612FDDF08E7}"/>
              </a:ext>
            </a:extLst>
          </p:cNvPr>
          <p:cNvGrpSpPr/>
          <p:nvPr/>
        </p:nvGrpSpPr>
        <p:grpSpPr>
          <a:xfrm>
            <a:off x="509916" y="3793259"/>
            <a:ext cx="2068905" cy="2003124"/>
            <a:chOff x="509916" y="3793259"/>
            <a:chExt cx="2068905" cy="2003124"/>
          </a:xfrm>
        </p:grpSpPr>
        <p:sp>
          <p:nvSpPr>
            <p:cNvPr id="285" name="文字方塊 3196">
              <a:extLst>
                <a:ext uri="{FF2B5EF4-FFF2-40B4-BE49-F238E27FC236}">
                  <a16:creationId xmlns:a16="http://schemas.microsoft.com/office/drawing/2014/main" id="{CFAF17C7-76B1-4525-9E28-32D847CE6928}"/>
                </a:ext>
              </a:extLst>
            </p:cNvPr>
            <p:cNvSpPr txBox="1"/>
            <p:nvPr/>
          </p:nvSpPr>
          <p:spPr>
            <a:xfrm>
              <a:off x="509916" y="5144697"/>
              <a:ext cx="1095172" cy="646331"/>
            </a:xfrm>
            <a:prstGeom prst="rect">
              <a:avLst/>
            </a:prstGeom>
            <a:noFill/>
          </p:spPr>
          <p:txBody>
            <a:bodyPr wrap="none" rtlCol="0">
              <a:spAutoFit/>
            </a:bodyPr>
            <a:lstStyle/>
            <a:p>
              <a:pPr algn="ctr"/>
              <a:r>
                <a:rPr kumimoji="1" lang="en-US" altLang="zh-TW" b="1" dirty="0">
                  <a:solidFill>
                    <a:prstClr val="black">
                      <a:lumMod val="65000"/>
                      <a:lumOff val="35000"/>
                    </a:prstClr>
                  </a:solidFill>
                  <a:ea typeface="新細明體" panose="02020500000000000000" pitchFamily="18" charset="-120"/>
                  <a:cs typeface="Arial" panose="020B0604020202020204" pitchFamily="34" charset="0"/>
                </a:rPr>
                <a:t>BLE 5.2 </a:t>
              </a:r>
              <a:br>
                <a:rPr kumimoji="1" lang="en-US" altLang="zh-TW" b="1" dirty="0">
                  <a:solidFill>
                    <a:prstClr val="black">
                      <a:lumMod val="65000"/>
                      <a:lumOff val="35000"/>
                    </a:prstClr>
                  </a:solidFill>
                  <a:ea typeface="新細明體" panose="02020500000000000000" pitchFamily="18" charset="-120"/>
                  <a:cs typeface="Arial" panose="020B0604020202020204" pitchFamily="34" charset="0"/>
                </a:rPr>
              </a:br>
              <a:r>
                <a:rPr kumimoji="1" lang="en-US" altLang="zh-TW" b="1" dirty="0">
                  <a:solidFill>
                    <a:prstClr val="black">
                      <a:lumMod val="65000"/>
                      <a:lumOff val="35000"/>
                    </a:prstClr>
                  </a:solidFill>
                  <a:ea typeface="新細明體" panose="02020500000000000000" pitchFamily="18" charset="-120"/>
                  <a:cs typeface="Arial" panose="020B0604020202020204" pitchFamily="34" charset="0"/>
                </a:rPr>
                <a:t>Phone</a:t>
              </a:r>
              <a:endParaRPr kumimoji="1" lang="zh-TW" altLang="en-US" b="1" dirty="0">
                <a:solidFill>
                  <a:prstClr val="black">
                    <a:lumMod val="65000"/>
                    <a:lumOff val="35000"/>
                  </a:prstClr>
                </a:solidFill>
                <a:ea typeface="新細明體" panose="02020500000000000000" pitchFamily="18" charset="-120"/>
                <a:cs typeface="Arial" panose="020B0604020202020204" pitchFamily="34" charset="0"/>
              </a:endParaRPr>
            </a:p>
          </p:txBody>
        </p:sp>
        <p:pic>
          <p:nvPicPr>
            <p:cNvPr id="286" name="圖片 16">
              <a:extLst>
                <a:ext uri="{FF2B5EF4-FFF2-40B4-BE49-F238E27FC236}">
                  <a16:creationId xmlns:a16="http://schemas.microsoft.com/office/drawing/2014/main" id="{EA3264D8-B8FE-4FEC-B595-2FE8EE443D98}"/>
                </a:ext>
              </a:extLst>
            </p:cNvPr>
            <p:cNvPicPr>
              <a:picLocks noChangeAspect="1"/>
            </p:cNvPicPr>
            <p:nvPr/>
          </p:nvPicPr>
          <p:blipFill>
            <a:blip r:embed="rId4"/>
            <a:stretch>
              <a:fillRect/>
            </a:stretch>
          </p:blipFill>
          <p:spPr>
            <a:xfrm>
              <a:off x="1468981" y="4192376"/>
              <a:ext cx="1074528" cy="1074528"/>
            </a:xfrm>
            <a:prstGeom prst="rect">
              <a:avLst/>
            </a:prstGeom>
          </p:spPr>
        </p:pic>
        <p:pic>
          <p:nvPicPr>
            <p:cNvPr id="287" name="圖片 3195">
              <a:extLst>
                <a:ext uri="{FF2B5EF4-FFF2-40B4-BE49-F238E27FC236}">
                  <a16:creationId xmlns:a16="http://schemas.microsoft.com/office/drawing/2014/main" id="{88262816-8769-43CF-958D-AAD2AC64B534}"/>
                </a:ext>
              </a:extLst>
            </p:cNvPr>
            <p:cNvPicPr>
              <a:picLocks noChangeAspect="1"/>
            </p:cNvPicPr>
            <p:nvPr/>
          </p:nvPicPr>
          <p:blipFill>
            <a:blip r:embed="rId5">
              <a:biLevel thresh="75000"/>
            </a:blip>
            <a:stretch>
              <a:fillRect/>
            </a:stretch>
          </p:blipFill>
          <p:spPr>
            <a:xfrm>
              <a:off x="693135" y="4310426"/>
              <a:ext cx="782801" cy="782801"/>
            </a:xfrm>
            <a:prstGeom prst="rect">
              <a:avLst/>
            </a:prstGeom>
          </p:spPr>
        </p:pic>
        <p:pic>
          <p:nvPicPr>
            <p:cNvPr id="288" name="圖片 3104">
              <a:extLst>
                <a:ext uri="{FF2B5EF4-FFF2-40B4-BE49-F238E27FC236}">
                  <a16:creationId xmlns:a16="http://schemas.microsoft.com/office/drawing/2014/main" id="{4A2BE25D-D89F-4466-80B4-AC354E0D0D0B}"/>
                </a:ext>
              </a:extLst>
            </p:cNvPr>
            <p:cNvPicPr>
              <a:picLocks noChangeAspect="1"/>
            </p:cNvPicPr>
            <p:nvPr/>
          </p:nvPicPr>
          <p:blipFill>
            <a:blip r:embed="rId6">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1211211" y="3793259"/>
              <a:ext cx="508128" cy="508128"/>
            </a:xfrm>
            <a:prstGeom prst="rect">
              <a:avLst/>
            </a:prstGeom>
          </p:spPr>
        </p:pic>
        <p:sp>
          <p:nvSpPr>
            <p:cNvPr id="292" name="文字方塊 3196">
              <a:extLst>
                <a:ext uri="{FF2B5EF4-FFF2-40B4-BE49-F238E27FC236}">
                  <a16:creationId xmlns:a16="http://schemas.microsoft.com/office/drawing/2014/main" id="{D618DBF0-54DC-4F01-99BF-FAB6BD20D115}"/>
                </a:ext>
              </a:extLst>
            </p:cNvPr>
            <p:cNvSpPr txBox="1"/>
            <p:nvPr/>
          </p:nvSpPr>
          <p:spPr>
            <a:xfrm>
              <a:off x="1499500" y="5150052"/>
              <a:ext cx="1079321" cy="646331"/>
            </a:xfrm>
            <a:prstGeom prst="rect">
              <a:avLst/>
            </a:prstGeom>
            <a:noFill/>
          </p:spPr>
          <p:txBody>
            <a:bodyPr wrap="square" rtlCol="0">
              <a:spAutoFit/>
            </a:bodyPr>
            <a:lstStyle/>
            <a:p>
              <a:pPr algn="ctr"/>
              <a:r>
                <a:rPr kumimoji="1" lang="en-US" altLang="zh-TW" b="1" dirty="0">
                  <a:solidFill>
                    <a:prstClr val="black">
                      <a:lumMod val="65000"/>
                      <a:lumOff val="35000"/>
                    </a:prstClr>
                  </a:solidFill>
                  <a:ea typeface="新細明體" panose="02020500000000000000" pitchFamily="18" charset="-120"/>
                  <a:cs typeface="Arial" panose="020B0604020202020204" pitchFamily="34" charset="0"/>
                </a:rPr>
                <a:t>BLE 4.1 </a:t>
              </a:r>
              <a:br>
                <a:rPr kumimoji="1" lang="en-US" altLang="zh-TW" b="1" dirty="0">
                  <a:solidFill>
                    <a:prstClr val="black">
                      <a:lumMod val="65000"/>
                      <a:lumOff val="35000"/>
                    </a:prstClr>
                  </a:solidFill>
                  <a:ea typeface="新細明體" panose="02020500000000000000" pitchFamily="18" charset="-120"/>
                  <a:cs typeface="Arial" panose="020B0604020202020204" pitchFamily="34" charset="0"/>
                </a:rPr>
              </a:br>
              <a:r>
                <a:rPr kumimoji="1" lang="en-US" altLang="zh-TW" b="1" dirty="0">
                  <a:solidFill>
                    <a:prstClr val="black">
                      <a:lumMod val="65000"/>
                      <a:lumOff val="35000"/>
                    </a:prstClr>
                  </a:solidFill>
                  <a:ea typeface="新細明體" panose="02020500000000000000" pitchFamily="18" charset="-120"/>
                  <a:cs typeface="Arial" panose="020B0604020202020204" pitchFamily="34" charset="0"/>
                </a:rPr>
                <a:t>Tag</a:t>
              </a:r>
              <a:endParaRPr kumimoji="1" lang="zh-TW" altLang="en-US" b="1" dirty="0">
                <a:solidFill>
                  <a:prstClr val="black">
                    <a:lumMod val="65000"/>
                    <a:lumOff val="35000"/>
                  </a:prstClr>
                </a:solidFill>
                <a:ea typeface="新細明體" panose="02020500000000000000" pitchFamily="18" charset="-120"/>
                <a:cs typeface="Arial" panose="020B0604020202020204" pitchFamily="34" charset="0"/>
              </a:endParaRPr>
            </a:p>
          </p:txBody>
        </p:sp>
      </p:grpSp>
      <p:pic>
        <p:nvPicPr>
          <p:cNvPr id="325" name="圖片 3104">
            <a:extLst>
              <a:ext uri="{FF2B5EF4-FFF2-40B4-BE49-F238E27FC236}">
                <a16:creationId xmlns:a16="http://schemas.microsoft.com/office/drawing/2014/main" id="{D8010933-AFEF-49C1-AD55-20F565D2FBA4}"/>
              </a:ext>
            </a:extLst>
          </p:cNvPr>
          <p:cNvPicPr>
            <a:picLocks noChangeAspect="1"/>
          </p:cNvPicPr>
          <p:nvPr/>
        </p:nvPicPr>
        <p:blipFill>
          <a:blip r:embed="rId8">
            <a:duotone>
              <a:prstClr val="black"/>
              <a:srgbClr val="FF0000">
                <a:tint val="45000"/>
                <a:satMod val="400000"/>
              </a:srgbClr>
            </a:duotone>
            <a:extLst>
              <a:ext uri="{BEBA8EAE-BF5A-486C-A8C5-ECC9F3942E4B}">
                <a14:imgProps xmlns:a14="http://schemas.microsoft.com/office/drawing/2010/main">
                  <a14:imgLayer r:embed="rId7">
                    <a14:imgEffect>
                      <a14:saturation sat="0"/>
                    </a14:imgEffect>
                    <a14:imgEffect>
                      <a14:brightnessContrast contrast="20000"/>
                    </a14:imgEffect>
                  </a14:imgLayer>
                </a14:imgProps>
              </a:ext>
            </a:extLst>
          </a:blip>
          <a:stretch>
            <a:fillRect/>
          </a:stretch>
        </p:blipFill>
        <p:spPr>
          <a:xfrm>
            <a:off x="4615155" y="4240046"/>
            <a:ext cx="508128" cy="508128"/>
          </a:xfrm>
          <a:prstGeom prst="rect">
            <a:avLst/>
          </a:prstGeom>
        </p:spPr>
      </p:pic>
      <p:grpSp>
        <p:nvGrpSpPr>
          <p:cNvPr id="357" name="组合 356">
            <a:extLst>
              <a:ext uri="{FF2B5EF4-FFF2-40B4-BE49-F238E27FC236}">
                <a16:creationId xmlns:a16="http://schemas.microsoft.com/office/drawing/2014/main" id="{E5C85809-7543-48BF-8442-F18BCE30A825}"/>
              </a:ext>
            </a:extLst>
          </p:cNvPr>
          <p:cNvGrpSpPr/>
          <p:nvPr/>
        </p:nvGrpSpPr>
        <p:grpSpPr>
          <a:xfrm>
            <a:off x="3002067" y="2280748"/>
            <a:ext cx="1810313" cy="1619199"/>
            <a:chOff x="3002067" y="2280748"/>
            <a:chExt cx="1810313" cy="1619199"/>
          </a:xfrm>
        </p:grpSpPr>
        <p:cxnSp>
          <p:nvCxnSpPr>
            <p:cNvPr id="293" name="直接连接符 292">
              <a:extLst>
                <a:ext uri="{FF2B5EF4-FFF2-40B4-BE49-F238E27FC236}">
                  <a16:creationId xmlns:a16="http://schemas.microsoft.com/office/drawing/2014/main" id="{BC93C4C5-C461-4AF2-8631-AC56C5641874}"/>
                </a:ext>
              </a:extLst>
            </p:cNvPr>
            <p:cNvCxnSpPr>
              <a:cxnSpLocks/>
            </p:cNvCxnSpPr>
            <p:nvPr/>
          </p:nvCxnSpPr>
          <p:spPr>
            <a:xfrm flipH="1" flipV="1">
              <a:off x="3957756" y="2280748"/>
              <a:ext cx="766865" cy="1619199"/>
            </a:xfrm>
            <a:prstGeom prst="line">
              <a:avLst/>
            </a:prstGeom>
            <a:noFill/>
            <a:ln w="44450" cap="flat" cmpd="sng" algn="ctr">
              <a:solidFill>
                <a:srgbClr val="C00000"/>
              </a:solidFill>
              <a:prstDash val="solid"/>
              <a:miter lim="800000"/>
              <a:headEnd type="none" w="lg" len="lg"/>
              <a:tailEnd type="triangle" w="lg" len="lg"/>
            </a:ln>
            <a:effectLst/>
          </p:spPr>
        </p:cxnSp>
        <p:sp>
          <p:nvSpPr>
            <p:cNvPr id="296" name="文字方塊 3196">
              <a:extLst>
                <a:ext uri="{FF2B5EF4-FFF2-40B4-BE49-F238E27FC236}">
                  <a16:creationId xmlns:a16="http://schemas.microsoft.com/office/drawing/2014/main" id="{7C69FE2F-ED40-4516-B25D-7844D720BE98}"/>
                </a:ext>
              </a:extLst>
            </p:cNvPr>
            <p:cNvSpPr txBox="1"/>
            <p:nvPr/>
          </p:nvSpPr>
          <p:spPr>
            <a:xfrm>
              <a:off x="3002067" y="3192046"/>
              <a:ext cx="1518364" cy="369332"/>
            </a:xfrm>
            <a:prstGeom prst="rect">
              <a:avLst/>
            </a:prstGeom>
            <a:noFill/>
          </p:spPr>
          <p:txBody>
            <a:bodyPr wrap="none" rtlCol="0">
              <a:spAutoFit/>
            </a:bodyPr>
            <a:lstStyle/>
            <a:p>
              <a:pPr algn="ctr"/>
              <a:r>
                <a:rPr kumimoji="1" lang="en-US" altLang="zh-CN" b="1" dirty="0">
                  <a:solidFill>
                    <a:srgbClr val="C00000"/>
                  </a:solidFill>
                  <a:ea typeface="等线" panose="02010600030101010101" pitchFamily="2" charset="-122"/>
                  <a:cs typeface="Arial" panose="020B0604020202020204" pitchFamily="34" charset="0"/>
                </a:rPr>
                <a:t>Localization</a:t>
              </a:r>
              <a:endParaRPr kumimoji="1" lang="zh-TW" altLang="en-US" b="1" dirty="0">
                <a:solidFill>
                  <a:srgbClr val="C00000"/>
                </a:solidFill>
                <a:ea typeface="新細明體" panose="02020500000000000000" pitchFamily="18" charset="-120"/>
                <a:cs typeface="Arial" panose="020B0604020202020204" pitchFamily="34" charset="0"/>
              </a:endParaRPr>
            </a:p>
          </p:txBody>
        </p:sp>
        <p:sp>
          <p:nvSpPr>
            <p:cNvPr id="297" name="矩形 296">
              <a:extLst>
                <a:ext uri="{FF2B5EF4-FFF2-40B4-BE49-F238E27FC236}">
                  <a16:creationId xmlns:a16="http://schemas.microsoft.com/office/drawing/2014/main" id="{333C7319-E2C0-408A-B6EE-B9D6ABCBEB9E}"/>
                </a:ext>
              </a:extLst>
            </p:cNvPr>
            <p:cNvSpPr/>
            <p:nvPr/>
          </p:nvSpPr>
          <p:spPr>
            <a:xfrm>
              <a:off x="3556747" y="2771226"/>
              <a:ext cx="1255633" cy="413112"/>
            </a:xfrm>
            <a:prstGeom prst="rect">
              <a:avLst/>
            </a:prstGeom>
            <a:solidFill>
              <a:srgbClr val="C00000"/>
            </a:solidFill>
            <a:ln w="635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b="1"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Arial" panose="020B0604020202020204" pitchFamily="34" charset="0"/>
                </a:rPr>
                <a:t>            </a:t>
              </a:r>
              <a:endParaRPr kumimoji="1" lang="zh-TW" altLang="en-US" sz="1800" b="1" i="0" u="none" strike="noStrike" kern="0" cap="none" spc="0" normalizeH="0" baseline="0" noProof="0" dirty="0">
                <a:ln>
                  <a:noFill/>
                </a:ln>
                <a:solidFill>
                  <a:prstClr val="white"/>
                </a:solidFill>
                <a:effectLst/>
                <a:uLnTx/>
                <a:uFillTx/>
                <a:latin typeface="等线" panose="020F0502020204030204"/>
                <a:ea typeface="新細明體" panose="02020500000000000000" pitchFamily="18" charset="-120"/>
                <a:cs typeface="Arial" panose="020B0604020202020204" pitchFamily="34" charset="0"/>
              </a:endParaRPr>
            </a:p>
          </p:txBody>
        </p:sp>
        <p:sp>
          <p:nvSpPr>
            <p:cNvPr id="334" name="矩形 333">
              <a:extLst>
                <a:ext uri="{FF2B5EF4-FFF2-40B4-BE49-F238E27FC236}">
                  <a16:creationId xmlns:a16="http://schemas.microsoft.com/office/drawing/2014/main" id="{0109D0D3-114A-4947-9AC1-F7B0B33634CF}"/>
                </a:ext>
              </a:extLst>
            </p:cNvPr>
            <p:cNvSpPr/>
            <p:nvPr/>
          </p:nvSpPr>
          <p:spPr>
            <a:xfrm>
              <a:off x="4023085" y="2811279"/>
              <a:ext cx="726863" cy="330911"/>
            </a:xfrm>
            <a:prstGeom prst="rect">
              <a:avLst/>
            </a:prstGeom>
            <a:solidFill>
              <a:srgbClr val="FFD2D1"/>
            </a:solidFill>
            <a:ln w="38100" cap="flat" cmpd="sng" algn="ctr">
              <a:solidFill>
                <a:srgbClr val="C00000"/>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CN" altLang="en-US" sz="1800" b="1" i="0" u="none" strike="noStrike" kern="0" cap="none" spc="0" normalizeH="0" baseline="0" noProof="0" dirty="0">
                  <a:ln>
                    <a:noFill/>
                  </a:ln>
                  <a:solidFill>
                    <a:prstClr val="black"/>
                  </a:solidFill>
                  <a:effectLst/>
                  <a:uLnTx/>
                  <a:uFillTx/>
                  <a:latin typeface="等线" panose="020F0502020204030204"/>
                  <a:ea typeface="等线" panose="02010600030101010101" pitchFamily="2" charset="-122"/>
                  <a:cs typeface="Arial" panose="020B0604020202020204" pitchFamily="34" charset="0"/>
                </a:rPr>
                <a:t>      </a:t>
              </a:r>
              <a:endParaRPr kumimoji="1" lang="zh-TW" altLang="en-US" sz="1800" b="1" i="0" u="none" strike="noStrike" kern="0" cap="none" spc="0" normalizeH="0" baseline="0" noProof="0" dirty="0">
                <a:ln>
                  <a:noFill/>
                </a:ln>
                <a:solidFill>
                  <a:prstClr val="black"/>
                </a:solidFill>
                <a:effectLst/>
                <a:uLnTx/>
                <a:uFillTx/>
                <a:latin typeface="等线" panose="020F0502020204030204"/>
                <a:ea typeface="新細明體" panose="02020500000000000000" pitchFamily="18" charset="-120"/>
                <a:cs typeface="Arial" panose="020B0604020202020204" pitchFamily="34" charset="0"/>
              </a:endParaRPr>
            </a:p>
          </p:txBody>
        </p:sp>
      </p:grpSp>
      <p:grpSp>
        <p:nvGrpSpPr>
          <p:cNvPr id="358" name="组合 357">
            <a:extLst>
              <a:ext uri="{FF2B5EF4-FFF2-40B4-BE49-F238E27FC236}">
                <a16:creationId xmlns:a16="http://schemas.microsoft.com/office/drawing/2014/main" id="{F9850CA3-E344-4F2C-8B4C-5698593D1082}"/>
              </a:ext>
            </a:extLst>
          </p:cNvPr>
          <p:cNvGrpSpPr/>
          <p:nvPr/>
        </p:nvGrpSpPr>
        <p:grpSpPr>
          <a:xfrm>
            <a:off x="3122253" y="1111429"/>
            <a:ext cx="3052844" cy="3375028"/>
            <a:chOff x="3122253" y="1111429"/>
            <a:chExt cx="3052844" cy="3375028"/>
          </a:xfrm>
        </p:grpSpPr>
        <p:sp>
          <p:nvSpPr>
            <p:cNvPr id="338" name="弧 54">
              <a:extLst>
                <a:ext uri="{FF2B5EF4-FFF2-40B4-BE49-F238E27FC236}">
                  <a16:creationId xmlns:a16="http://schemas.microsoft.com/office/drawing/2014/main" id="{8A59A6C8-1C77-443B-8410-ED74F4883F63}"/>
                </a:ext>
              </a:extLst>
            </p:cNvPr>
            <p:cNvSpPr/>
            <p:nvPr/>
          </p:nvSpPr>
          <p:spPr>
            <a:xfrm rot="20012291">
              <a:off x="3122253" y="1858729"/>
              <a:ext cx="2101873" cy="2627728"/>
            </a:xfrm>
            <a:prstGeom prst="arc">
              <a:avLst>
                <a:gd name="adj1" fmla="val 18303161"/>
                <a:gd name="adj2" fmla="val 2925822"/>
              </a:avLst>
            </a:prstGeom>
            <a:noFill/>
            <a:ln w="44450" cap="flat" cmpd="sng" algn="ctr">
              <a:solidFill>
                <a:srgbClr val="C00000"/>
              </a:solidFill>
              <a:prstDash val="sysDot"/>
              <a:miter lim="800000"/>
              <a:headEnd type="none" w="lg" len="lg"/>
              <a:tailEnd type="triangle" w="lg" len="lg"/>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39" name="文字方塊 3196">
              <a:extLst>
                <a:ext uri="{FF2B5EF4-FFF2-40B4-BE49-F238E27FC236}">
                  <a16:creationId xmlns:a16="http://schemas.microsoft.com/office/drawing/2014/main" id="{B12BAF3A-DD5C-4DB8-99D4-1E2AF3581C01}"/>
                </a:ext>
              </a:extLst>
            </p:cNvPr>
            <p:cNvSpPr txBox="1"/>
            <p:nvPr/>
          </p:nvSpPr>
          <p:spPr>
            <a:xfrm>
              <a:off x="4271178" y="1111429"/>
              <a:ext cx="1903919" cy="461665"/>
            </a:xfrm>
            <a:prstGeom prst="rect">
              <a:avLst/>
            </a:prstGeom>
            <a:noFill/>
          </p:spPr>
          <p:txBody>
            <a:bodyPr wrap="none" rtlCol="0">
              <a:spAutoFit/>
            </a:bodyPr>
            <a:lstStyle/>
            <a:p>
              <a:pPr algn="ctr"/>
              <a:r>
                <a:rPr kumimoji="1" lang="en-US" altLang="zh-CN" sz="2400" b="1" dirty="0">
                  <a:solidFill>
                    <a:srgbClr val="C00000"/>
                  </a:solidFill>
                  <a:ea typeface="等线" panose="02010600030101010101" pitchFamily="2" charset="-122"/>
                  <a:cs typeface="Arial" panose="020B0604020202020204" pitchFamily="34" charset="0"/>
                </a:rPr>
                <a:t>GOT</a:t>
              </a:r>
              <a:r>
                <a:rPr kumimoji="1" lang="zh-CN" altLang="en-US" sz="2400" b="1" dirty="0">
                  <a:solidFill>
                    <a:srgbClr val="C00000"/>
                  </a:solidFill>
                  <a:ea typeface="等线" panose="02010600030101010101" pitchFamily="2" charset="-122"/>
                  <a:cs typeface="Arial" panose="020B0604020202020204" pitchFamily="34" charset="0"/>
                </a:rPr>
                <a:t> </a:t>
              </a:r>
              <a:r>
                <a:rPr kumimoji="1" lang="en-US" altLang="zh-CN" sz="2400" b="1" dirty="0">
                  <a:solidFill>
                    <a:srgbClr val="C00000"/>
                  </a:solidFill>
                  <a:ea typeface="等线" panose="02010600030101010101" pitchFamily="2" charset="-122"/>
                  <a:cs typeface="Arial" panose="020B0604020202020204" pitchFamily="34" charset="0"/>
                </a:rPr>
                <a:t>YOU</a:t>
              </a:r>
              <a:r>
                <a:rPr kumimoji="1" lang="zh-CN" altLang="en-US" sz="2400" b="1" dirty="0">
                  <a:solidFill>
                    <a:srgbClr val="C00000"/>
                  </a:solidFill>
                  <a:ea typeface="等线" panose="02010600030101010101" pitchFamily="2" charset="-122"/>
                  <a:cs typeface="Arial" panose="020B0604020202020204" pitchFamily="34" charset="0"/>
                </a:rPr>
                <a:t>！</a:t>
              </a:r>
              <a:endParaRPr kumimoji="1" lang="zh-TW" altLang="en-US" sz="2400" b="1" dirty="0">
                <a:solidFill>
                  <a:srgbClr val="C00000"/>
                </a:solidFill>
                <a:ea typeface="新細明體" panose="02020500000000000000" pitchFamily="18" charset="-120"/>
                <a:cs typeface="Arial" panose="020B0604020202020204" pitchFamily="34" charset="0"/>
              </a:endParaRPr>
            </a:p>
          </p:txBody>
        </p:sp>
        <p:sp>
          <p:nvSpPr>
            <p:cNvPr id="340" name="L 形 339">
              <a:extLst>
                <a:ext uri="{FF2B5EF4-FFF2-40B4-BE49-F238E27FC236}">
                  <a16:creationId xmlns:a16="http://schemas.microsoft.com/office/drawing/2014/main" id="{354CDD0E-A3D5-4B8F-A82F-913B8A8D2E90}"/>
                </a:ext>
              </a:extLst>
            </p:cNvPr>
            <p:cNvSpPr/>
            <p:nvPr/>
          </p:nvSpPr>
          <p:spPr>
            <a:xfrm rot="18791968">
              <a:off x="4879534" y="1756009"/>
              <a:ext cx="473165" cy="262724"/>
            </a:xfrm>
            <a:prstGeom prst="corner">
              <a:avLst>
                <a:gd name="adj1" fmla="val 34867"/>
                <a:gd name="adj2" fmla="val 34386"/>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srgbClr val="C00000"/>
                </a:solidFill>
                <a:effectLst/>
                <a:uLnTx/>
                <a:uFillTx/>
                <a:latin typeface="等线" panose="020F0502020204030204"/>
                <a:ea typeface="等线" panose="02010600030101010101" pitchFamily="2" charset="-122"/>
                <a:cs typeface="+mn-cs"/>
              </a:endParaRPr>
            </a:p>
          </p:txBody>
        </p:sp>
      </p:grpSp>
      <p:grpSp>
        <p:nvGrpSpPr>
          <p:cNvPr id="360" name="组合 359">
            <a:extLst>
              <a:ext uri="{FF2B5EF4-FFF2-40B4-BE49-F238E27FC236}">
                <a16:creationId xmlns:a16="http://schemas.microsoft.com/office/drawing/2014/main" id="{483BAFB3-1C4B-482E-BD21-B6658C91BD22}"/>
              </a:ext>
            </a:extLst>
          </p:cNvPr>
          <p:cNvGrpSpPr/>
          <p:nvPr/>
        </p:nvGrpSpPr>
        <p:grpSpPr>
          <a:xfrm>
            <a:off x="528091" y="2164866"/>
            <a:ext cx="2222727" cy="2167372"/>
            <a:chOff x="528091" y="2164866"/>
            <a:chExt cx="2222727" cy="2167372"/>
          </a:xfrm>
        </p:grpSpPr>
        <p:cxnSp>
          <p:nvCxnSpPr>
            <p:cNvPr id="294" name="直接连接符 246">
              <a:extLst>
                <a:ext uri="{FF2B5EF4-FFF2-40B4-BE49-F238E27FC236}">
                  <a16:creationId xmlns:a16="http://schemas.microsoft.com/office/drawing/2014/main" id="{E4D50FED-E999-458B-8F03-F4AA94D9E725}"/>
                </a:ext>
              </a:extLst>
            </p:cNvPr>
            <p:cNvCxnSpPr>
              <a:cxnSpLocks/>
            </p:cNvCxnSpPr>
            <p:nvPr/>
          </p:nvCxnSpPr>
          <p:spPr>
            <a:xfrm flipV="1">
              <a:off x="1948896" y="2164866"/>
              <a:ext cx="801922" cy="1693969"/>
            </a:xfrm>
            <a:prstGeom prst="line">
              <a:avLst/>
            </a:prstGeom>
            <a:noFill/>
            <a:ln w="44450" cap="flat" cmpd="sng" algn="ctr">
              <a:solidFill>
                <a:sysClr val="windowText" lastClr="000000">
                  <a:lumMod val="65000"/>
                  <a:lumOff val="35000"/>
                </a:sysClr>
              </a:solidFill>
              <a:prstDash val="dash"/>
              <a:miter lim="800000"/>
              <a:headEnd type="none" w="lg" len="lg"/>
              <a:tailEnd type="triangle" w="lg" len="lg"/>
            </a:ln>
            <a:effectLst/>
          </p:spPr>
        </p:cxnSp>
        <p:sp>
          <p:nvSpPr>
            <p:cNvPr id="295" name="文字方塊 3196">
              <a:extLst>
                <a:ext uri="{FF2B5EF4-FFF2-40B4-BE49-F238E27FC236}">
                  <a16:creationId xmlns:a16="http://schemas.microsoft.com/office/drawing/2014/main" id="{B8D20BC4-C4E9-4E81-9A6C-04DCC5556D8D}"/>
                </a:ext>
              </a:extLst>
            </p:cNvPr>
            <p:cNvSpPr txBox="1"/>
            <p:nvPr/>
          </p:nvSpPr>
          <p:spPr>
            <a:xfrm>
              <a:off x="528091" y="2572938"/>
              <a:ext cx="1672317" cy="646331"/>
            </a:xfrm>
            <a:prstGeom prst="rect">
              <a:avLst/>
            </a:prstGeom>
            <a:noFill/>
          </p:spPr>
          <p:txBody>
            <a:bodyPr wrap="none" rtlCol="0">
              <a:spAutoFit/>
            </a:bodyPr>
            <a:lstStyle/>
            <a:p>
              <a:pPr algn="ctr"/>
              <a:r>
                <a:rPr kumimoji="1" lang="en-US" altLang="zh-TW" b="1" dirty="0">
                  <a:solidFill>
                    <a:prstClr val="black">
                      <a:lumMod val="65000"/>
                      <a:lumOff val="35000"/>
                    </a:prstClr>
                  </a:solidFill>
                  <a:ea typeface="新細明體" panose="02020500000000000000" pitchFamily="18" charset="-120"/>
                  <a:cs typeface="Arial" panose="020B0604020202020204" pitchFamily="34" charset="0"/>
                </a:rPr>
                <a:t>Only</a:t>
              </a:r>
              <a:r>
                <a:rPr kumimoji="1" lang="zh-CN" altLang="en-US" b="1" dirty="0">
                  <a:solidFill>
                    <a:prstClr val="black">
                      <a:lumMod val="65000"/>
                      <a:lumOff val="35000"/>
                    </a:prstClr>
                  </a:solidFill>
                  <a:ea typeface="等线" panose="02010600030101010101" pitchFamily="2" charset="-122"/>
                  <a:cs typeface="Arial" panose="020B0604020202020204" pitchFamily="34" charset="0"/>
                </a:rPr>
                <a:t> </a:t>
              </a:r>
              <a:r>
                <a:rPr kumimoji="1" lang="en-US" altLang="zh-CN" b="1" dirty="0">
                  <a:solidFill>
                    <a:prstClr val="black">
                      <a:lumMod val="65000"/>
                      <a:lumOff val="35000"/>
                    </a:prstClr>
                  </a:solidFill>
                  <a:ea typeface="等线" panose="02010600030101010101" pitchFamily="2" charset="-122"/>
                  <a:cs typeface="Arial" panose="020B0604020202020204" pitchFamily="34" charset="0"/>
                </a:rPr>
                <a:t>D</a:t>
              </a:r>
              <a:r>
                <a:rPr kumimoji="1" lang="en-US" altLang="zh-TW" b="1" dirty="0">
                  <a:solidFill>
                    <a:prstClr val="black">
                      <a:lumMod val="65000"/>
                      <a:lumOff val="35000"/>
                    </a:prstClr>
                  </a:solidFill>
                  <a:ea typeface="新細明體" panose="02020500000000000000" pitchFamily="18" charset="-120"/>
                  <a:cs typeface="Arial" panose="020B0604020202020204" pitchFamily="34" charset="0"/>
                </a:rPr>
                <a:t>ata</a:t>
              </a:r>
              <a:r>
                <a:rPr kumimoji="1" lang="zh-CN" altLang="en-US" b="1" dirty="0">
                  <a:solidFill>
                    <a:prstClr val="black">
                      <a:lumMod val="65000"/>
                      <a:lumOff val="35000"/>
                    </a:prstClr>
                  </a:solidFill>
                  <a:ea typeface="等线" panose="02010600030101010101" pitchFamily="2" charset="-122"/>
                  <a:cs typeface="Arial" panose="020B0604020202020204" pitchFamily="34" charset="0"/>
                </a:rPr>
                <a:t> </a:t>
              </a:r>
              <a:endParaRPr kumimoji="1" lang="en-US" altLang="zh-CN" b="1" dirty="0">
                <a:solidFill>
                  <a:prstClr val="black">
                    <a:lumMod val="65000"/>
                    <a:lumOff val="35000"/>
                  </a:prstClr>
                </a:solidFill>
                <a:ea typeface="等线" panose="02010600030101010101" pitchFamily="2" charset="-122"/>
                <a:cs typeface="Arial" panose="020B0604020202020204" pitchFamily="34" charset="0"/>
              </a:endParaRPr>
            </a:p>
            <a:p>
              <a:pPr algn="ctr"/>
              <a:r>
                <a:rPr kumimoji="1" lang="en-US" altLang="zh-CN" b="1" dirty="0">
                  <a:solidFill>
                    <a:prstClr val="black">
                      <a:lumMod val="65000"/>
                      <a:lumOff val="35000"/>
                    </a:prstClr>
                  </a:solidFill>
                  <a:ea typeface="等线" panose="02010600030101010101" pitchFamily="2" charset="-122"/>
                  <a:cs typeface="Arial" panose="020B0604020202020204" pitchFamily="34" charset="0"/>
                </a:rPr>
                <a:t>Transmission</a:t>
              </a:r>
              <a:endParaRPr kumimoji="1" lang="zh-TW" altLang="en-US" b="1" dirty="0">
                <a:solidFill>
                  <a:prstClr val="black">
                    <a:lumMod val="65000"/>
                    <a:lumOff val="35000"/>
                  </a:prstClr>
                </a:solidFill>
                <a:ea typeface="新細明體" panose="02020500000000000000" pitchFamily="18" charset="-120"/>
                <a:cs typeface="Arial" panose="020B0604020202020204" pitchFamily="34" charset="0"/>
              </a:endParaRPr>
            </a:p>
          </p:txBody>
        </p:sp>
        <p:sp>
          <p:nvSpPr>
            <p:cNvPr id="348" name="乘號 3111">
              <a:extLst>
                <a:ext uri="{FF2B5EF4-FFF2-40B4-BE49-F238E27FC236}">
                  <a16:creationId xmlns:a16="http://schemas.microsoft.com/office/drawing/2014/main" id="{61497281-89A7-4150-8885-6EA1743F0BC3}"/>
                </a:ext>
              </a:extLst>
            </p:cNvPr>
            <p:cNvSpPr/>
            <p:nvPr/>
          </p:nvSpPr>
          <p:spPr>
            <a:xfrm>
              <a:off x="921530" y="3486319"/>
              <a:ext cx="845919" cy="845919"/>
            </a:xfrm>
            <a:prstGeom prst="mathMultiply">
              <a:avLst>
                <a:gd name="adj1" fmla="val 13716"/>
              </a:avLst>
            </a:prstGeom>
            <a:solidFill>
              <a:srgbClr val="C00000"/>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等线" panose="020F0502020204030204"/>
                <a:ea typeface="新細明體" panose="02020500000000000000" pitchFamily="18" charset="-120"/>
                <a:cs typeface="Arial" panose="020B0604020202020204" pitchFamily="34" charset="0"/>
              </a:endParaRPr>
            </a:p>
          </p:txBody>
        </p:sp>
      </p:grpSp>
      <p:sp>
        <p:nvSpPr>
          <p:cNvPr id="3" name="灯片编号占位符 2">
            <a:extLst>
              <a:ext uri="{FF2B5EF4-FFF2-40B4-BE49-F238E27FC236}">
                <a16:creationId xmlns:a16="http://schemas.microsoft.com/office/drawing/2014/main" id="{27EF1DFE-AD5E-4482-BFBB-43609E284684}"/>
              </a:ext>
            </a:extLst>
          </p:cNvPr>
          <p:cNvSpPr>
            <a:spLocks noGrp="1"/>
          </p:cNvSpPr>
          <p:nvPr>
            <p:ph type="sldNum" sz="quarter" idx="10"/>
          </p:nvPr>
        </p:nvSpPr>
        <p:spPr/>
        <p:txBody>
          <a:bodyPr/>
          <a:lstStyle/>
          <a:p>
            <a:fld id="{6C53781C-E1F6-4315-A39D-61273F2E0596}" type="slidenum">
              <a:rPr lang="zh-CN" altLang="en-US" smtClean="0"/>
              <a:pPr/>
              <a:t>3</a:t>
            </a:fld>
            <a:endParaRPr lang="zh-CN" altLang="en-US" dirty="0"/>
          </a:p>
        </p:txBody>
      </p:sp>
      <p:grpSp>
        <p:nvGrpSpPr>
          <p:cNvPr id="4" name="组合 3">
            <a:extLst>
              <a:ext uri="{FF2B5EF4-FFF2-40B4-BE49-F238E27FC236}">
                <a16:creationId xmlns:a16="http://schemas.microsoft.com/office/drawing/2014/main" id="{F0E9E2B1-2FEF-4B84-B585-48741A6B2D0A}"/>
              </a:ext>
            </a:extLst>
          </p:cNvPr>
          <p:cNvGrpSpPr/>
          <p:nvPr/>
        </p:nvGrpSpPr>
        <p:grpSpPr>
          <a:xfrm>
            <a:off x="6394537" y="1370421"/>
            <a:ext cx="4455433" cy="4543136"/>
            <a:chOff x="6394537" y="1370421"/>
            <a:chExt cx="4455433" cy="4543136"/>
          </a:xfrm>
        </p:grpSpPr>
        <p:sp>
          <p:nvSpPr>
            <p:cNvPr id="106" name="矩形: 圆角 105">
              <a:extLst>
                <a:ext uri="{FF2B5EF4-FFF2-40B4-BE49-F238E27FC236}">
                  <a16:creationId xmlns:a16="http://schemas.microsoft.com/office/drawing/2014/main" id="{6560A803-9E22-4F21-AD77-31628CB9791B}"/>
                </a:ext>
              </a:extLst>
            </p:cNvPr>
            <p:cNvSpPr/>
            <p:nvPr/>
          </p:nvSpPr>
          <p:spPr>
            <a:xfrm>
              <a:off x="6394537" y="1370421"/>
              <a:ext cx="4455433" cy="4543136"/>
            </a:xfrm>
            <a:prstGeom prst="roundRect">
              <a:avLst>
                <a:gd name="adj" fmla="val 0"/>
              </a:avLst>
            </a:prstGeom>
            <a:solidFill>
              <a:sysClr val="window" lastClr="FFFFF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just"/>
              <a:endParaRPr lang="zh-CN" altLang="en-US" dirty="0"/>
            </a:p>
          </p:txBody>
        </p:sp>
        <p:sp>
          <p:nvSpPr>
            <p:cNvPr id="108" name="平行四边形 107">
              <a:extLst>
                <a:ext uri="{FF2B5EF4-FFF2-40B4-BE49-F238E27FC236}">
                  <a16:creationId xmlns:a16="http://schemas.microsoft.com/office/drawing/2014/main" id="{B9AADDFE-6190-4D7B-8AF7-D283CED7D353}"/>
                </a:ext>
              </a:extLst>
            </p:cNvPr>
            <p:cNvSpPr/>
            <p:nvPr/>
          </p:nvSpPr>
          <p:spPr>
            <a:xfrm>
              <a:off x="6573552" y="1475356"/>
              <a:ext cx="473565" cy="242093"/>
            </a:xfrm>
            <a:prstGeom prst="parallelogram">
              <a:avLst>
                <a:gd name="adj" fmla="val 4444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10" name="文本框 109">
            <a:extLst>
              <a:ext uri="{FF2B5EF4-FFF2-40B4-BE49-F238E27FC236}">
                <a16:creationId xmlns:a16="http://schemas.microsoft.com/office/drawing/2014/main" id="{447C778E-63F5-4469-AC6A-69F1345503B4}"/>
              </a:ext>
            </a:extLst>
          </p:cNvPr>
          <p:cNvSpPr txBox="1"/>
          <p:nvPr/>
        </p:nvSpPr>
        <p:spPr>
          <a:xfrm>
            <a:off x="6575146" y="1823905"/>
            <a:ext cx="4218251" cy="4051815"/>
          </a:xfrm>
          <a:prstGeom prst="rect">
            <a:avLst/>
          </a:prstGeom>
          <a:noFill/>
        </p:spPr>
        <p:txBody>
          <a:bodyPr wrap="square" rtlCol="0">
            <a:spAutoFit/>
          </a:bodyPr>
          <a:lstStyle/>
          <a:p>
            <a:pPr>
              <a:lnSpc>
                <a:spcPct val="130000"/>
              </a:lnSpc>
            </a:pPr>
            <a:r>
              <a:rPr lang="en-US" altLang="zh-CN" sz="2000" dirty="0">
                <a:solidFill>
                  <a:schemeClr val="tx1">
                    <a:lumMod val="75000"/>
                    <a:lumOff val="25000"/>
                  </a:schemeClr>
                </a:solidFill>
              </a:rPr>
              <a:t>BLE Direction Finding works well on BLE 5.1+ Tags.</a:t>
            </a:r>
          </a:p>
          <a:p>
            <a:pPr>
              <a:lnSpc>
                <a:spcPct val="130000"/>
              </a:lnSpc>
            </a:pPr>
            <a:endParaRPr lang="en-US" altLang="zh-CN" sz="2000" dirty="0">
              <a:solidFill>
                <a:schemeClr val="tx1">
                  <a:lumMod val="75000"/>
                  <a:lumOff val="25000"/>
                </a:schemeClr>
              </a:solidFill>
            </a:endParaRPr>
          </a:p>
          <a:p>
            <a:pPr>
              <a:lnSpc>
                <a:spcPct val="130000"/>
              </a:lnSpc>
            </a:pPr>
            <a:r>
              <a:rPr lang="en-US" altLang="zh-CN" sz="2000" dirty="0">
                <a:solidFill>
                  <a:schemeClr val="tx1">
                    <a:lumMod val="75000"/>
                    <a:lumOff val="25000"/>
                  </a:schemeClr>
                </a:solidFill>
              </a:rPr>
              <a:t>Still </a:t>
            </a:r>
            <a:r>
              <a:rPr lang="en-US" altLang="zh-CN" sz="2000" b="1" dirty="0">
                <a:solidFill>
                  <a:srgbClr val="C00000"/>
                </a:solidFill>
              </a:rPr>
              <a:t>over 4.1 billion (68%)</a:t>
            </a:r>
            <a:r>
              <a:rPr lang="en-US" altLang="zh-CN" sz="2000" dirty="0">
                <a:solidFill>
                  <a:schemeClr val="tx1">
                    <a:lumMod val="75000"/>
                    <a:lumOff val="25000"/>
                  </a:schemeClr>
                </a:solidFill>
              </a:rPr>
              <a:t> BLE devices version is below BLE v5.1.</a:t>
            </a:r>
          </a:p>
          <a:p>
            <a:pPr>
              <a:lnSpc>
                <a:spcPct val="130000"/>
              </a:lnSpc>
            </a:pPr>
            <a:endParaRPr lang="en-US" altLang="zh-CN" sz="2000" dirty="0">
              <a:solidFill>
                <a:schemeClr val="tx1">
                  <a:lumMod val="75000"/>
                  <a:lumOff val="25000"/>
                </a:schemeClr>
              </a:solidFill>
            </a:endParaRPr>
          </a:p>
          <a:p>
            <a:pPr>
              <a:lnSpc>
                <a:spcPct val="130000"/>
              </a:lnSpc>
            </a:pPr>
            <a:r>
              <a:rPr lang="en-US" altLang="zh-CN" sz="2000" b="1" dirty="0">
                <a:solidFill>
                  <a:srgbClr val="C00000"/>
                </a:solidFill>
              </a:rPr>
              <a:t>No backward compatibility </a:t>
            </a:r>
            <a:r>
              <a:rPr lang="en-US" altLang="zh-CN" sz="2000" dirty="0">
                <a:solidFill>
                  <a:schemeClr val="tx1">
                    <a:lumMod val="75000"/>
                    <a:lumOff val="25000"/>
                  </a:schemeClr>
                </a:solidFill>
              </a:rPr>
              <a:t>in standard Direction Finding system. - </a:t>
            </a:r>
            <a:r>
              <a:rPr lang="en-US" altLang="zh-CN" sz="1600" dirty="0">
                <a:solidFill>
                  <a:schemeClr val="tx1">
                    <a:lumMod val="75000"/>
                    <a:lumOff val="25000"/>
                  </a:schemeClr>
                </a:solidFill>
              </a:rPr>
              <a:t>Even higher BLE version device may not support direction finding.</a:t>
            </a:r>
            <a:endParaRPr lang="en-US" altLang="zh-CN" sz="2000" dirty="0">
              <a:solidFill>
                <a:schemeClr val="tx1">
                  <a:lumMod val="75000"/>
                  <a:lumOff val="25000"/>
                </a:schemeClr>
              </a:solidFill>
            </a:endParaRPr>
          </a:p>
        </p:txBody>
      </p:sp>
      <p:sp>
        <p:nvSpPr>
          <p:cNvPr id="6" name="文本占位符 5">
            <a:extLst>
              <a:ext uri="{FF2B5EF4-FFF2-40B4-BE49-F238E27FC236}">
                <a16:creationId xmlns:a16="http://schemas.microsoft.com/office/drawing/2014/main" id="{904ED723-9F9C-4BCB-901B-12297CC2D12A}"/>
              </a:ext>
            </a:extLst>
          </p:cNvPr>
          <p:cNvSpPr>
            <a:spLocks noGrp="1"/>
          </p:cNvSpPr>
          <p:nvPr>
            <p:ph type="body" sz="quarter" idx="12"/>
          </p:nvPr>
        </p:nvSpPr>
        <p:spPr/>
        <p:txBody>
          <a:bodyPr/>
          <a:lstStyle/>
          <a:p>
            <a:endParaRPr lang="zh-CN" altLang="en-US"/>
          </a:p>
        </p:txBody>
      </p:sp>
    </p:spTree>
    <p:extLst>
      <p:ext uri="{BB962C8B-B14F-4D97-AF65-F5344CB8AC3E}">
        <p14:creationId xmlns:p14="http://schemas.microsoft.com/office/powerpoint/2010/main" val="2465565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2"/>
                                        </p:tgtEl>
                                        <p:attrNameLst>
                                          <p:attrName>style.visibility</p:attrName>
                                        </p:attrNameLst>
                                      </p:cBhvr>
                                      <p:to>
                                        <p:strVal val="visible"/>
                                      </p:to>
                                    </p:set>
                                    <p:animEffect transition="in" filter="fade">
                                      <p:cBhvr>
                                        <p:cTn id="7" dur="500"/>
                                        <p:tgtEl>
                                          <p:spTgt spid="262"/>
                                        </p:tgtEl>
                                      </p:cBhvr>
                                    </p:animEffect>
                                  </p:childTnLst>
                                </p:cTn>
                              </p:par>
                              <p:par>
                                <p:cTn id="8" presetID="10" presetClass="entr" presetSubtype="0" fill="hold" nodeType="withEffect">
                                  <p:stCondLst>
                                    <p:cond delay="0"/>
                                  </p:stCondLst>
                                  <p:childTnLst>
                                    <p:set>
                                      <p:cBhvr>
                                        <p:cTn id="9" dur="1" fill="hold">
                                          <p:stCondLst>
                                            <p:cond delay="0"/>
                                          </p:stCondLst>
                                        </p:cTn>
                                        <p:tgtEl>
                                          <p:spTgt spid="289"/>
                                        </p:tgtEl>
                                        <p:attrNameLst>
                                          <p:attrName>style.visibility</p:attrName>
                                        </p:attrNameLst>
                                      </p:cBhvr>
                                      <p:to>
                                        <p:strVal val="visible"/>
                                      </p:to>
                                    </p:set>
                                    <p:animEffect transition="in" filter="fade">
                                      <p:cBhvr>
                                        <p:cTn id="10" dur="500"/>
                                        <p:tgtEl>
                                          <p:spTgt spid="289"/>
                                        </p:tgtEl>
                                      </p:cBhvr>
                                    </p:animEffect>
                                  </p:childTnLst>
                                </p:cTn>
                              </p:par>
                              <p:par>
                                <p:cTn id="11" presetID="10" presetClass="entr" presetSubtype="0" fill="hold" nodeType="withEffect">
                                  <p:stCondLst>
                                    <p:cond delay="0"/>
                                  </p:stCondLst>
                                  <p:childTnLst>
                                    <p:set>
                                      <p:cBhvr>
                                        <p:cTn id="12" dur="1" fill="hold">
                                          <p:stCondLst>
                                            <p:cond delay="0"/>
                                          </p:stCondLst>
                                        </p:cTn>
                                        <p:tgtEl>
                                          <p:spTgt spid="325"/>
                                        </p:tgtEl>
                                        <p:attrNameLst>
                                          <p:attrName>style.visibility</p:attrName>
                                        </p:attrNameLst>
                                      </p:cBhvr>
                                      <p:to>
                                        <p:strVal val="visible"/>
                                      </p:to>
                                    </p:set>
                                    <p:animEffect transition="in" filter="fade">
                                      <p:cBhvr>
                                        <p:cTn id="13" dur="500"/>
                                        <p:tgtEl>
                                          <p:spTgt spid="32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91"/>
                                        </p:tgtEl>
                                        <p:attrNameLst>
                                          <p:attrName>style.visibility</p:attrName>
                                        </p:attrNameLst>
                                      </p:cBhvr>
                                      <p:to>
                                        <p:strVal val="visible"/>
                                      </p:to>
                                    </p:set>
                                    <p:animEffect transition="in" filter="fade">
                                      <p:cBhvr>
                                        <p:cTn id="16" dur="500"/>
                                        <p:tgtEl>
                                          <p:spTgt spid="29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57"/>
                                        </p:tgtEl>
                                        <p:attrNameLst>
                                          <p:attrName>style.visibility</p:attrName>
                                        </p:attrNameLst>
                                      </p:cBhvr>
                                      <p:to>
                                        <p:strVal val="visible"/>
                                      </p:to>
                                    </p:set>
                                    <p:animEffect transition="in" filter="fade">
                                      <p:cBhvr>
                                        <p:cTn id="21" dur="500"/>
                                        <p:tgtEl>
                                          <p:spTgt spid="357"/>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58"/>
                                        </p:tgtEl>
                                        <p:attrNameLst>
                                          <p:attrName>style.visibility</p:attrName>
                                        </p:attrNameLst>
                                      </p:cBhvr>
                                      <p:to>
                                        <p:strVal val="visible"/>
                                      </p:to>
                                    </p:set>
                                    <p:animEffect transition="in" filter="fade">
                                      <p:cBhvr>
                                        <p:cTn id="25" dur="500"/>
                                        <p:tgtEl>
                                          <p:spTgt spid="358"/>
                                        </p:tgtEl>
                                      </p:cBhvr>
                                    </p:animEffect>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110">
                                            <p:txEl>
                                              <p:pRg st="0" end="0"/>
                                            </p:txEl>
                                          </p:spTgt>
                                        </p:tgtEl>
                                        <p:attrNameLst>
                                          <p:attrName>style.visibility</p:attrName>
                                        </p:attrNameLst>
                                      </p:cBhvr>
                                      <p:to>
                                        <p:strVal val="visible"/>
                                      </p:to>
                                    </p:set>
                                    <p:animEffect transition="in" filter="fade">
                                      <p:cBhvr>
                                        <p:cTn id="33" dur="500"/>
                                        <p:tgtEl>
                                          <p:spTgt spid="110">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59"/>
                                        </p:tgtEl>
                                        <p:attrNameLst>
                                          <p:attrName>style.visibility</p:attrName>
                                        </p:attrNameLst>
                                      </p:cBhvr>
                                      <p:to>
                                        <p:strVal val="visible"/>
                                      </p:to>
                                    </p:set>
                                    <p:animEffect transition="in" filter="fade">
                                      <p:cBhvr>
                                        <p:cTn id="38" dur="500"/>
                                        <p:tgtEl>
                                          <p:spTgt spid="359"/>
                                        </p:tgtEl>
                                      </p:cBhvr>
                                    </p:animEffec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110">
                                            <p:txEl>
                                              <p:pRg st="2" end="2"/>
                                            </p:txEl>
                                          </p:spTgt>
                                        </p:tgtEl>
                                        <p:attrNameLst>
                                          <p:attrName>style.visibility</p:attrName>
                                        </p:attrNameLst>
                                      </p:cBhvr>
                                      <p:to>
                                        <p:strVal val="visible"/>
                                      </p:to>
                                    </p:set>
                                    <p:animEffect transition="in" filter="fade">
                                      <p:cBhvr>
                                        <p:cTn id="42" dur="500"/>
                                        <p:tgtEl>
                                          <p:spTgt spid="110">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60"/>
                                        </p:tgtEl>
                                        <p:attrNameLst>
                                          <p:attrName>style.visibility</p:attrName>
                                        </p:attrNameLst>
                                      </p:cBhvr>
                                      <p:to>
                                        <p:strVal val="visible"/>
                                      </p:to>
                                    </p:set>
                                    <p:animEffect transition="in" filter="fade">
                                      <p:cBhvr>
                                        <p:cTn id="47" dur="500"/>
                                        <p:tgtEl>
                                          <p:spTgt spid="360"/>
                                        </p:tgtEl>
                                      </p:cBhvr>
                                    </p:animEffect>
                                  </p:childTnLst>
                                </p:cTn>
                              </p:par>
                            </p:childTnLst>
                          </p:cTn>
                        </p:par>
                        <p:par>
                          <p:cTn id="48" fill="hold">
                            <p:stCondLst>
                              <p:cond delay="500"/>
                            </p:stCondLst>
                            <p:childTnLst>
                              <p:par>
                                <p:cTn id="49" presetID="10" presetClass="entr" presetSubtype="0" fill="hold" grpId="0" nodeType="afterEffect">
                                  <p:stCondLst>
                                    <p:cond delay="0"/>
                                  </p:stCondLst>
                                  <p:childTnLst>
                                    <p:set>
                                      <p:cBhvr>
                                        <p:cTn id="50" dur="1" fill="hold">
                                          <p:stCondLst>
                                            <p:cond delay="0"/>
                                          </p:stCondLst>
                                        </p:cTn>
                                        <p:tgtEl>
                                          <p:spTgt spid="261"/>
                                        </p:tgtEl>
                                        <p:attrNameLst>
                                          <p:attrName>style.visibility</p:attrName>
                                        </p:attrNameLst>
                                      </p:cBhvr>
                                      <p:to>
                                        <p:strVal val="visible"/>
                                      </p:to>
                                    </p:set>
                                    <p:animEffect transition="in" filter="fade">
                                      <p:cBhvr>
                                        <p:cTn id="51" dur="500"/>
                                        <p:tgtEl>
                                          <p:spTgt spid="261"/>
                                        </p:tgtEl>
                                      </p:cBhvr>
                                    </p:animEffect>
                                  </p:childTnLst>
                                </p:cTn>
                              </p:par>
                            </p:childTnLst>
                          </p:cTn>
                        </p:par>
                        <p:par>
                          <p:cTn id="52" fill="hold">
                            <p:stCondLst>
                              <p:cond delay="1000"/>
                            </p:stCondLst>
                            <p:childTnLst>
                              <p:par>
                                <p:cTn id="53" presetID="10" presetClass="entr" presetSubtype="0" fill="hold" grpId="0" nodeType="afterEffect">
                                  <p:stCondLst>
                                    <p:cond delay="0"/>
                                  </p:stCondLst>
                                  <p:childTnLst>
                                    <p:set>
                                      <p:cBhvr>
                                        <p:cTn id="54" dur="1" fill="hold">
                                          <p:stCondLst>
                                            <p:cond delay="0"/>
                                          </p:stCondLst>
                                        </p:cTn>
                                        <p:tgtEl>
                                          <p:spTgt spid="110">
                                            <p:txEl>
                                              <p:pRg st="4" end="4"/>
                                            </p:txEl>
                                          </p:spTgt>
                                        </p:tgtEl>
                                        <p:attrNameLst>
                                          <p:attrName>style.visibility</p:attrName>
                                        </p:attrNameLst>
                                      </p:cBhvr>
                                      <p:to>
                                        <p:strVal val="visible"/>
                                      </p:to>
                                    </p:set>
                                    <p:animEffect transition="in" filter="fade">
                                      <p:cBhvr>
                                        <p:cTn id="55" dur="500"/>
                                        <p:tgtEl>
                                          <p:spTgt spid="110">
                                            <p:txEl>
                                              <p:pRg st="4" end="4"/>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110">
                                            <p:txEl>
                                              <p:pRg st="0" end="0"/>
                                            </p:txEl>
                                          </p:spTgt>
                                        </p:tgtEl>
                                      </p:cBhvr>
                                    </p:animEffect>
                                    <p:set>
                                      <p:cBhvr>
                                        <p:cTn id="60" dur="1" fill="hold">
                                          <p:stCondLst>
                                            <p:cond delay="499"/>
                                          </p:stCondLst>
                                        </p:cTn>
                                        <p:tgtEl>
                                          <p:spTgt spid="110">
                                            <p:txEl>
                                              <p:pRg st="0" end="0"/>
                                            </p:txEl>
                                          </p:spTgt>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110">
                                            <p:txEl>
                                              <p:pRg st="2" end="2"/>
                                            </p:txEl>
                                          </p:spTgt>
                                        </p:tgtEl>
                                      </p:cBhvr>
                                    </p:animEffect>
                                    <p:set>
                                      <p:cBhvr>
                                        <p:cTn id="63" dur="1" fill="hold">
                                          <p:stCondLst>
                                            <p:cond delay="499"/>
                                          </p:stCondLst>
                                        </p:cTn>
                                        <p:tgtEl>
                                          <p:spTgt spid="110">
                                            <p:txEl>
                                              <p:pRg st="2" end="2"/>
                                            </p:txEl>
                                          </p:spTgt>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110">
                                            <p:txEl>
                                              <p:pRg st="4" end="4"/>
                                            </p:txEl>
                                          </p:spTgt>
                                        </p:tgtEl>
                                      </p:cBhvr>
                                    </p:animEffect>
                                    <p:set>
                                      <p:cBhvr>
                                        <p:cTn id="66" dur="1" fill="hold">
                                          <p:stCondLst>
                                            <p:cond delay="499"/>
                                          </p:stCondLst>
                                        </p:cTn>
                                        <p:tgtEl>
                                          <p:spTgt spid="110">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 grpId="0"/>
      <p:bldP spid="291" grpId="0"/>
      <p:bldP spid="110" grpId="0" uiExpand="1" build="p"/>
      <p:bldP spid="110" grpId="1" build="allAtOnce"/>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9" name="组合 118">
            <a:extLst>
              <a:ext uri="{FF2B5EF4-FFF2-40B4-BE49-F238E27FC236}">
                <a16:creationId xmlns:a16="http://schemas.microsoft.com/office/drawing/2014/main" id="{6807971A-F6E9-42F6-8BA6-677E523FEA2C}"/>
              </a:ext>
            </a:extLst>
          </p:cNvPr>
          <p:cNvGrpSpPr/>
          <p:nvPr/>
        </p:nvGrpSpPr>
        <p:grpSpPr>
          <a:xfrm>
            <a:off x="1811643" y="2707089"/>
            <a:ext cx="936898" cy="2970208"/>
            <a:chOff x="1811643" y="2707089"/>
            <a:chExt cx="936898" cy="2970208"/>
          </a:xfrm>
        </p:grpSpPr>
        <p:grpSp>
          <p:nvGrpSpPr>
            <p:cNvPr id="23" name="群組 161">
              <a:extLst>
                <a:ext uri="{FF2B5EF4-FFF2-40B4-BE49-F238E27FC236}">
                  <a16:creationId xmlns:a16="http://schemas.microsoft.com/office/drawing/2014/main" id="{C12114E0-5775-4CBF-8FDF-24A284374AB4}"/>
                </a:ext>
              </a:extLst>
            </p:cNvPr>
            <p:cNvGrpSpPr/>
            <p:nvPr/>
          </p:nvGrpSpPr>
          <p:grpSpPr>
            <a:xfrm>
              <a:off x="2175978" y="2707089"/>
              <a:ext cx="572563" cy="2966536"/>
              <a:chOff x="1943044" y="2083740"/>
              <a:chExt cx="572563" cy="2966536"/>
            </a:xfrm>
          </p:grpSpPr>
          <p:sp>
            <p:nvSpPr>
              <p:cNvPr id="24" name="橢圓 170">
                <a:extLst>
                  <a:ext uri="{FF2B5EF4-FFF2-40B4-BE49-F238E27FC236}">
                    <a16:creationId xmlns:a16="http://schemas.microsoft.com/office/drawing/2014/main" id="{65A3C60B-77C0-47DF-875C-A4FFDA1E6DE0}"/>
                  </a:ext>
                </a:extLst>
              </p:cNvPr>
              <p:cNvSpPr/>
              <p:nvPr/>
            </p:nvSpPr>
            <p:spPr>
              <a:xfrm>
                <a:off x="1943044" y="4821676"/>
                <a:ext cx="228600" cy="228600"/>
              </a:xfrm>
              <a:prstGeom prst="ellipse">
                <a:avLst/>
              </a:prstGeom>
              <a:solidFill>
                <a:srgbClr val="F07F09"/>
              </a:solidFill>
              <a:ln w="6350" cap="flat" cmpd="sng" algn="ctr">
                <a:noFill/>
                <a:prstDash val="solid"/>
                <a:miter lim="800000"/>
              </a:ln>
              <a:effectLst/>
            </p:spPr>
            <p:txBody>
              <a:bodyPr rtlCol="0" anchor="ctr"/>
              <a:lstStyle/>
              <a:p>
                <a:pPr algn="ctr">
                  <a:defRPr/>
                </a:pPr>
                <a:endParaRPr kumimoji="1" lang="zh-TW" altLang="en-US" kern="0">
                  <a:solidFill>
                    <a:prstClr val="white"/>
                  </a:solidFill>
                  <a:ea typeface="微軟正黑體" panose="020B0604030504040204" pitchFamily="34" charset="-120"/>
                </a:endParaRPr>
              </a:p>
            </p:txBody>
          </p:sp>
          <p:sp>
            <p:nvSpPr>
              <p:cNvPr id="25" name="橢圓 171">
                <a:extLst>
                  <a:ext uri="{FF2B5EF4-FFF2-40B4-BE49-F238E27FC236}">
                    <a16:creationId xmlns:a16="http://schemas.microsoft.com/office/drawing/2014/main" id="{6004A95D-8FC1-4BC8-96AA-A7055645CB8C}"/>
                  </a:ext>
                </a:extLst>
              </p:cNvPr>
              <p:cNvSpPr/>
              <p:nvPr/>
            </p:nvSpPr>
            <p:spPr>
              <a:xfrm>
                <a:off x="1943044" y="4430544"/>
                <a:ext cx="228600" cy="228600"/>
              </a:xfrm>
              <a:prstGeom prst="ellipse">
                <a:avLst/>
              </a:prstGeom>
              <a:solidFill>
                <a:srgbClr val="4E8542"/>
              </a:solidFill>
              <a:ln w="6350" cap="flat" cmpd="sng" algn="ctr">
                <a:noFill/>
                <a:prstDash val="solid"/>
                <a:miter lim="800000"/>
              </a:ln>
              <a:effectLst/>
            </p:spPr>
            <p:txBody>
              <a:bodyPr rtlCol="0" anchor="ctr"/>
              <a:lstStyle/>
              <a:p>
                <a:pPr algn="ctr">
                  <a:defRPr/>
                </a:pPr>
                <a:endParaRPr kumimoji="1" lang="zh-TW" altLang="en-US" kern="0">
                  <a:solidFill>
                    <a:prstClr val="white"/>
                  </a:solidFill>
                  <a:ea typeface="微軟正黑體" panose="020B0604030504040204" pitchFamily="34" charset="-120"/>
                </a:endParaRPr>
              </a:p>
            </p:txBody>
          </p:sp>
          <p:sp>
            <p:nvSpPr>
              <p:cNvPr id="26" name="橢圓 172">
                <a:extLst>
                  <a:ext uri="{FF2B5EF4-FFF2-40B4-BE49-F238E27FC236}">
                    <a16:creationId xmlns:a16="http://schemas.microsoft.com/office/drawing/2014/main" id="{CC274D76-EEA3-4AAF-B702-E4A2D4EEC52B}"/>
                  </a:ext>
                </a:extLst>
              </p:cNvPr>
              <p:cNvSpPr/>
              <p:nvPr/>
            </p:nvSpPr>
            <p:spPr>
              <a:xfrm>
                <a:off x="1943044" y="4039410"/>
                <a:ext cx="228600" cy="228600"/>
              </a:xfrm>
              <a:prstGeom prst="ellipse">
                <a:avLst/>
              </a:prstGeom>
              <a:solidFill>
                <a:sysClr val="windowText" lastClr="000000">
                  <a:lumMod val="50000"/>
                  <a:lumOff val="50000"/>
                </a:sysClr>
              </a:solidFill>
              <a:ln w="6350" cap="flat" cmpd="sng" algn="ctr">
                <a:noFill/>
                <a:prstDash val="solid"/>
                <a:miter lim="800000"/>
              </a:ln>
              <a:effectLst/>
            </p:spPr>
            <p:txBody>
              <a:bodyPr rtlCol="0" anchor="ctr"/>
              <a:lstStyle/>
              <a:p>
                <a:pPr algn="ctr">
                  <a:defRPr/>
                </a:pPr>
                <a:endParaRPr kumimoji="1" lang="zh-TW" altLang="en-US" kern="0">
                  <a:solidFill>
                    <a:prstClr val="white"/>
                  </a:solidFill>
                  <a:ea typeface="微軟正黑體" panose="020B0604030504040204" pitchFamily="34" charset="-120"/>
                </a:endParaRPr>
              </a:p>
            </p:txBody>
          </p:sp>
          <p:sp>
            <p:nvSpPr>
              <p:cNvPr id="27" name="橢圓 173">
                <a:extLst>
                  <a:ext uri="{FF2B5EF4-FFF2-40B4-BE49-F238E27FC236}">
                    <a16:creationId xmlns:a16="http://schemas.microsoft.com/office/drawing/2014/main" id="{604E7EBB-ECBE-4319-B00F-D2B85206655E}"/>
                  </a:ext>
                </a:extLst>
              </p:cNvPr>
              <p:cNvSpPr/>
              <p:nvPr/>
            </p:nvSpPr>
            <p:spPr>
              <a:xfrm>
                <a:off x="1943044" y="3648276"/>
                <a:ext cx="228600" cy="228600"/>
              </a:xfrm>
              <a:prstGeom prst="ellipse">
                <a:avLst/>
              </a:prstGeom>
              <a:solidFill>
                <a:srgbClr val="1B587C"/>
              </a:solidFill>
              <a:ln w="6350" cap="flat" cmpd="sng" algn="ctr">
                <a:noFill/>
                <a:prstDash val="solid"/>
                <a:miter lim="800000"/>
              </a:ln>
              <a:effectLst/>
            </p:spPr>
            <p:txBody>
              <a:bodyPr rtlCol="0" anchor="ctr"/>
              <a:lstStyle/>
              <a:p>
                <a:pPr algn="ctr">
                  <a:defRPr/>
                </a:pPr>
                <a:endParaRPr kumimoji="1" lang="zh-TW" altLang="en-US" kern="0">
                  <a:solidFill>
                    <a:prstClr val="white"/>
                  </a:solidFill>
                  <a:ea typeface="微軟正黑體" panose="020B0604030504040204" pitchFamily="34" charset="-120"/>
                </a:endParaRPr>
              </a:p>
            </p:txBody>
          </p:sp>
          <p:sp>
            <p:nvSpPr>
              <p:cNvPr id="28" name="橢圓 174">
                <a:extLst>
                  <a:ext uri="{FF2B5EF4-FFF2-40B4-BE49-F238E27FC236}">
                    <a16:creationId xmlns:a16="http://schemas.microsoft.com/office/drawing/2014/main" id="{E6F86B00-397C-4502-8348-DD373C8AA215}"/>
                  </a:ext>
                </a:extLst>
              </p:cNvPr>
              <p:cNvSpPr/>
              <p:nvPr/>
            </p:nvSpPr>
            <p:spPr>
              <a:xfrm>
                <a:off x="1943044" y="3257142"/>
                <a:ext cx="228600" cy="228600"/>
              </a:xfrm>
              <a:prstGeom prst="ellipse">
                <a:avLst/>
              </a:prstGeom>
              <a:solidFill>
                <a:srgbClr val="F07F09">
                  <a:lumMod val="75000"/>
                </a:srgbClr>
              </a:solidFill>
              <a:ln w="6350" cap="flat" cmpd="sng" algn="ctr">
                <a:noFill/>
                <a:prstDash val="solid"/>
                <a:miter lim="800000"/>
              </a:ln>
              <a:effectLst/>
            </p:spPr>
            <p:txBody>
              <a:bodyPr rtlCol="0" anchor="ctr"/>
              <a:lstStyle/>
              <a:p>
                <a:pPr algn="ctr">
                  <a:defRPr/>
                </a:pPr>
                <a:endParaRPr kumimoji="1" lang="zh-TW" altLang="en-US" kern="0">
                  <a:solidFill>
                    <a:prstClr val="white"/>
                  </a:solidFill>
                  <a:ea typeface="微軟正黑體" panose="020B0604030504040204" pitchFamily="34" charset="-120"/>
                </a:endParaRPr>
              </a:p>
            </p:txBody>
          </p:sp>
          <p:sp>
            <p:nvSpPr>
              <p:cNvPr id="29" name="橢圓 175">
                <a:extLst>
                  <a:ext uri="{FF2B5EF4-FFF2-40B4-BE49-F238E27FC236}">
                    <a16:creationId xmlns:a16="http://schemas.microsoft.com/office/drawing/2014/main" id="{6A9DFDC9-6DF6-4BEF-A48A-6186C4AB7C66}"/>
                  </a:ext>
                </a:extLst>
              </p:cNvPr>
              <p:cNvSpPr/>
              <p:nvPr/>
            </p:nvSpPr>
            <p:spPr>
              <a:xfrm>
                <a:off x="1943044" y="2866008"/>
                <a:ext cx="228600" cy="228600"/>
              </a:xfrm>
              <a:prstGeom prst="ellipse">
                <a:avLst/>
              </a:prstGeom>
              <a:solidFill>
                <a:srgbClr val="4E8542">
                  <a:lumMod val="75000"/>
                </a:srgbClr>
              </a:solidFill>
              <a:ln w="6350" cap="flat" cmpd="sng" algn="ctr">
                <a:noFill/>
                <a:prstDash val="solid"/>
                <a:miter lim="800000"/>
              </a:ln>
              <a:effectLst/>
            </p:spPr>
            <p:txBody>
              <a:bodyPr rtlCol="0" anchor="ctr"/>
              <a:lstStyle/>
              <a:p>
                <a:pPr algn="ctr">
                  <a:defRPr/>
                </a:pPr>
                <a:endParaRPr kumimoji="1" lang="zh-TW" altLang="en-US" kern="0" dirty="0">
                  <a:solidFill>
                    <a:prstClr val="white"/>
                  </a:solidFill>
                  <a:ea typeface="微軟正黑體" panose="020B0604030504040204" pitchFamily="34" charset="-120"/>
                </a:endParaRPr>
              </a:p>
            </p:txBody>
          </p:sp>
          <p:sp>
            <p:nvSpPr>
              <p:cNvPr id="30" name="橢圓 176">
                <a:extLst>
                  <a:ext uri="{FF2B5EF4-FFF2-40B4-BE49-F238E27FC236}">
                    <a16:creationId xmlns:a16="http://schemas.microsoft.com/office/drawing/2014/main" id="{0B2C488A-E639-4BC4-9826-82ACD173EDF6}"/>
                  </a:ext>
                </a:extLst>
              </p:cNvPr>
              <p:cNvSpPr/>
              <p:nvPr/>
            </p:nvSpPr>
            <p:spPr>
              <a:xfrm>
                <a:off x="1943044" y="2474874"/>
                <a:ext cx="228600" cy="228600"/>
              </a:xfrm>
              <a:prstGeom prst="ellipse">
                <a:avLst/>
              </a:prstGeom>
              <a:solidFill>
                <a:srgbClr val="604878">
                  <a:lumMod val="60000"/>
                  <a:lumOff val="40000"/>
                </a:srgbClr>
              </a:solidFill>
              <a:ln w="6350" cap="flat" cmpd="sng" algn="ctr">
                <a:noFill/>
                <a:prstDash val="solid"/>
                <a:miter lim="800000"/>
              </a:ln>
              <a:effectLst/>
            </p:spPr>
            <p:txBody>
              <a:bodyPr rtlCol="0" anchor="ctr"/>
              <a:lstStyle/>
              <a:p>
                <a:pPr algn="ctr">
                  <a:defRPr/>
                </a:pPr>
                <a:endParaRPr kumimoji="1" lang="zh-TW" altLang="en-US" kern="0">
                  <a:solidFill>
                    <a:prstClr val="white"/>
                  </a:solidFill>
                  <a:ea typeface="微軟正黑體" panose="020B0604030504040204" pitchFamily="34" charset="-120"/>
                </a:endParaRPr>
              </a:p>
            </p:txBody>
          </p:sp>
          <p:sp>
            <p:nvSpPr>
              <p:cNvPr id="31" name="橢圓 177">
                <a:extLst>
                  <a:ext uri="{FF2B5EF4-FFF2-40B4-BE49-F238E27FC236}">
                    <a16:creationId xmlns:a16="http://schemas.microsoft.com/office/drawing/2014/main" id="{7729DD6E-0995-4A47-BEB1-49EE0579D1DD}"/>
                  </a:ext>
                </a:extLst>
              </p:cNvPr>
              <p:cNvSpPr/>
              <p:nvPr/>
            </p:nvSpPr>
            <p:spPr>
              <a:xfrm>
                <a:off x="1943044" y="2083740"/>
                <a:ext cx="228600" cy="228600"/>
              </a:xfrm>
              <a:prstGeom prst="ellipse">
                <a:avLst/>
              </a:prstGeom>
              <a:solidFill>
                <a:srgbClr val="C19859"/>
              </a:solidFill>
              <a:ln w="6350" cap="flat" cmpd="sng" algn="ctr">
                <a:noFill/>
                <a:prstDash val="solid"/>
                <a:miter lim="800000"/>
              </a:ln>
              <a:effectLst/>
            </p:spPr>
            <p:txBody>
              <a:bodyPr rtlCol="0" anchor="ctr"/>
              <a:lstStyle/>
              <a:p>
                <a:pPr algn="ctr">
                  <a:defRPr/>
                </a:pPr>
                <a:endParaRPr kumimoji="1" lang="zh-TW" altLang="en-US" kern="0">
                  <a:solidFill>
                    <a:prstClr val="white"/>
                  </a:solidFill>
                  <a:ea typeface="微軟正黑體" panose="020B0604030504040204" pitchFamily="34" charset="-120"/>
                </a:endParaRPr>
              </a:p>
            </p:txBody>
          </p:sp>
          <p:sp>
            <p:nvSpPr>
              <p:cNvPr id="32" name="橢圓 172">
                <a:extLst>
                  <a:ext uri="{FF2B5EF4-FFF2-40B4-BE49-F238E27FC236}">
                    <a16:creationId xmlns:a16="http://schemas.microsoft.com/office/drawing/2014/main" id="{422ABAF7-AA65-4004-B093-DCD33A2C44D9}"/>
                  </a:ext>
                </a:extLst>
              </p:cNvPr>
              <p:cNvSpPr/>
              <p:nvPr/>
            </p:nvSpPr>
            <p:spPr>
              <a:xfrm>
                <a:off x="2287007" y="4043563"/>
                <a:ext cx="228600" cy="228600"/>
              </a:xfrm>
              <a:prstGeom prst="ellipse">
                <a:avLst/>
              </a:prstGeom>
              <a:solidFill>
                <a:sysClr val="windowText" lastClr="000000">
                  <a:lumMod val="50000"/>
                  <a:lumOff val="50000"/>
                </a:sysClr>
              </a:solidFill>
              <a:ln w="6350" cap="flat" cmpd="sng" algn="ctr">
                <a:noFill/>
                <a:prstDash val="solid"/>
                <a:miter lim="800000"/>
              </a:ln>
              <a:effectLst/>
            </p:spPr>
            <p:txBody>
              <a:bodyPr rtlCol="0" anchor="ctr"/>
              <a:lstStyle/>
              <a:p>
                <a:pPr algn="ctr">
                  <a:defRPr/>
                </a:pPr>
                <a:endParaRPr kumimoji="1" lang="zh-TW" altLang="en-US" kern="0">
                  <a:solidFill>
                    <a:prstClr val="white"/>
                  </a:solidFill>
                  <a:ea typeface="微軟正黑體" panose="020B0604030504040204" pitchFamily="34" charset="-120"/>
                </a:endParaRPr>
              </a:p>
            </p:txBody>
          </p:sp>
        </p:grpSp>
        <p:grpSp>
          <p:nvGrpSpPr>
            <p:cNvPr id="33" name="群組 162">
              <a:extLst>
                <a:ext uri="{FF2B5EF4-FFF2-40B4-BE49-F238E27FC236}">
                  <a16:creationId xmlns:a16="http://schemas.microsoft.com/office/drawing/2014/main" id="{00AF21A1-FB01-453B-8B84-479D690E399B}"/>
                </a:ext>
              </a:extLst>
            </p:cNvPr>
            <p:cNvGrpSpPr/>
            <p:nvPr/>
          </p:nvGrpSpPr>
          <p:grpSpPr>
            <a:xfrm>
              <a:off x="2519941" y="5057565"/>
              <a:ext cx="228600" cy="619732"/>
              <a:chOff x="1943044" y="4430544"/>
              <a:chExt cx="228600" cy="619732"/>
            </a:xfrm>
          </p:grpSpPr>
          <p:sp>
            <p:nvSpPr>
              <p:cNvPr id="34" name="橢圓 163">
                <a:extLst>
                  <a:ext uri="{FF2B5EF4-FFF2-40B4-BE49-F238E27FC236}">
                    <a16:creationId xmlns:a16="http://schemas.microsoft.com/office/drawing/2014/main" id="{C4D73CBD-D542-460C-9C3C-12BC2EFA7EC0}"/>
                  </a:ext>
                </a:extLst>
              </p:cNvPr>
              <p:cNvSpPr/>
              <p:nvPr/>
            </p:nvSpPr>
            <p:spPr>
              <a:xfrm>
                <a:off x="1943044" y="4821676"/>
                <a:ext cx="228600" cy="228600"/>
              </a:xfrm>
              <a:prstGeom prst="ellipse">
                <a:avLst/>
              </a:prstGeom>
              <a:solidFill>
                <a:srgbClr val="F07F09"/>
              </a:solidFill>
              <a:ln w="6350" cap="flat" cmpd="sng" algn="ctr">
                <a:noFill/>
                <a:prstDash val="solid"/>
                <a:miter lim="800000"/>
              </a:ln>
              <a:effectLst/>
            </p:spPr>
            <p:txBody>
              <a:bodyPr rtlCol="0" anchor="ctr"/>
              <a:lstStyle/>
              <a:p>
                <a:pPr algn="ctr">
                  <a:defRPr/>
                </a:pPr>
                <a:endParaRPr kumimoji="1" lang="zh-TW" altLang="en-US" kern="0">
                  <a:solidFill>
                    <a:prstClr val="white"/>
                  </a:solidFill>
                  <a:ea typeface="微軟正黑體" panose="020B0604030504040204" pitchFamily="34" charset="-120"/>
                </a:endParaRPr>
              </a:p>
            </p:txBody>
          </p:sp>
          <p:sp>
            <p:nvSpPr>
              <p:cNvPr id="35" name="橢圓 164">
                <a:extLst>
                  <a:ext uri="{FF2B5EF4-FFF2-40B4-BE49-F238E27FC236}">
                    <a16:creationId xmlns:a16="http://schemas.microsoft.com/office/drawing/2014/main" id="{63F0FD4F-ED28-4CE3-BE68-E648DB688609}"/>
                  </a:ext>
                </a:extLst>
              </p:cNvPr>
              <p:cNvSpPr/>
              <p:nvPr/>
            </p:nvSpPr>
            <p:spPr>
              <a:xfrm>
                <a:off x="1943044" y="4430544"/>
                <a:ext cx="228600" cy="228600"/>
              </a:xfrm>
              <a:prstGeom prst="ellipse">
                <a:avLst/>
              </a:prstGeom>
              <a:solidFill>
                <a:srgbClr val="4E8542"/>
              </a:solidFill>
              <a:ln w="6350" cap="flat" cmpd="sng" algn="ctr">
                <a:noFill/>
                <a:prstDash val="solid"/>
                <a:miter lim="800000"/>
              </a:ln>
              <a:effectLst/>
            </p:spPr>
            <p:txBody>
              <a:bodyPr rtlCol="0" anchor="ctr"/>
              <a:lstStyle/>
              <a:p>
                <a:pPr algn="ctr">
                  <a:defRPr/>
                </a:pPr>
                <a:endParaRPr kumimoji="1" lang="zh-TW" altLang="en-US" kern="0">
                  <a:solidFill>
                    <a:prstClr val="white"/>
                  </a:solidFill>
                  <a:ea typeface="微軟正黑體" panose="020B0604030504040204" pitchFamily="34" charset="-120"/>
                </a:endParaRPr>
              </a:p>
            </p:txBody>
          </p:sp>
        </p:grpSp>
        <p:grpSp>
          <p:nvGrpSpPr>
            <p:cNvPr id="62" name="群組 161">
              <a:extLst>
                <a:ext uri="{FF2B5EF4-FFF2-40B4-BE49-F238E27FC236}">
                  <a16:creationId xmlns:a16="http://schemas.microsoft.com/office/drawing/2014/main" id="{B1BF14B8-4690-4B1F-A845-BEA217579B3C}"/>
                </a:ext>
              </a:extLst>
            </p:cNvPr>
            <p:cNvGrpSpPr/>
            <p:nvPr/>
          </p:nvGrpSpPr>
          <p:grpSpPr>
            <a:xfrm>
              <a:off x="1811643" y="2707152"/>
              <a:ext cx="228600" cy="2966536"/>
              <a:chOff x="1943044" y="2083740"/>
              <a:chExt cx="228600" cy="2966536"/>
            </a:xfrm>
          </p:grpSpPr>
          <p:sp>
            <p:nvSpPr>
              <p:cNvPr id="63" name="橢圓 170">
                <a:extLst>
                  <a:ext uri="{FF2B5EF4-FFF2-40B4-BE49-F238E27FC236}">
                    <a16:creationId xmlns:a16="http://schemas.microsoft.com/office/drawing/2014/main" id="{BBC1E6E4-F9DA-4252-AD47-026C007B7E35}"/>
                  </a:ext>
                </a:extLst>
              </p:cNvPr>
              <p:cNvSpPr/>
              <p:nvPr/>
            </p:nvSpPr>
            <p:spPr>
              <a:xfrm>
                <a:off x="1943044" y="4821676"/>
                <a:ext cx="228600" cy="228600"/>
              </a:xfrm>
              <a:prstGeom prst="ellipse">
                <a:avLst/>
              </a:prstGeom>
              <a:solidFill>
                <a:srgbClr val="F07F09"/>
              </a:solidFill>
              <a:ln w="6350" cap="flat" cmpd="sng" algn="ctr">
                <a:noFill/>
                <a:prstDash val="solid"/>
                <a:miter lim="800000"/>
              </a:ln>
              <a:effectLst/>
            </p:spPr>
            <p:txBody>
              <a:bodyPr rtlCol="0" anchor="ctr"/>
              <a:lstStyle/>
              <a:p>
                <a:pPr algn="ctr">
                  <a:defRPr/>
                </a:pPr>
                <a:endParaRPr kumimoji="1" lang="zh-TW" altLang="en-US" kern="0">
                  <a:solidFill>
                    <a:prstClr val="white"/>
                  </a:solidFill>
                  <a:ea typeface="微軟正黑體" panose="020B0604030504040204" pitchFamily="34" charset="-120"/>
                </a:endParaRPr>
              </a:p>
            </p:txBody>
          </p:sp>
          <p:sp>
            <p:nvSpPr>
              <p:cNvPr id="64" name="橢圓 171">
                <a:extLst>
                  <a:ext uri="{FF2B5EF4-FFF2-40B4-BE49-F238E27FC236}">
                    <a16:creationId xmlns:a16="http://schemas.microsoft.com/office/drawing/2014/main" id="{09FB8DA2-0566-4366-864D-55A94C12B6CB}"/>
                  </a:ext>
                </a:extLst>
              </p:cNvPr>
              <p:cNvSpPr/>
              <p:nvPr/>
            </p:nvSpPr>
            <p:spPr>
              <a:xfrm>
                <a:off x="1943044" y="4430544"/>
                <a:ext cx="228600" cy="228600"/>
              </a:xfrm>
              <a:prstGeom prst="ellipse">
                <a:avLst/>
              </a:prstGeom>
              <a:solidFill>
                <a:srgbClr val="4E8542"/>
              </a:solidFill>
              <a:ln w="6350" cap="flat" cmpd="sng" algn="ctr">
                <a:noFill/>
                <a:prstDash val="solid"/>
                <a:miter lim="800000"/>
              </a:ln>
              <a:effectLst/>
            </p:spPr>
            <p:txBody>
              <a:bodyPr rtlCol="0" anchor="ctr"/>
              <a:lstStyle/>
              <a:p>
                <a:pPr algn="ctr">
                  <a:defRPr/>
                </a:pPr>
                <a:endParaRPr kumimoji="1" lang="zh-TW" altLang="en-US" kern="0">
                  <a:solidFill>
                    <a:prstClr val="white"/>
                  </a:solidFill>
                  <a:ea typeface="微軟正黑體" panose="020B0604030504040204" pitchFamily="34" charset="-120"/>
                </a:endParaRPr>
              </a:p>
            </p:txBody>
          </p:sp>
          <p:sp>
            <p:nvSpPr>
              <p:cNvPr id="65" name="橢圓 172">
                <a:extLst>
                  <a:ext uri="{FF2B5EF4-FFF2-40B4-BE49-F238E27FC236}">
                    <a16:creationId xmlns:a16="http://schemas.microsoft.com/office/drawing/2014/main" id="{2C2D9D68-F122-49A5-BA72-BC3B1983D7DA}"/>
                  </a:ext>
                </a:extLst>
              </p:cNvPr>
              <p:cNvSpPr/>
              <p:nvPr/>
            </p:nvSpPr>
            <p:spPr>
              <a:xfrm>
                <a:off x="1943044" y="4039410"/>
                <a:ext cx="228600" cy="228600"/>
              </a:xfrm>
              <a:prstGeom prst="ellipse">
                <a:avLst/>
              </a:prstGeom>
              <a:solidFill>
                <a:sysClr val="windowText" lastClr="000000">
                  <a:lumMod val="50000"/>
                  <a:lumOff val="50000"/>
                </a:sysClr>
              </a:solidFill>
              <a:ln w="6350" cap="flat" cmpd="sng" algn="ctr">
                <a:noFill/>
                <a:prstDash val="solid"/>
                <a:miter lim="800000"/>
              </a:ln>
              <a:effectLst/>
            </p:spPr>
            <p:txBody>
              <a:bodyPr rtlCol="0" anchor="ctr"/>
              <a:lstStyle/>
              <a:p>
                <a:pPr algn="ctr">
                  <a:defRPr/>
                </a:pPr>
                <a:endParaRPr kumimoji="1" lang="zh-TW" altLang="en-US" kern="0">
                  <a:solidFill>
                    <a:prstClr val="white"/>
                  </a:solidFill>
                  <a:ea typeface="微軟正黑體" panose="020B0604030504040204" pitchFamily="34" charset="-120"/>
                </a:endParaRPr>
              </a:p>
            </p:txBody>
          </p:sp>
          <p:sp>
            <p:nvSpPr>
              <p:cNvPr id="66" name="橢圓 173">
                <a:extLst>
                  <a:ext uri="{FF2B5EF4-FFF2-40B4-BE49-F238E27FC236}">
                    <a16:creationId xmlns:a16="http://schemas.microsoft.com/office/drawing/2014/main" id="{587A9F7E-C8C0-456B-9B38-14BD51DF93B2}"/>
                  </a:ext>
                </a:extLst>
              </p:cNvPr>
              <p:cNvSpPr/>
              <p:nvPr/>
            </p:nvSpPr>
            <p:spPr>
              <a:xfrm>
                <a:off x="1943044" y="3648276"/>
                <a:ext cx="228600" cy="228600"/>
              </a:xfrm>
              <a:prstGeom prst="ellipse">
                <a:avLst/>
              </a:prstGeom>
              <a:solidFill>
                <a:srgbClr val="1B587C"/>
              </a:solidFill>
              <a:ln w="6350" cap="flat" cmpd="sng" algn="ctr">
                <a:noFill/>
                <a:prstDash val="solid"/>
                <a:miter lim="800000"/>
              </a:ln>
              <a:effectLst/>
            </p:spPr>
            <p:txBody>
              <a:bodyPr rtlCol="0" anchor="ctr"/>
              <a:lstStyle/>
              <a:p>
                <a:pPr algn="ctr">
                  <a:defRPr/>
                </a:pPr>
                <a:endParaRPr kumimoji="1" lang="zh-TW" altLang="en-US" kern="0">
                  <a:solidFill>
                    <a:prstClr val="white"/>
                  </a:solidFill>
                  <a:ea typeface="微軟正黑體" panose="020B0604030504040204" pitchFamily="34" charset="-120"/>
                </a:endParaRPr>
              </a:p>
            </p:txBody>
          </p:sp>
          <p:sp>
            <p:nvSpPr>
              <p:cNvPr id="67" name="橢圓 174">
                <a:extLst>
                  <a:ext uri="{FF2B5EF4-FFF2-40B4-BE49-F238E27FC236}">
                    <a16:creationId xmlns:a16="http://schemas.microsoft.com/office/drawing/2014/main" id="{29913B1C-C3A8-40E6-8FF5-0420E1579469}"/>
                  </a:ext>
                </a:extLst>
              </p:cNvPr>
              <p:cNvSpPr/>
              <p:nvPr/>
            </p:nvSpPr>
            <p:spPr>
              <a:xfrm>
                <a:off x="1943044" y="3257142"/>
                <a:ext cx="228600" cy="228600"/>
              </a:xfrm>
              <a:prstGeom prst="ellipse">
                <a:avLst/>
              </a:prstGeom>
              <a:solidFill>
                <a:srgbClr val="F07F09">
                  <a:lumMod val="75000"/>
                </a:srgbClr>
              </a:solidFill>
              <a:ln w="6350" cap="flat" cmpd="sng" algn="ctr">
                <a:noFill/>
                <a:prstDash val="solid"/>
                <a:miter lim="800000"/>
              </a:ln>
              <a:effectLst/>
            </p:spPr>
            <p:txBody>
              <a:bodyPr rtlCol="0" anchor="ctr"/>
              <a:lstStyle/>
              <a:p>
                <a:pPr algn="ctr">
                  <a:defRPr/>
                </a:pPr>
                <a:endParaRPr kumimoji="1" lang="zh-TW" altLang="en-US" kern="0">
                  <a:solidFill>
                    <a:prstClr val="white"/>
                  </a:solidFill>
                  <a:ea typeface="微軟正黑體" panose="020B0604030504040204" pitchFamily="34" charset="-120"/>
                </a:endParaRPr>
              </a:p>
            </p:txBody>
          </p:sp>
          <p:sp>
            <p:nvSpPr>
              <p:cNvPr id="68" name="橢圓 175">
                <a:extLst>
                  <a:ext uri="{FF2B5EF4-FFF2-40B4-BE49-F238E27FC236}">
                    <a16:creationId xmlns:a16="http://schemas.microsoft.com/office/drawing/2014/main" id="{4F2B88E9-07D6-4FA8-B50E-5BA9D9E2855A}"/>
                  </a:ext>
                </a:extLst>
              </p:cNvPr>
              <p:cNvSpPr/>
              <p:nvPr/>
            </p:nvSpPr>
            <p:spPr>
              <a:xfrm>
                <a:off x="1943044" y="2866008"/>
                <a:ext cx="228600" cy="228600"/>
              </a:xfrm>
              <a:prstGeom prst="ellipse">
                <a:avLst/>
              </a:prstGeom>
              <a:solidFill>
                <a:srgbClr val="4E8542">
                  <a:lumMod val="75000"/>
                </a:srgbClr>
              </a:solidFill>
              <a:ln w="6350" cap="flat" cmpd="sng" algn="ctr">
                <a:noFill/>
                <a:prstDash val="solid"/>
                <a:miter lim="800000"/>
              </a:ln>
              <a:effectLst/>
            </p:spPr>
            <p:txBody>
              <a:bodyPr rtlCol="0" anchor="ctr"/>
              <a:lstStyle/>
              <a:p>
                <a:pPr algn="ctr">
                  <a:defRPr/>
                </a:pPr>
                <a:endParaRPr kumimoji="1" lang="zh-TW" altLang="en-US" kern="0">
                  <a:solidFill>
                    <a:prstClr val="white"/>
                  </a:solidFill>
                  <a:ea typeface="微軟正黑體" panose="020B0604030504040204" pitchFamily="34" charset="-120"/>
                </a:endParaRPr>
              </a:p>
            </p:txBody>
          </p:sp>
          <p:sp>
            <p:nvSpPr>
              <p:cNvPr id="69" name="橢圓 176">
                <a:extLst>
                  <a:ext uri="{FF2B5EF4-FFF2-40B4-BE49-F238E27FC236}">
                    <a16:creationId xmlns:a16="http://schemas.microsoft.com/office/drawing/2014/main" id="{6D0C7EEA-7250-4C4A-A7CA-F1CD73E637CB}"/>
                  </a:ext>
                </a:extLst>
              </p:cNvPr>
              <p:cNvSpPr/>
              <p:nvPr/>
            </p:nvSpPr>
            <p:spPr>
              <a:xfrm>
                <a:off x="1943044" y="2474874"/>
                <a:ext cx="228600" cy="228600"/>
              </a:xfrm>
              <a:prstGeom prst="ellipse">
                <a:avLst/>
              </a:prstGeom>
              <a:solidFill>
                <a:srgbClr val="604878">
                  <a:lumMod val="60000"/>
                  <a:lumOff val="40000"/>
                </a:srgbClr>
              </a:solidFill>
              <a:ln w="6350" cap="flat" cmpd="sng" algn="ctr">
                <a:noFill/>
                <a:prstDash val="solid"/>
                <a:miter lim="800000"/>
              </a:ln>
              <a:effectLst/>
            </p:spPr>
            <p:txBody>
              <a:bodyPr rtlCol="0" anchor="ctr"/>
              <a:lstStyle/>
              <a:p>
                <a:pPr algn="ctr">
                  <a:defRPr/>
                </a:pPr>
                <a:endParaRPr kumimoji="1" lang="zh-TW" altLang="en-US" kern="0">
                  <a:solidFill>
                    <a:prstClr val="white"/>
                  </a:solidFill>
                  <a:ea typeface="微軟正黑體" panose="020B0604030504040204" pitchFamily="34" charset="-120"/>
                </a:endParaRPr>
              </a:p>
            </p:txBody>
          </p:sp>
          <p:sp>
            <p:nvSpPr>
              <p:cNvPr id="70" name="橢圓 177">
                <a:extLst>
                  <a:ext uri="{FF2B5EF4-FFF2-40B4-BE49-F238E27FC236}">
                    <a16:creationId xmlns:a16="http://schemas.microsoft.com/office/drawing/2014/main" id="{B2F0B501-F351-4A7F-B097-C888D7254D5E}"/>
                  </a:ext>
                </a:extLst>
              </p:cNvPr>
              <p:cNvSpPr/>
              <p:nvPr/>
            </p:nvSpPr>
            <p:spPr>
              <a:xfrm>
                <a:off x="1943044" y="2083740"/>
                <a:ext cx="228600" cy="228600"/>
              </a:xfrm>
              <a:prstGeom prst="ellipse">
                <a:avLst/>
              </a:prstGeom>
              <a:solidFill>
                <a:srgbClr val="C19859"/>
              </a:solidFill>
              <a:ln w="6350" cap="flat" cmpd="sng" algn="ctr">
                <a:noFill/>
                <a:prstDash val="solid"/>
                <a:miter lim="800000"/>
              </a:ln>
              <a:effectLst/>
            </p:spPr>
            <p:txBody>
              <a:bodyPr rtlCol="0" anchor="ctr"/>
              <a:lstStyle/>
              <a:p>
                <a:pPr algn="ctr">
                  <a:defRPr/>
                </a:pPr>
                <a:endParaRPr kumimoji="1" lang="zh-TW" altLang="en-US" kern="0">
                  <a:solidFill>
                    <a:prstClr val="white"/>
                  </a:solidFill>
                  <a:ea typeface="微軟正黑體" panose="020B0604030504040204" pitchFamily="34" charset="-120"/>
                </a:endParaRPr>
              </a:p>
            </p:txBody>
          </p:sp>
        </p:grpSp>
      </p:grpSp>
      <p:sp>
        <p:nvSpPr>
          <p:cNvPr id="2" name="文本占位符 1">
            <a:extLst>
              <a:ext uri="{FF2B5EF4-FFF2-40B4-BE49-F238E27FC236}">
                <a16:creationId xmlns:a16="http://schemas.microsoft.com/office/drawing/2014/main" id="{0A15319D-2514-4AF8-AEC7-7FC92F47EF68}"/>
              </a:ext>
            </a:extLst>
          </p:cNvPr>
          <p:cNvSpPr>
            <a:spLocks noGrp="1"/>
          </p:cNvSpPr>
          <p:nvPr>
            <p:ph type="body" sz="quarter" idx="11"/>
          </p:nvPr>
        </p:nvSpPr>
        <p:spPr/>
        <p:txBody>
          <a:bodyPr/>
          <a:lstStyle/>
          <a:p>
            <a:r>
              <a:rPr lang="en-US" altLang="zh-CN" dirty="0"/>
              <a:t>Interference Mitigation</a:t>
            </a:r>
            <a:endParaRPr lang="zh-CN" altLang="en-US" dirty="0"/>
          </a:p>
        </p:txBody>
      </p:sp>
      <p:grpSp>
        <p:nvGrpSpPr>
          <p:cNvPr id="38" name="群組 189">
            <a:extLst>
              <a:ext uri="{FF2B5EF4-FFF2-40B4-BE49-F238E27FC236}">
                <a16:creationId xmlns:a16="http://schemas.microsoft.com/office/drawing/2014/main" id="{87115E9E-E623-47BD-B26B-4E78F93A5225}"/>
              </a:ext>
            </a:extLst>
          </p:cNvPr>
          <p:cNvGrpSpPr/>
          <p:nvPr/>
        </p:nvGrpSpPr>
        <p:grpSpPr>
          <a:xfrm>
            <a:off x="1908744" y="3232346"/>
            <a:ext cx="751735" cy="1529530"/>
            <a:chOff x="9171244" y="4189981"/>
            <a:chExt cx="751735" cy="1529530"/>
          </a:xfrm>
        </p:grpSpPr>
        <p:sp>
          <p:nvSpPr>
            <p:cNvPr id="39" name="乘號 186">
              <a:extLst>
                <a:ext uri="{FF2B5EF4-FFF2-40B4-BE49-F238E27FC236}">
                  <a16:creationId xmlns:a16="http://schemas.microsoft.com/office/drawing/2014/main" id="{F94D4F7F-79AB-4C4B-9DE8-04B3E6B20C06}"/>
                </a:ext>
              </a:extLst>
            </p:cNvPr>
            <p:cNvSpPr/>
            <p:nvPr/>
          </p:nvSpPr>
          <p:spPr>
            <a:xfrm>
              <a:off x="9171244" y="4189981"/>
              <a:ext cx="751735" cy="751735"/>
            </a:xfrm>
            <a:prstGeom prst="mathMultiply">
              <a:avLst>
                <a:gd name="adj1" fmla="val 12341"/>
              </a:avLst>
            </a:prstGeom>
            <a:solidFill>
              <a:srgbClr val="C8161E"/>
            </a:solidFill>
            <a:ln w="6350" cap="flat" cmpd="sng" algn="ctr">
              <a:noFill/>
              <a:prstDash val="solid"/>
              <a:miter lim="800000"/>
            </a:ln>
            <a:effectLst/>
          </p:spPr>
          <p:txBody>
            <a:bodyPr rtlCol="0" anchor="ctr"/>
            <a:lstStyle/>
            <a:p>
              <a:pPr algn="ctr">
                <a:defRPr/>
              </a:pPr>
              <a:endParaRPr kumimoji="1" lang="zh-TW" altLang="en-US" kern="0">
                <a:solidFill>
                  <a:prstClr val="white"/>
                </a:solidFill>
                <a:ea typeface="微軟正黑體" panose="020B0604030504040204" pitchFamily="34" charset="-120"/>
              </a:endParaRPr>
            </a:p>
          </p:txBody>
        </p:sp>
        <p:sp>
          <p:nvSpPr>
            <p:cNvPr id="40" name="乘號 187">
              <a:extLst>
                <a:ext uri="{FF2B5EF4-FFF2-40B4-BE49-F238E27FC236}">
                  <a16:creationId xmlns:a16="http://schemas.microsoft.com/office/drawing/2014/main" id="{D9A8B971-3E4B-4490-B806-B7ADC76CC92C}"/>
                </a:ext>
              </a:extLst>
            </p:cNvPr>
            <p:cNvSpPr/>
            <p:nvPr/>
          </p:nvSpPr>
          <p:spPr>
            <a:xfrm>
              <a:off x="9171244" y="4569816"/>
              <a:ext cx="751735" cy="751735"/>
            </a:xfrm>
            <a:prstGeom prst="mathMultiply">
              <a:avLst>
                <a:gd name="adj1" fmla="val 12341"/>
              </a:avLst>
            </a:prstGeom>
            <a:solidFill>
              <a:srgbClr val="C8161E"/>
            </a:solidFill>
            <a:ln w="6350" cap="flat" cmpd="sng" algn="ctr">
              <a:noFill/>
              <a:prstDash val="solid"/>
              <a:miter lim="800000"/>
            </a:ln>
            <a:effectLst/>
          </p:spPr>
          <p:txBody>
            <a:bodyPr rtlCol="0" anchor="ctr"/>
            <a:lstStyle/>
            <a:p>
              <a:pPr algn="ctr">
                <a:defRPr/>
              </a:pPr>
              <a:endParaRPr kumimoji="1" lang="zh-TW" altLang="en-US" kern="0">
                <a:solidFill>
                  <a:prstClr val="white"/>
                </a:solidFill>
                <a:ea typeface="微軟正黑體" panose="020B0604030504040204" pitchFamily="34" charset="-120"/>
              </a:endParaRPr>
            </a:p>
          </p:txBody>
        </p:sp>
        <p:sp>
          <p:nvSpPr>
            <p:cNvPr id="41" name="乘號 188">
              <a:extLst>
                <a:ext uri="{FF2B5EF4-FFF2-40B4-BE49-F238E27FC236}">
                  <a16:creationId xmlns:a16="http://schemas.microsoft.com/office/drawing/2014/main" id="{A1FA3BAF-4C12-4616-BE60-22A315B67199}"/>
                </a:ext>
              </a:extLst>
            </p:cNvPr>
            <p:cNvSpPr/>
            <p:nvPr/>
          </p:nvSpPr>
          <p:spPr>
            <a:xfrm>
              <a:off x="9171244" y="4967776"/>
              <a:ext cx="751735" cy="751735"/>
            </a:xfrm>
            <a:prstGeom prst="mathMultiply">
              <a:avLst>
                <a:gd name="adj1" fmla="val 12341"/>
              </a:avLst>
            </a:prstGeom>
            <a:solidFill>
              <a:srgbClr val="C8161E"/>
            </a:solidFill>
            <a:ln w="6350" cap="flat" cmpd="sng" algn="ctr">
              <a:noFill/>
              <a:prstDash val="solid"/>
              <a:miter lim="800000"/>
            </a:ln>
            <a:effectLst/>
          </p:spPr>
          <p:txBody>
            <a:bodyPr rtlCol="0" anchor="ctr"/>
            <a:lstStyle/>
            <a:p>
              <a:pPr algn="ctr">
                <a:defRPr/>
              </a:pPr>
              <a:endParaRPr kumimoji="1" lang="zh-TW" altLang="en-US" kern="0">
                <a:solidFill>
                  <a:prstClr val="white"/>
                </a:solidFill>
                <a:ea typeface="微軟正黑體" panose="020B0604030504040204" pitchFamily="34" charset="-120"/>
              </a:endParaRPr>
            </a:p>
          </p:txBody>
        </p:sp>
      </p:grpSp>
      <p:grpSp>
        <p:nvGrpSpPr>
          <p:cNvPr id="122" name="组合 121">
            <a:extLst>
              <a:ext uri="{FF2B5EF4-FFF2-40B4-BE49-F238E27FC236}">
                <a16:creationId xmlns:a16="http://schemas.microsoft.com/office/drawing/2014/main" id="{8701DE8B-8339-4117-8BE8-F89A43E53E61}"/>
              </a:ext>
            </a:extLst>
          </p:cNvPr>
          <p:cNvGrpSpPr/>
          <p:nvPr/>
        </p:nvGrpSpPr>
        <p:grpSpPr>
          <a:xfrm>
            <a:off x="3098514" y="3751813"/>
            <a:ext cx="4296841" cy="890320"/>
            <a:chOff x="3098514" y="3751813"/>
            <a:chExt cx="4296841" cy="890320"/>
          </a:xfrm>
        </p:grpSpPr>
        <p:sp>
          <p:nvSpPr>
            <p:cNvPr id="60" name="向右箭號 238">
              <a:extLst>
                <a:ext uri="{FF2B5EF4-FFF2-40B4-BE49-F238E27FC236}">
                  <a16:creationId xmlns:a16="http://schemas.microsoft.com/office/drawing/2014/main" id="{45929EAC-BE2E-4F88-8637-C5A750446B03}"/>
                </a:ext>
              </a:extLst>
            </p:cNvPr>
            <p:cNvSpPr/>
            <p:nvPr/>
          </p:nvSpPr>
          <p:spPr>
            <a:xfrm>
              <a:off x="3098514" y="4254467"/>
              <a:ext cx="4296841" cy="387666"/>
            </a:xfrm>
            <a:prstGeom prst="rightArrow">
              <a:avLst/>
            </a:prstGeom>
            <a:solidFill>
              <a:srgbClr val="9F2936">
                <a:lumMod val="60000"/>
                <a:lumOff val="40000"/>
              </a:srgbClr>
            </a:solidFill>
            <a:ln w="6350" cap="flat" cmpd="sng" algn="ctr">
              <a:noFill/>
              <a:prstDash val="solid"/>
              <a:miter lim="800000"/>
            </a:ln>
            <a:effectLst/>
          </p:spPr>
          <p:txBody>
            <a:bodyPr rtlCol="0" anchor="ctr"/>
            <a:lstStyle/>
            <a:p>
              <a:pPr algn="ctr">
                <a:defRPr/>
              </a:pPr>
              <a:endParaRPr kumimoji="1" lang="zh-TW" altLang="en-US" kern="0">
                <a:solidFill>
                  <a:prstClr val="white"/>
                </a:solidFill>
                <a:ea typeface="微軟正黑體" panose="020B0604030504040204" pitchFamily="34" charset="-120"/>
              </a:endParaRPr>
            </a:p>
          </p:txBody>
        </p:sp>
        <mc:AlternateContent xmlns:mc="http://schemas.openxmlformats.org/markup-compatibility/2006" xmlns:a14="http://schemas.microsoft.com/office/drawing/2010/main">
          <mc:Choice Requires="a14">
            <p:sp>
              <p:nvSpPr>
                <p:cNvPr id="61" name="文字方塊 239">
                  <a:extLst>
                    <a:ext uri="{FF2B5EF4-FFF2-40B4-BE49-F238E27FC236}">
                      <a16:creationId xmlns:a16="http://schemas.microsoft.com/office/drawing/2014/main" id="{3A7351A9-D564-4A2E-BE0A-49977BF43204}"/>
                    </a:ext>
                  </a:extLst>
                </p:cNvPr>
                <p:cNvSpPr txBox="1"/>
                <p:nvPr/>
              </p:nvSpPr>
              <p:spPr>
                <a:xfrm>
                  <a:off x="3974760" y="3751813"/>
                  <a:ext cx="2597054" cy="461665"/>
                </a:xfrm>
                <a:prstGeom prst="rect">
                  <a:avLst/>
                </a:prstGeom>
                <a:noFill/>
              </p:spPr>
              <p:txBody>
                <a:bodyPr wrap="square">
                  <a:spAutoFit/>
                </a:bodyPr>
                <a:lstStyle/>
                <a:p>
                  <a:r>
                    <a:rPr kumimoji="1" lang="en-US" altLang="zh-TW" sz="2400" b="1" dirty="0">
                      <a:solidFill>
                        <a:srgbClr val="C00000"/>
                      </a:solidFill>
                      <a:ea typeface="微軟正黑體" panose="020B0604030504040204" pitchFamily="34" charset="-120"/>
                    </a:rPr>
                    <a:t>Optimize </a:t>
                  </a:r>
                  <a14:m>
                    <m:oMath xmlns:m="http://schemas.openxmlformats.org/officeDocument/2006/math">
                      <m:r>
                        <a:rPr kumimoji="1" lang="en-US" altLang="zh-TW" sz="2400" b="1" i="0" smtClean="0">
                          <a:solidFill>
                            <a:srgbClr val="C00000"/>
                          </a:solidFill>
                          <a:latin typeface="Cambria Math" panose="02040503050406030204" pitchFamily="18" charset="0"/>
                        </a:rPr>
                        <m:t>𝚫</m:t>
                      </m:r>
                      <m:sSub>
                        <m:sSubPr>
                          <m:ctrlPr>
                            <a:rPr kumimoji="1" lang="en-US" altLang="zh-TW" sz="2400" b="1" i="1" smtClean="0">
                              <a:solidFill>
                                <a:srgbClr val="C00000"/>
                              </a:solidFill>
                              <a:latin typeface="Cambria Math" panose="02040503050406030204" pitchFamily="18" charset="0"/>
                            </a:rPr>
                          </m:ctrlPr>
                        </m:sSubPr>
                        <m:e>
                          <m:r>
                            <a:rPr kumimoji="1" lang="en-US" altLang="zh-TW" sz="2400" b="1" i="1" smtClean="0">
                              <a:solidFill>
                                <a:srgbClr val="C00000"/>
                              </a:solidFill>
                              <a:latin typeface="Cambria Math" panose="02040503050406030204" pitchFamily="18" charset="0"/>
                              <a:ea typeface="Cambria Math" panose="02040503050406030204" pitchFamily="18" charset="0"/>
                            </a:rPr>
                            <m:t>𝝉</m:t>
                          </m:r>
                        </m:e>
                        <m:sub>
                          <m:r>
                            <a:rPr kumimoji="1" lang="en-US" altLang="zh-TW" sz="2400" b="1" i="1" smtClean="0">
                              <a:solidFill>
                                <a:srgbClr val="C00000"/>
                              </a:solidFill>
                              <a:latin typeface="Cambria Math" panose="02040503050406030204" pitchFamily="18" charset="0"/>
                              <a:ea typeface="Cambria Math" panose="02040503050406030204" pitchFamily="18" charset="0"/>
                            </a:rPr>
                            <m:t>𝑺</m:t>
                          </m:r>
                          <m:r>
                            <a:rPr kumimoji="1" lang="en-US" altLang="zh-TW" sz="2400" b="1" i="1" smtClean="0">
                              <a:solidFill>
                                <a:srgbClr val="C00000"/>
                              </a:solidFill>
                              <a:latin typeface="Cambria Math" panose="02040503050406030204" pitchFamily="18" charset="0"/>
                              <a:ea typeface="Cambria Math" panose="02040503050406030204" pitchFamily="18" charset="0"/>
                            </a:rPr>
                            <m:t>→</m:t>
                          </m:r>
                          <m:r>
                            <a:rPr kumimoji="1" lang="en-US" altLang="zh-TW" sz="2400" b="1" i="1" smtClean="0">
                              <a:solidFill>
                                <a:srgbClr val="C00000"/>
                              </a:solidFill>
                              <a:latin typeface="Cambria Math" panose="02040503050406030204" pitchFamily="18" charset="0"/>
                              <a:ea typeface="Cambria Math" panose="02040503050406030204" pitchFamily="18" charset="0"/>
                            </a:rPr>
                            <m:t>𝑴</m:t>
                          </m:r>
                        </m:sub>
                      </m:sSub>
                    </m:oMath>
                  </a14:m>
                  <a:endParaRPr lang="zh-TW" altLang="en-US" sz="2400" b="1" dirty="0">
                    <a:solidFill>
                      <a:srgbClr val="C00000"/>
                    </a:solidFill>
                    <a:ea typeface="微軟正黑體" panose="020B0604030504040204" pitchFamily="34" charset="-120"/>
                  </a:endParaRPr>
                </a:p>
              </p:txBody>
            </p:sp>
          </mc:Choice>
          <mc:Fallback xmlns="">
            <p:sp>
              <p:nvSpPr>
                <p:cNvPr id="61" name="文字方塊 239">
                  <a:extLst>
                    <a:ext uri="{FF2B5EF4-FFF2-40B4-BE49-F238E27FC236}">
                      <a16:creationId xmlns:a16="http://schemas.microsoft.com/office/drawing/2014/main" id="{3A7351A9-D564-4A2E-BE0A-49977BF43204}"/>
                    </a:ext>
                  </a:extLst>
                </p:cNvPr>
                <p:cNvSpPr txBox="1">
                  <a:spLocks noRot="1" noChangeAspect="1" noMove="1" noResize="1" noEditPoints="1" noAdjustHandles="1" noChangeArrowheads="1" noChangeShapeType="1" noTextEdit="1"/>
                </p:cNvSpPr>
                <p:nvPr/>
              </p:nvSpPr>
              <p:spPr>
                <a:xfrm>
                  <a:off x="3974760" y="3751813"/>
                  <a:ext cx="2597054" cy="461665"/>
                </a:xfrm>
                <a:prstGeom prst="rect">
                  <a:avLst/>
                </a:prstGeom>
                <a:blipFill>
                  <a:blip r:embed="rId3"/>
                  <a:stretch>
                    <a:fillRect l="-3521" t="-9211" b="-30263"/>
                  </a:stretch>
                </a:blipFill>
              </p:spPr>
              <p:txBody>
                <a:bodyPr/>
                <a:lstStyle/>
                <a:p>
                  <a:r>
                    <a:rPr lang="zh-CN" altLang="en-US">
                      <a:noFill/>
                    </a:rPr>
                    <a:t> </a:t>
                  </a:r>
                </a:p>
              </p:txBody>
            </p:sp>
          </mc:Fallback>
        </mc:AlternateContent>
      </p:grpSp>
      <p:grpSp>
        <p:nvGrpSpPr>
          <p:cNvPr id="120" name="组合 119">
            <a:extLst>
              <a:ext uri="{FF2B5EF4-FFF2-40B4-BE49-F238E27FC236}">
                <a16:creationId xmlns:a16="http://schemas.microsoft.com/office/drawing/2014/main" id="{6AF924D2-8DBF-4F60-8606-E0B973D476D0}"/>
              </a:ext>
            </a:extLst>
          </p:cNvPr>
          <p:cNvGrpSpPr/>
          <p:nvPr/>
        </p:nvGrpSpPr>
        <p:grpSpPr>
          <a:xfrm>
            <a:off x="7827039" y="2698609"/>
            <a:ext cx="926296" cy="2966536"/>
            <a:chOff x="7827039" y="2698609"/>
            <a:chExt cx="926296" cy="2966536"/>
          </a:xfrm>
        </p:grpSpPr>
        <p:grpSp>
          <p:nvGrpSpPr>
            <p:cNvPr id="42" name="群組 191">
              <a:extLst>
                <a:ext uri="{FF2B5EF4-FFF2-40B4-BE49-F238E27FC236}">
                  <a16:creationId xmlns:a16="http://schemas.microsoft.com/office/drawing/2014/main" id="{AAFF3478-6C51-4B9E-A20F-C67C837059D2}"/>
                </a:ext>
              </a:extLst>
            </p:cNvPr>
            <p:cNvGrpSpPr/>
            <p:nvPr/>
          </p:nvGrpSpPr>
          <p:grpSpPr>
            <a:xfrm>
              <a:off x="7827039" y="2698609"/>
              <a:ext cx="228600" cy="1793136"/>
              <a:chOff x="1943044" y="2083740"/>
              <a:chExt cx="228600" cy="1793136"/>
            </a:xfrm>
          </p:grpSpPr>
          <p:sp>
            <p:nvSpPr>
              <p:cNvPr id="43" name="橢圓 203">
                <a:extLst>
                  <a:ext uri="{FF2B5EF4-FFF2-40B4-BE49-F238E27FC236}">
                    <a16:creationId xmlns:a16="http://schemas.microsoft.com/office/drawing/2014/main" id="{82CC1F18-9D8E-46D0-A3C4-053DEF26955E}"/>
                  </a:ext>
                </a:extLst>
              </p:cNvPr>
              <p:cNvSpPr/>
              <p:nvPr/>
            </p:nvSpPr>
            <p:spPr>
              <a:xfrm>
                <a:off x="1943044" y="3648276"/>
                <a:ext cx="228600" cy="228600"/>
              </a:xfrm>
              <a:prstGeom prst="ellipse">
                <a:avLst/>
              </a:prstGeom>
              <a:solidFill>
                <a:srgbClr val="1B587C"/>
              </a:solidFill>
              <a:ln w="6350" cap="flat" cmpd="sng" algn="ctr">
                <a:noFill/>
                <a:prstDash val="solid"/>
                <a:miter lim="800000"/>
              </a:ln>
              <a:effectLst/>
            </p:spPr>
            <p:txBody>
              <a:bodyPr rtlCol="0" anchor="ctr"/>
              <a:lstStyle/>
              <a:p>
                <a:pPr algn="ctr">
                  <a:defRPr/>
                </a:pPr>
                <a:endParaRPr kumimoji="1" lang="zh-TW" altLang="en-US" kern="0">
                  <a:solidFill>
                    <a:prstClr val="white"/>
                  </a:solidFill>
                  <a:ea typeface="微軟正黑體" panose="020B0604030504040204" pitchFamily="34" charset="-120"/>
                </a:endParaRPr>
              </a:p>
            </p:txBody>
          </p:sp>
          <p:sp>
            <p:nvSpPr>
              <p:cNvPr id="44" name="橢圓 204">
                <a:extLst>
                  <a:ext uri="{FF2B5EF4-FFF2-40B4-BE49-F238E27FC236}">
                    <a16:creationId xmlns:a16="http://schemas.microsoft.com/office/drawing/2014/main" id="{990BAB4A-2661-4AC6-993C-25252F7DFFF9}"/>
                  </a:ext>
                </a:extLst>
              </p:cNvPr>
              <p:cNvSpPr/>
              <p:nvPr/>
            </p:nvSpPr>
            <p:spPr>
              <a:xfrm>
                <a:off x="1943044" y="3257142"/>
                <a:ext cx="228600" cy="228600"/>
              </a:xfrm>
              <a:prstGeom prst="ellipse">
                <a:avLst/>
              </a:prstGeom>
              <a:solidFill>
                <a:srgbClr val="F07F09">
                  <a:lumMod val="75000"/>
                </a:srgbClr>
              </a:solidFill>
              <a:ln w="6350" cap="flat" cmpd="sng" algn="ctr">
                <a:noFill/>
                <a:prstDash val="solid"/>
                <a:miter lim="800000"/>
              </a:ln>
              <a:effectLst/>
            </p:spPr>
            <p:txBody>
              <a:bodyPr rtlCol="0" anchor="ctr"/>
              <a:lstStyle/>
              <a:p>
                <a:pPr algn="ctr">
                  <a:defRPr/>
                </a:pPr>
                <a:endParaRPr kumimoji="1" lang="zh-TW" altLang="en-US" kern="0">
                  <a:solidFill>
                    <a:prstClr val="white"/>
                  </a:solidFill>
                  <a:ea typeface="微軟正黑體" panose="020B0604030504040204" pitchFamily="34" charset="-120"/>
                </a:endParaRPr>
              </a:p>
            </p:txBody>
          </p:sp>
          <p:sp>
            <p:nvSpPr>
              <p:cNvPr id="45" name="橢圓 205">
                <a:extLst>
                  <a:ext uri="{FF2B5EF4-FFF2-40B4-BE49-F238E27FC236}">
                    <a16:creationId xmlns:a16="http://schemas.microsoft.com/office/drawing/2014/main" id="{EAA9AB74-B5B2-48CE-9A44-9AC5F4244897}"/>
                  </a:ext>
                </a:extLst>
              </p:cNvPr>
              <p:cNvSpPr/>
              <p:nvPr/>
            </p:nvSpPr>
            <p:spPr>
              <a:xfrm>
                <a:off x="1943044" y="2866008"/>
                <a:ext cx="228600" cy="228600"/>
              </a:xfrm>
              <a:prstGeom prst="ellipse">
                <a:avLst/>
              </a:prstGeom>
              <a:solidFill>
                <a:srgbClr val="4E8542">
                  <a:lumMod val="75000"/>
                </a:srgbClr>
              </a:solidFill>
              <a:ln w="6350" cap="flat" cmpd="sng" algn="ctr">
                <a:noFill/>
                <a:prstDash val="solid"/>
                <a:miter lim="800000"/>
              </a:ln>
              <a:effectLst/>
            </p:spPr>
            <p:txBody>
              <a:bodyPr rtlCol="0" anchor="ctr"/>
              <a:lstStyle/>
              <a:p>
                <a:pPr algn="ctr">
                  <a:defRPr/>
                </a:pPr>
                <a:endParaRPr kumimoji="1" lang="zh-TW" altLang="en-US" kern="0">
                  <a:solidFill>
                    <a:prstClr val="white"/>
                  </a:solidFill>
                  <a:ea typeface="微軟正黑體" panose="020B0604030504040204" pitchFamily="34" charset="-120"/>
                </a:endParaRPr>
              </a:p>
            </p:txBody>
          </p:sp>
          <p:sp>
            <p:nvSpPr>
              <p:cNvPr id="46" name="橢圓 206">
                <a:extLst>
                  <a:ext uri="{FF2B5EF4-FFF2-40B4-BE49-F238E27FC236}">
                    <a16:creationId xmlns:a16="http://schemas.microsoft.com/office/drawing/2014/main" id="{6834B688-7A34-4EF8-84C5-4DC1D7A80C1C}"/>
                  </a:ext>
                </a:extLst>
              </p:cNvPr>
              <p:cNvSpPr/>
              <p:nvPr/>
            </p:nvSpPr>
            <p:spPr>
              <a:xfrm>
                <a:off x="1943044" y="2474874"/>
                <a:ext cx="228600" cy="228600"/>
              </a:xfrm>
              <a:prstGeom prst="ellipse">
                <a:avLst/>
              </a:prstGeom>
              <a:solidFill>
                <a:srgbClr val="604878">
                  <a:lumMod val="60000"/>
                  <a:lumOff val="40000"/>
                </a:srgbClr>
              </a:solidFill>
              <a:ln w="6350" cap="flat" cmpd="sng" algn="ctr">
                <a:noFill/>
                <a:prstDash val="solid"/>
                <a:miter lim="800000"/>
              </a:ln>
              <a:effectLst/>
            </p:spPr>
            <p:txBody>
              <a:bodyPr rtlCol="0" anchor="ctr"/>
              <a:lstStyle/>
              <a:p>
                <a:pPr algn="ctr">
                  <a:defRPr/>
                </a:pPr>
                <a:endParaRPr kumimoji="1" lang="zh-TW" altLang="en-US" kern="0">
                  <a:solidFill>
                    <a:prstClr val="white"/>
                  </a:solidFill>
                  <a:ea typeface="微軟正黑體" panose="020B0604030504040204" pitchFamily="34" charset="-120"/>
                </a:endParaRPr>
              </a:p>
            </p:txBody>
          </p:sp>
          <p:sp>
            <p:nvSpPr>
              <p:cNvPr id="47" name="橢圓 207">
                <a:extLst>
                  <a:ext uri="{FF2B5EF4-FFF2-40B4-BE49-F238E27FC236}">
                    <a16:creationId xmlns:a16="http://schemas.microsoft.com/office/drawing/2014/main" id="{D6679DE2-6811-4098-A390-77DC1C92F0D0}"/>
                  </a:ext>
                </a:extLst>
              </p:cNvPr>
              <p:cNvSpPr/>
              <p:nvPr/>
            </p:nvSpPr>
            <p:spPr>
              <a:xfrm>
                <a:off x="1943044" y="2083740"/>
                <a:ext cx="228600" cy="228600"/>
              </a:xfrm>
              <a:prstGeom prst="ellipse">
                <a:avLst/>
              </a:prstGeom>
              <a:solidFill>
                <a:srgbClr val="C19859"/>
              </a:solidFill>
              <a:ln w="6350" cap="flat" cmpd="sng" algn="ctr">
                <a:noFill/>
                <a:prstDash val="solid"/>
                <a:miter lim="800000"/>
              </a:ln>
              <a:effectLst/>
            </p:spPr>
            <p:txBody>
              <a:bodyPr rtlCol="0" anchor="ctr"/>
              <a:lstStyle/>
              <a:p>
                <a:pPr algn="ctr">
                  <a:defRPr/>
                </a:pPr>
                <a:endParaRPr kumimoji="1" lang="zh-TW" altLang="en-US" kern="0">
                  <a:solidFill>
                    <a:prstClr val="white"/>
                  </a:solidFill>
                  <a:ea typeface="微軟正黑體" panose="020B0604030504040204" pitchFamily="34" charset="-120"/>
                </a:endParaRPr>
              </a:p>
            </p:txBody>
          </p:sp>
        </p:grpSp>
        <p:grpSp>
          <p:nvGrpSpPr>
            <p:cNvPr id="48" name="群組 208">
              <a:extLst>
                <a:ext uri="{FF2B5EF4-FFF2-40B4-BE49-F238E27FC236}">
                  <a16:creationId xmlns:a16="http://schemas.microsoft.com/office/drawing/2014/main" id="{EFD34217-E0E5-433F-9E87-7094B52F3392}"/>
                </a:ext>
              </a:extLst>
            </p:cNvPr>
            <p:cNvGrpSpPr/>
            <p:nvPr/>
          </p:nvGrpSpPr>
          <p:grpSpPr>
            <a:xfrm>
              <a:off x="8176175" y="2698609"/>
              <a:ext cx="228600" cy="2966536"/>
              <a:chOff x="1943044" y="2083740"/>
              <a:chExt cx="228600" cy="2966536"/>
            </a:xfrm>
          </p:grpSpPr>
          <p:sp>
            <p:nvSpPr>
              <p:cNvPr id="49" name="橢圓 209">
                <a:extLst>
                  <a:ext uri="{FF2B5EF4-FFF2-40B4-BE49-F238E27FC236}">
                    <a16:creationId xmlns:a16="http://schemas.microsoft.com/office/drawing/2014/main" id="{7434C730-B7F9-414F-B831-712258C266A9}"/>
                  </a:ext>
                </a:extLst>
              </p:cNvPr>
              <p:cNvSpPr/>
              <p:nvPr/>
            </p:nvSpPr>
            <p:spPr>
              <a:xfrm>
                <a:off x="1943044" y="4821676"/>
                <a:ext cx="228600" cy="228600"/>
              </a:xfrm>
              <a:prstGeom prst="ellipse">
                <a:avLst/>
              </a:prstGeom>
              <a:solidFill>
                <a:srgbClr val="F07F09"/>
              </a:solidFill>
              <a:ln w="6350" cap="flat" cmpd="sng" algn="ctr">
                <a:noFill/>
                <a:prstDash val="solid"/>
                <a:miter lim="800000"/>
              </a:ln>
              <a:effectLst/>
            </p:spPr>
            <p:txBody>
              <a:bodyPr rtlCol="0" anchor="ctr"/>
              <a:lstStyle/>
              <a:p>
                <a:pPr algn="ctr">
                  <a:defRPr/>
                </a:pPr>
                <a:endParaRPr kumimoji="1" lang="zh-TW" altLang="en-US" kern="0">
                  <a:solidFill>
                    <a:prstClr val="white"/>
                  </a:solidFill>
                  <a:ea typeface="微軟正黑體" panose="020B0604030504040204" pitchFamily="34" charset="-120"/>
                </a:endParaRPr>
              </a:p>
            </p:txBody>
          </p:sp>
          <p:sp>
            <p:nvSpPr>
              <p:cNvPr id="50" name="橢圓 210">
                <a:extLst>
                  <a:ext uri="{FF2B5EF4-FFF2-40B4-BE49-F238E27FC236}">
                    <a16:creationId xmlns:a16="http://schemas.microsoft.com/office/drawing/2014/main" id="{77336973-7447-48C5-B752-797D470F0ABF}"/>
                  </a:ext>
                </a:extLst>
              </p:cNvPr>
              <p:cNvSpPr/>
              <p:nvPr/>
            </p:nvSpPr>
            <p:spPr>
              <a:xfrm>
                <a:off x="1943044" y="4430544"/>
                <a:ext cx="228600" cy="228600"/>
              </a:xfrm>
              <a:prstGeom prst="ellipse">
                <a:avLst/>
              </a:prstGeom>
              <a:solidFill>
                <a:srgbClr val="4E8542"/>
              </a:solidFill>
              <a:ln w="6350" cap="flat" cmpd="sng" algn="ctr">
                <a:noFill/>
                <a:prstDash val="solid"/>
                <a:miter lim="800000"/>
              </a:ln>
              <a:effectLst/>
            </p:spPr>
            <p:txBody>
              <a:bodyPr rtlCol="0" anchor="ctr"/>
              <a:lstStyle/>
              <a:p>
                <a:pPr algn="ctr">
                  <a:defRPr/>
                </a:pPr>
                <a:endParaRPr kumimoji="1" lang="zh-TW" altLang="en-US" kern="0">
                  <a:solidFill>
                    <a:prstClr val="white"/>
                  </a:solidFill>
                  <a:ea typeface="微軟正黑體" panose="020B0604030504040204" pitchFamily="34" charset="-120"/>
                </a:endParaRPr>
              </a:p>
            </p:txBody>
          </p:sp>
          <p:sp>
            <p:nvSpPr>
              <p:cNvPr id="51" name="橢圓 211">
                <a:extLst>
                  <a:ext uri="{FF2B5EF4-FFF2-40B4-BE49-F238E27FC236}">
                    <a16:creationId xmlns:a16="http://schemas.microsoft.com/office/drawing/2014/main" id="{B520C2A2-49BD-4E4F-9E79-07819A6E7132}"/>
                  </a:ext>
                </a:extLst>
              </p:cNvPr>
              <p:cNvSpPr/>
              <p:nvPr/>
            </p:nvSpPr>
            <p:spPr>
              <a:xfrm>
                <a:off x="1943044" y="4039410"/>
                <a:ext cx="228600" cy="228600"/>
              </a:xfrm>
              <a:prstGeom prst="ellipse">
                <a:avLst/>
              </a:prstGeom>
              <a:solidFill>
                <a:sysClr val="windowText" lastClr="000000">
                  <a:lumMod val="50000"/>
                  <a:lumOff val="50000"/>
                </a:sysClr>
              </a:solidFill>
              <a:ln w="6350" cap="flat" cmpd="sng" algn="ctr">
                <a:noFill/>
                <a:prstDash val="solid"/>
                <a:miter lim="800000"/>
              </a:ln>
              <a:effectLst/>
            </p:spPr>
            <p:txBody>
              <a:bodyPr rtlCol="0" anchor="ctr"/>
              <a:lstStyle/>
              <a:p>
                <a:pPr algn="ctr">
                  <a:defRPr/>
                </a:pPr>
                <a:endParaRPr kumimoji="1" lang="zh-TW" altLang="en-US" kern="0">
                  <a:solidFill>
                    <a:prstClr val="white"/>
                  </a:solidFill>
                  <a:ea typeface="微軟正黑體" panose="020B0604030504040204" pitchFamily="34" charset="-120"/>
                </a:endParaRPr>
              </a:p>
            </p:txBody>
          </p:sp>
          <p:sp>
            <p:nvSpPr>
              <p:cNvPr id="52" name="橢圓 212">
                <a:extLst>
                  <a:ext uri="{FF2B5EF4-FFF2-40B4-BE49-F238E27FC236}">
                    <a16:creationId xmlns:a16="http://schemas.microsoft.com/office/drawing/2014/main" id="{6D841E88-215E-41F7-97EB-0091E9360B2B}"/>
                  </a:ext>
                </a:extLst>
              </p:cNvPr>
              <p:cNvSpPr/>
              <p:nvPr/>
            </p:nvSpPr>
            <p:spPr>
              <a:xfrm>
                <a:off x="1943044" y="3648276"/>
                <a:ext cx="228600" cy="228600"/>
              </a:xfrm>
              <a:prstGeom prst="ellipse">
                <a:avLst/>
              </a:prstGeom>
              <a:solidFill>
                <a:srgbClr val="1B587C"/>
              </a:solidFill>
              <a:ln w="6350" cap="flat" cmpd="sng" algn="ctr">
                <a:noFill/>
                <a:prstDash val="solid"/>
                <a:miter lim="800000"/>
              </a:ln>
              <a:effectLst/>
            </p:spPr>
            <p:txBody>
              <a:bodyPr rtlCol="0" anchor="ctr"/>
              <a:lstStyle/>
              <a:p>
                <a:pPr algn="ctr">
                  <a:defRPr/>
                </a:pPr>
                <a:endParaRPr kumimoji="1" lang="zh-TW" altLang="en-US" kern="0">
                  <a:solidFill>
                    <a:prstClr val="white"/>
                  </a:solidFill>
                  <a:ea typeface="微軟正黑體" panose="020B0604030504040204" pitchFamily="34" charset="-120"/>
                </a:endParaRPr>
              </a:p>
            </p:txBody>
          </p:sp>
          <p:sp>
            <p:nvSpPr>
              <p:cNvPr id="53" name="橢圓 213">
                <a:extLst>
                  <a:ext uri="{FF2B5EF4-FFF2-40B4-BE49-F238E27FC236}">
                    <a16:creationId xmlns:a16="http://schemas.microsoft.com/office/drawing/2014/main" id="{1B4CF6DE-157D-4BAC-A52F-F1F68D3E23BF}"/>
                  </a:ext>
                </a:extLst>
              </p:cNvPr>
              <p:cNvSpPr/>
              <p:nvPr/>
            </p:nvSpPr>
            <p:spPr>
              <a:xfrm>
                <a:off x="1943044" y="3257142"/>
                <a:ext cx="228600" cy="228600"/>
              </a:xfrm>
              <a:prstGeom prst="ellipse">
                <a:avLst/>
              </a:prstGeom>
              <a:solidFill>
                <a:srgbClr val="F07F09">
                  <a:lumMod val="75000"/>
                </a:srgbClr>
              </a:solidFill>
              <a:ln w="6350" cap="flat" cmpd="sng" algn="ctr">
                <a:noFill/>
                <a:prstDash val="solid"/>
                <a:miter lim="800000"/>
              </a:ln>
              <a:effectLst/>
            </p:spPr>
            <p:txBody>
              <a:bodyPr rtlCol="0" anchor="ctr"/>
              <a:lstStyle/>
              <a:p>
                <a:pPr algn="ctr">
                  <a:defRPr/>
                </a:pPr>
                <a:endParaRPr kumimoji="1" lang="zh-TW" altLang="en-US" kern="0">
                  <a:solidFill>
                    <a:prstClr val="white"/>
                  </a:solidFill>
                  <a:ea typeface="微軟正黑體" panose="020B0604030504040204" pitchFamily="34" charset="-120"/>
                </a:endParaRPr>
              </a:p>
            </p:txBody>
          </p:sp>
          <p:sp>
            <p:nvSpPr>
              <p:cNvPr id="54" name="橢圓 214">
                <a:extLst>
                  <a:ext uri="{FF2B5EF4-FFF2-40B4-BE49-F238E27FC236}">
                    <a16:creationId xmlns:a16="http://schemas.microsoft.com/office/drawing/2014/main" id="{A9E51A00-FA44-498E-9F5D-953BB6A07BC0}"/>
                  </a:ext>
                </a:extLst>
              </p:cNvPr>
              <p:cNvSpPr/>
              <p:nvPr/>
            </p:nvSpPr>
            <p:spPr>
              <a:xfrm>
                <a:off x="1943044" y="2866008"/>
                <a:ext cx="228600" cy="228600"/>
              </a:xfrm>
              <a:prstGeom prst="ellipse">
                <a:avLst/>
              </a:prstGeom>
              <a:solidFill>
                <a:srgbClr val="4E8542">
                  <a:lumMod val="75000"/>
                </a:srgbClr>
              </a:solidFill>
              <a:ln w="6350" cap="flat" cmpd="sng" algn="ctr">
                <a:noFill/>
                <a:prstDash val="solid"/>
                <a:miter lim="800000"/>
              </a:ln>
              <a:effectLst/>
            </p:spPr>
            <p:txBody>
              <a:bodyPr rtlCol="0" anchor="ctr"/>
              <a:lstStyle/>
              <a:p>
                <a:pPr algn="ctr">
                  <a:defRPr/>
                </a:pPr>
                <a:endParaRPr kumimoji="1" lang="zh-TW" altLang="en-US" kern="0">
                  <a:solidFill>
                    <a:prstClr val="white"/>
                  </a:solidFill>
                  <a:ea typeface="微軟正黑體" panose="020B0604030504040204" pitchFamily="34" charset="-120"/>
                </a:endParaRPr>
              </a:p>
            </p:txBody>
          </p:sp>
          <p:sp>
            <p:nvSpPr>
              <p:cNvPr id="55" name="橢圓 215">
                <a:extLst>
                  <a:ext uri="{FF2B5EF4-FFF2-40B4-BE49-F238E27FC236}">
                    <a16:creationId xmlns:a16="http://schemas.microsoft.com/office/drawing/2014/main" id="{4F1E563F-4B97-4F93-A776-C32B2BBCB973}"/>
                  </a:ext>
                </a:extLst>
              </p:cNvPr>
              <p:cNvSpPr/>
              <p:nvPr/>
            </p:nvSpPr>
            <p:spPr>
              <a:xfrm>
                <a:off x="1943044" y="2474874"/>
                <a:ext cx="228600" cy="228600"/>
              </a:xfrm>
              <a:prstGeom prst="ellipse">
                <a:avLst/>
              </a:prstGeom>
              <a:solidFill>
                <a:srgbClr val="604878">
                  <a:lumMod val="60000"/>
                  <a:lumOff val="40000"/>
                </a:srgbClr>
              </a:solidFill>
              <a:ln w="6350" cap="flat" cmpd="sng" algn="ctr">
                <a:noFill/>
                <a:prstDash val="solid"/>
                <a:miter lim="800000"/>
              </a:ln>
              <a:effectLst/>
            </p:spPr>
            <p:txBody>
              <a:bodyPr rtlCol="0" anchor="ctr"/>
              <a:lstStyle/>
              <a:p>
                <a:pPr algn="ctr">
                  <a:defRPr/>
                </a:pPr>
                <a:endParaRPr kumimoji="1" lang="zh-TW" altLang="en-US" kern="0">
                  <a:solidFill>
                    <a:prstClr val="white"/>
                  </a:solidFill>
                  <a:ea typeface="微軟正黑體" panose="020B0604030504040204" pitchFamily="34" charset="-120"/>
                </a:endParaRPr>
              </a:p>
            </p:txBody>
          </p:sp>
          <p:sp>
            <p:nvSpPr>
              <p:cNvPr id="56" name="橢圓 216">
                <a:extLst>
                  <a:ext uri="{FF2B5EF4-FFF2-40B4-BE49-F238E27FC236}">
                    <a16:creationId xmlns:a16="http://schemas.microsoft.com/office/drawing/2014/main" id="{F8BA3786-C8B7-457A-998D-A7DB8576519D}"/>
                  </a:ext>
                </a:extLst>
              </p:cNvPr>
              <p:cNvSpPr/>
              <p:nvPr/>
            </p:nvSpPr>
            <p:spPr>
              <a:xfrm>
                <a:off x="1943044" y="2083740"/>
                <a:ext cx="228600" cy="228600"/>
              </a:xfrm>
              <a:prstGeom prst="ellipse">
                <a:avLst/>
              </a:prstGeom>
              <a:solidFill>
                <a:srgbClr val="C19859"/>
              </a:solidFill>
              <a:ln w="6350" cap="flat" cmpd="sng" algn="ctr">
                <a:noFill/>
                <a:prstDash val="solid"/>
                <a:miter lim="800000"/>
              </a:ln>
              <a:effectLst/>
            </p:spPr>
            <p:txBody>
              <a:bodyPr rtlCol="0" anchor="ctr"/>
              <a:lstStyle/>
              <a:p>
                <a:pPr algn="ctr">
                  <a:defRPr/>
                </a:pPr>
                <a:endParaRPr kumimoji="1" lang="zh-TW" altLang="en-US" kern="0">
                  <a:solidFill>
                    <a:prstClr val="white"/>
                  </a:solidFill>
                  <a:ea typeface="微軟正黑體" panose="020B0604030504040204" pitchFamily="34" charset="-120"/>
                </a:endParaRPr>
              </a:p>
            </p:txBody>
          </p:sp>
        </p:grpSp>
        <p:grpSp>
          <p:nvGrpSpPr>
            <p:cNvPr id="71" name="群組 161">
              <a:extLst>
                <a:ext uri="{FF2B5EF4-FFF2-40B4-BE49-F238E27FC236}">
                  <a16:creationId xmlns:a16="http://schemas.microsoft.com/office/drawing/2014/main" id="{633DCCEC-6B9B-476C-8A2E-77FAD45AECFA}"/>
                </a:ext>
              </a:extLst>
            </p:cNvPr>
            <p:cNvGrpSpPr/>
            <p:nvPr/>
          </p:nvGrpSpPr>
          <p:grpSpPr>
            <a:xfrm>
              <a:off x="8524735" y="3480877"/>
              <a:ext cx="228600" cy="2184268"/>
              <a:chOff x="1943044" y="2866008"/>
              <a:chExt cx="228600" cy="2184268"/>
            </a:xfrm>
          </p:grpSpPr>
          <p:sp>
            <p:nvSpPr>
              <p:cNvPr id="72" name="橢圓 170">
                <a:extLst>
                  <a:ext uri="{FF2B5EF4-FFF2-40B4-BE49-F238E27FC236}">
                    <a16:creationId xmlns:a16="http://schemas.microsoft.com/office/drawing/2014/main" id="{53E412D5-0EA0-4114-A711-D86E6C08CE9D}"/>
                  </a:ext>
                </a:extLst>
              </p:cNvPr>
              <p:cNvSpPr/>
              <p:nvPr/>
            </p:nvSpPr>
            <p:spPr>
              <a:xfrm>
                <a:off x="1943044" y="4821676"/>
                <a:ext cx="228600" cy="228600"/>
              </a:xfrm>
              <a:prstGeom prst="ellipse">
                <a:avLst/>
              </a:prstGeom>
              <a:solidFill>
                <a:srgbClr val="F07F09"/>
              </a:solidFill>
              <a:ln w="6350" cap="flat" cmpd="sng" algn="ctr">
                <a:noFill/>
                <a:prstDash val="solid"/>
                <a:miter lim="800000"/>
              </a:ln>
              <a:effectLst/>
            </p:spPr>
            <p:txBody>
              <a:bodyPr rtlCol="0" anchor="ctr"/>
              <a:lstStyle/>
              <a:p>
                <a:pPr algn="ctr">
                  <a:defRPr/>
                </a:pPr>
                <a:endParaRPr kumimoji="1" lang="zh-TW" altLang="en-US" kern="0">
                  <a:solidFill>
                    <a:prstClr val="white"/>
                  </a:solidFill>
                  <a:ea typeface="微軟正黑體" panose="020B0604030504040204" pitchFamily="34" charset="-120"/>
                </a:endParaRPr>
              </a:p>
            </p:txBody>
          </p:sp>
          <p:sp>
            <p:nvSpPr>
              <p:cNvPr id="73" name="橢圓 171">
                <a:extLst>
                  <a:ext uri="{FF2B5EF4-FFF2-40B4-BE49-F238E27FC236}">
                    <a16:creationId xmlns:a16="http://schemas.microsoft.com/office/drawing/2014/main" id="{2CBD06C2-27D8-4516-90FA-52475057BED9}"/>
                  </a:ext>
                </a:extLst>
              </p:cNvPr>
              <p:cNvSpPr/>
              <p:nvPr/>
            </p:nvSpPr>
            <p:spPr>
              <a:xfrm>
                <a:off x="1943044" y="4430544"/>
                <a:ext cx="228600" cy="228600"/>
              </a:xfrm>
              <a:prstGeom prst="ellipse">
                <a:avLst/>
              </a:prstGeom>
              <a:solidFill>
                <a:srgbClr val="4E8542"/>
              </a:solidFill>
              <a:ln w="6350" cap="flat" cmpd="sng" algn="ctr">
                <a:noFill/>
                <a:prstDash val="solid"/>
                <a:miter lim="800000"/>
              </a:ln>
              <a:effectLst/>
            </p:spPr>
            <p:txBody>
              <a:bodyPr rtlCol="0" anchor="ctr"/>
              <a:lstStyle/>
              <a:p>
                <a:pPr algn="ctr">
                  <a:defRPr/>
                </a:pPr>
                <a:endParaRPr kumimoji="1" lang="zh-TW" altLang="en-US" kern="0">
                  <a:solidFill>
                    <a:prstClr val="white"/>
                  </a:solidFill>
                  <a:ea typeface="微軟正黑體" panose="020B0604030504040204" pitchFamily="34" charset="-120"/>
                </a:endParaRPr>
              </a:p>
            </p:txBody>
          </p:sp>
          <p:sp>
            <p:nvSpPr>
              <p:cNvPr id="74" name="橢圓 172">
                <a:extLst>
                  <a:ext uri="{FF2B5EF4-FFF2-40B4-BE49-F238E27FC236}">
                    <a16:creationId xmlns:a16="http://schemas.microsoft.com/office/drawing/2014/main" id="{E7AA626A-F54E-4A84-ABBF-0392794C47C9}"/>
                  </a:ext>
                </a:extLst>
              </p:cNvPr>
              <p:cNvSpPr/>
              <p:nvPr/>
            </p:nvSpPr>
            <p:spPr>
              <a:xfrm>
                <a:off x="1943044" y="4039410"/>
                <a:ext cx="228600" cy="228600"/>
              </a:xfrm>
              <a:prstGeom prst="ellipse">
                <a:avLst/>
              </a:prstGeom>
              <a:solidFill>
                <a:sysClr val="windowText" lastClr="000000">
                  <a:lumMod val="50000"/>
                  <a:lumOff val="50000"/>
                </a:sysClr>
              </a:solidFill>
              <a:ln w="6350" cap="flat" cmpd="sng" algn="ctr">
                <a:noFill/>
                <a:prstDash val="solid"/>
                <a:miter lim="800000"/>
              </a:ln>
              <a:effectLst/>
            </p:spPr>
            <p:txBody>
              <a:bodyPr rtlCol="0" anchor="ctr"/>
              <a:lstStyle/>
              <a:p>
                <a:pPr algn="ctr">
                  <a:defRPr/>
                </a:pPr>
                <a:endParaRPr kumimoji="1" lang="zh-TW" altLang="en-US" kern="0">
                  <a:solidFill>
                    <a:prstClr val="white"/>
                  </a:solidFill>
                  <a:ea typeface="微軟正黑體" panose="020B0604030504040204" pitchFamily="34" charset="-120"/>
                </a:endParaRPr>
              </a:p>
            </p:txBody>
          </p:sp>
          <p:sp>
            <p:nvSpPr>
              <p:cNvPr id="75" name="橢圓 173">
                <a:extLst>
                  <a:ext uri="{FF2B5EF4-FFF2-40B4-BE49-F238E27FC236}">
                    <a16:creationId xmlns:a16="http://schemas.microsoft.com/office/drawing/2014/main" id="{867BFA1E-0DFC-479A-9D3D-2EFD19886D79}"/>
                  </a:ext>
                </a:extLst>
              </p:cNvPr>
              <p:cNvSpPr/>
              <p:nvPr/>
            </p:nvSpPr>
            <p:spPr>
              <a:xfrm>
                <a:off x="1943044" y="3648276"/>
                <a:ext cx="228600" cy="228600"/>
              </a:xfrm>
              <a:prstGeom prst="ellipse">
                <a:avLst/>
              </a:prstGeom>
              <a:solidFill>
                <a:srgbClr val="1B587C"/>
              </a:solidFill>
              <a:ln w="6350" cap="flat" cmpd="sng" algn="ctr">
                <a:noFill/>
                <a:prstDash val="solid"/>
                <a:miter lim="800000"/>
              </a:ln>
              <a:effectLst/>
            </p:spPr>
            <p:txBody>
              <a:bodyPr rtlCol="0" anchor="ctr"/>
              <a:lstStyle/>
              <a:p>
                <a:pPr algn="ctr">
                  <a:defRPr/>
                </a:pPr>
                <a:endParaRPr kumimoji="1" lang="zh-TW" altLang="en-US" kern="0">
                  <a:solidFill>
                    <a:prstClr val="white"/>
                  </a:solidFill>
                  <a:ea typeface="微軟正黑體" panose="020B0604030504040204" pitchFamily="34" charset="-120"/>
                </a:endParaRPr>
              </a:p>
            </p:txBody>
          </p:sp>
          <p:sp>
            <p:nvSpPr>
              <p:cNvPr id="76" name="橢圓 174">
                <a:extLst>
                  <a:ext uri="{FF2B5EF4-FFF2-40B4-BE49-F238E27FC236}">
                    <a16:creationId xmlns:a16="http://schemas.microsoft.com/office/drawing/2014/main" id="{CF54A31A-40A1-4F14-9E01-6240F9F441D2}"/>
                  </a:ext>
                </a:extLst>
              </p:cNvPr>
              <p:cNvSpPr/>
              <p:nvPr/>
            </p:nvSpPr>
            <p:spPr>
              <a:xfrm>
                <a:off x="1943044" y="3257142"/>
                <a:ext cx="228600" cy="228600"/>
              </a:xfrm>
              <a:prstGeom prst="ellipse">
                <a:avLst/>
              </a:prstGeom>
              <a:solidFill>
                <a:srgbClr val="F07F09">
                  <a:lumMod val="75000"/>
                </a:srgbClr>
              </a:solidFill>
              <a:ln w="6350" cap="flat" cmpd="sng" algn="ctr">
                <a:noFill/>
                <a:prstDash val="solid"/>
                <a:miter lim="800000"/>
              </a:ln>
              <a:effectLst/>
            </p:spPr>
            <p:txBody>
              <a:bodyPr rtlCol="0" anchor="ctr"/>
              <a:lstStyle/>
              <a:p>
                <a:pPr algn="ctr">
                  <a:defRPr/>
                </a:pPr>
                <a:endParaRPr kumimoji="1" lang="zh-TW" altLang="en-US" kern="0">
                  <a:solidFill>
                    <a:prstClr val="white"/>
                  </a:solidFill>
                  <a:ea typeface="微軟正黑體" panose="020B0604030504040204" pitchFamily="34" charset="-120"/>
                </a:endParaRPr>
              </a:p>
            </p:txBody>
          </p:sp>
          <p:sp>
            <p:nvSpPr>
              <p:cNvPr id="77" name="橢圓 175">
                <a:extLst>
                  <a:ext uri="{FF2B5EF4-FFF2-40B4-BE49-F238E27FC236}">
                    <a16:creationId xmlns:a16="http://schemas.microsoft.com/office/drawing/2014/main" id="{65A8FD06-F434-4BE4-838B-FAE9D42F57D8}"/>
                  </a:ext>
                </a:extLst>
              </p:cNvPr>
              <p:cNvSpPr/>
              <p:nvPr/>
            </p:nvSpPr>
            <p:spPr>
              <a:xfrm>
                <a:off x="1943044" y="2866008"/>
                <a:ext cx="228600" cy="228600"/>
              </a:xfrm>
              <a:prstGeom prst="ellipse">
                <a:avLst/>
              </a:prstGeom>
              <a:solidFill>
                <a:srgbClr val="4E8542">
                  <a:lumMod val="75000"/>
                </a:srgbClr>
              </a:solidFill>
              <a:ln w="6350" cap="flat" cmpd="sng" algn="ctr">
                <a:noFill/>
                <a:prstDash val="solid"/>
                <a:miter lim="800000"/>
              </a:ln>
              <a:effectLst/>
            </p:spPr>
            <p:txBody>
              <a:bodyPr rtlCol="0" anchor="ctr"/>
              <a:lstStyle/>
              <a:p>
                <a:pPr algn="ctr">
                  <a:defRPr/>
                </a:pPr>
                <a:endParaRPr kumimoji="1" lang="zh-TW" altLang="en-US" kern="0">
                  <a:solidFill>
                    <a:prstClr val="white"/>
                  </a:solidFill>
                  <a:ea typeface="微軟正黑體" panose="020B0604030504040204" pitchFamily="34" charset="-120"/>
                </a:endParaRPr>
              </a:p>
            </p:txBody>
          </p:sp>
        </p:grpSp>
      </p:grpSp>
      <p:grpSp>
        <p:nvGrpSpPr>
          <p:cNvPr id="123" name="组合 122">
            <a:extLst>
              <a:ext uri="{FF2B5EF4-FFF2-40B4-BE49-F238E27FC236}">
                <a16:creationId xmlns:a16="http://schemas.microsoft.com/office/drawing/2014/main" id="{B51E3FC3-9973-4216-A49D-01376075E8C4}"/>
              </a:ext>
            </a:extLst>
          </p:cNvPr>
          <p:cNvGrpSpPr/>
          <p:nvPr/>
        </p:nvGrpSpPr>
        <p:grpSpPr>
          <a:xfrm>
            <a:off x="6628561" y="4590450"/>
            <a:ext cx="1533577" cy="1032354"/>
            <a:chOff x="6628561" y="4590450"/>
            <a:chExt cx="1533577" cy="1032354"/>
          </a:xfrm>
        </p:grpSpPr>
        <p:cxnSp>
          <p:nvCxnSpPr>
            <p:cNvPr id="58" name="直線箭頭接點 230">
              <a:extLst>
                <a:ext uri="{FF2B5EF4-FFF2-40B4-BE49-F238E27FC236}">
                  <a16:creationId xmlns:a16="http://schemas.microsoft.com/office/drawing/2014/main" id="{D893A318-6838-40AB-9062-36EF6350A073}"/>
                </a:ext>
              </a:extLst>
            </p:cNvPr>
            <p:cNvCxnSpPr>
              <a:cxnSpLocks/>
            </p:cNvCxnSpPr>
            <p:nvPr/>
          </p:nvCxnSpPr>
          <p:spPr>
            <a:xfrm flipV="1">
              <a:off x="7905648" y="4590450"/>
              <a:ext cx="0" cy="1032354"/>
            </a:xfrm>
            <a:prstGeom prst="straightConnector1">
              <a:avLst/>
            </a:prstGeom>
            <a:noFill/>
            <a:ln w="38100" cap="flat" cmpd="sng" algn="ctr">
              <a:solidFill>
                <a:srgbClr val="9F2936"/>
              </a:solidFill>
              <a:prstDash val="solid"/>
              <a:miter lim="800000"/>
              <a:headEnd type="triangle"/>
              <a:tailEnd type="triangle"/>
            </a:ln>
            <a:effectLst/>
          </p:spPr>
        </p:cxnSp>
        <mc:AlternateContent xmlns:mc="http://schemas.openxmlformats.org/markup-compatibility/2006" xmlns:a14="http://schemas.microsoft.com/office/drawing/2010/main">
          <mc:Choice Requires="a14">
            <p:sp>
              <p:nvSpPr>
                <p:cNvPr id="78" name="文字方塊 231">
                  <a:extLst>
                    <a:ext uri="{FF2B5EF4-FFF2-40B4-BE49-F238E27FC236}">
                      <a16:creationId xmlns:a16="http://schemas.microsoft.com/office/drawing/2014/main" id="{C2EDF7AC-6E07-44DA-9BD7-86187380B9D7}"/>
                    </a:ext>
                  </a:extLst>
                </p:cNvPr>
                <p:cNvSpPr txBox="1"/>
                <p:nvPr/>
              </p:nvSpPr>
              <p:spPr>
                <a:xfrm>
                  <a:off x="6628561" y="4867243"/>
                  <a:ext cx="1533577"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TW" sz="2400" b="1">
                            <a:solidFill>
                              <a:srgbClr val="C00000"/>
                            </a:solidFill>
                            <a:latin typeface="Cambria Math" panose="02040503050406030204" pitchFamily="18" charset="0"/>
                          </a:rPr>
                          <m:t>𝚫</m:t>
                        </m:r>
                        <m:sSub>
                          <m:sSubPr>
                            <m:ctrlPr>
                              <a:rPr kumimoji="1" lang="en-US" altLang="zh-TW" sz="2400" b="1" i="1">
                                <a:solidFill>
                                  <a:srgbClr val="C00000"/>
                                </a:solidFill>
                                <a:latin typeface="Cambria Math" panose="02040503050406030204" pitchFamily="18" charset="0"/>
                              </a:rPr>
                            </m:ctrlPr>
                          </m:sSubPr>
                          <m:e>
                            <m:r>
                              <a:rPr kumimoji="1" lang="en-US" altLang="zh-TW" sz="2400" b="1" i="1">
                                <a:solidFill>
                                  <a:srgbClr val="C00000"/>
                                </a:solidFill>
                                <a:latin typeface="Cambria Math" panose="02040503050406030204" pitchFamily="18" charset="0"/>
                                <a:ea typeface="Cambria Math" panose="02040503050406030204" pitchFamily="18" charset="0"/>
                              </a:rPr>
                              <m:t>𝝉</m:t>
                            </m:r>
                          </m:e>
                          <m:sub>
                            <m:r>
                              <a:rPr kumimoji="1" lang="en-US" altLang="zh-TW" sz="2400" b="1" i="1">
                                <a:solidFill>
                                  <a:srgbClr val="C00000"/>
                                </a:solidFill>
                                <a:latin typeface="Cambria Math" panose="02040503050406030204" pitchFamily="18" charset="0"/>
                                <a:ea typeface="Cambria Math" panose="02040503050406030204" pitchFamily="18" charset="0"/>
                              </a:rPr>
                              <m:t>𝑺</m:t>
                            </m:r>
                            <m:r>
                              <a:rPr kumimoji="1" lang="en-US" altLang="zh-TW" sz="2400" b="1" i="1">
                                <a:solidFill>
                                  <a:srgbClr val="C00000"/>
                                </a:solidFill>
                                <a:latin typeface="Cambria Math" panose="02040503050406030204" pitchFamily="18" charset="0"/>
                                <a:ea typeface="Cambria Math" panose="02040503050406030204" pitchFamily="18" charset="0"/>
                              </a:rPr>
                              <m:t>→</m:t>
                            </m:r>
                            <m:r>
                              <a:rPr kumimoji="1" lang="en-US" altLang="zh-TW" sz="2400" b="1" i="1">
                                <a:solidFill>
                                  <a:srgbClr val="C00000"/>
                                </a:solidFill>
                                <a:latin typeface="Cambria Math" panose="02040503050406030204" pitchFamily="18" charset="0"/>
                                <a:ea typeface="Cambria Math" panose="02040503050406030204" pitchFamily="18" charset="0"/>
                              </a:rPr>
                              <m:t>𝑴</m:t>
                            </m:r>
                          </m:sub>
                        </m:sSub>
                      </m:oMath>
                    </m:oMathPara>
                  </a14:m>
                  <a:endParaRPr kumimoji="1" lang="zh-TW" altLang="en-US" sz="2400" dirty="0">
                    <a:solidFill>
                      <a:srgbClr val="C00000"/>
                    </a:solidFill>
                    <a:ea typeface="微軟正黑體" panose="020B0604030504040204" pitchFamily="34" charset="-120"/>
                  </a:endParaRPr>
                </a:p>
              </p:txBody>
            </p:sp>
          </mc:Choice>
          <mc:Fallback xmlns="">
            <p:sp>
              <p:nvSpPr>
                <p:cNvPr id="78" name="文字方塊 231">
                  <a:extLst>
                    <a:ext uri="{FF2B5EF4-FFF2-40B4-BE49-F238E27FC236}">
                      <a16:creationId xmlns:a16="http://schemas.microsoft.com/office/drawing/2014/main" id="{C2EDF7AC-6E07-44DA-9BD7-86187380B9D7}"/>
                    </a:ext>
                  </a:extLst>
                </p:cNvPr>
                <p:cNvSpPr txBox="1">
                  <a:spLocks noRot="1" noChangeAspect="1" noMove="1" noResize="1" noEditPoints="1" noAdjustHandles="1" noChangeArrowheads="1" noChangeShapeType="1" noTextEdit="1"/>
                </p:cNvSpPr>
                <p:nvPr/>
              </p:nvSpPr>
              <p:spPr>
                <a:xfrm>
                  <a:off x="6628561" y="4867243"/>
                  <a:ext cx="1533577" cy="369332"/>
                </a:xfrm>
                <a:prstGeom prst="rect">
                  <a:avLst/>
                </a:prstGeom>
                <a:blipFill>
                  <a:blip r:embed="rId4"/>
                  <a:stretch>
                    <a:fillRect b="-18033"/>
                  </a:stretch>
                </a:blipFill>
              </p:spPr>
              <p:txBody>
                <a:bodyPr/>
                <a:lstStyle/>
                <a:p>
                  <a:r>
                    <a:rPr lang="zh-CN" altLang="en-US">
                      <a:noFill/>
                    </a:rPr>
                    <a:t> </a:t>
                  </a:r>
                </a:p>
              </p:txBody>
            </p:sp>
          </mc:Fallback>
        </mc:AlternateContent>
      </p:grpSp>
      <p:grpSp>
        <p:nvGrpSpPr>
          <p:cNvPr id="124" name="组合 123">
            <a:extLst>
              <a:ext uri="{FF2B5EF4-FFF2-40B4-BE49-F238E27FC236}">
                <a16:creationId xmlns:a16="http://schemas.microsoft.com/office/drawing/2014/main" id="{1E2FA536-5C6F-47FC-A127-7F5490664F19}"/>
              </a:ext>
            </a:extLst>
          </p:cNvPr>
          <p:cNvGrpSpPr/>
          <p:nvPr/>
        </p:nvGrpSpPr>
        <p:grpSpPr>
          <a:xfrm>
            <a:off x="182316" y="937675"/>
            <a:ext cx="11706485" cy="775646"/>
            <a:chOff x="182316" y="937675"/>
            <a:chExt cx="11706485" cy="775646"/>
          </a:xfrm>
        </p:grpSpPr>
        <p:sp>
          <p:nvSpPr>
            <p:cNvPr id="6" name="矩形 5">
              <a:extLst>
                <a:ext uri="{FF2B5EF4-FFF2-40B4-BE49-F238E27FC236}">
                  <a16:creationId xmlns:a16="http://schemas.microsoft.com/office/drawing/2014/main" id="{A6008FEB-6A75-4A68-9F22-97BB860EE8A4}"/>
                </a:ext>
              </a:extLst>
            </p:cNvPr>
            <p:cNvSpPr/>
            <p:nvPr/>
          </p:nvSpPr>
          <p:spPr>
            <a:xfrm>
              <a:off x="2433950" y="1064457"/>
              <a:ext cx="444953" cy="518213"/>
            </a:xfrm>
            <a:prstGeom prst="rect">
              <a:avLst/>
            </a:prstGeom>
            <a:solidFill>
              <a:srgbClr val="9F2936">
                <a:lumMod val="20000"/>
                <a:lumOff val="80000"/>
              </a:srgbClr>
            </a:solidFill>
            <a:ln w="25400" cap="flat" cmpd="sng" algn="ctr">
              <a:solidFill>
                <a:srgbClr val="F07F09">
                  <a:lumMod val="60000"/>
                  <a:lumOff val="40000"/>
                </a:srgbClr>
              </a:solidFill>
              <a:prstDash val="solid"/>
              <a:miter lim="800000"/>
            </a:ln>
            <a:effectLst/>
          </p:spPr>
          <p:txBody>
            <a:bodyPr rtlCol="0" anchor="ctr"/>
            <a:lstStyle/>
            <a:p>
              <a:pPr algn="ctr">
                <a:defRPr/>
              </a:pPr>
              <a:r>
                <a:rPr kumimoji="1" lang="en-US" altLang="zh-TW" sz="1400" b="1" kern="0" dirty="0" err="1">
                  <a:solidFill>
                    <a:prstClr val="black"/>
                  </a:solidFill>
                  <a:ea typeface="微軟正黑體" panose="020B0604030504040204" pitchFamily="34" charset="-120"/>
                </a:rPr>
                <a:t>Pr</a:t>
              </a:r>
              <a:endParaRPr kumimoji="1" lang="zh-TW" altLang="en-US" sz="1400" b="1" kern="0" dirty="0">
                <a:solidFill>
                  <a:prstClr val="black"/>
                </a:solidFill>
                <a:ea typeface="微軟正黑體" panose="020B0604030504040204" pitchFamily="34" charset="-120"/>
              </a:endParaRPr>
            </a:p>
          </p:txBody>
        </p:sp>
        <p:sp>
          <p:nvSpPr>
            <p:cNvPr id="7" name="矩形 6">
              <a:extLst>
                <a:ext uri="{FF2B5EF4-FFF2-40B4-BE49-F238E27FC236}">
                  <a16:creationId xmlns:a16="http://schemas.microsoft.com/office/drawing/2014/main" id="{78532BB1-978D-4E18-B22E-55529E877C39}"/>
                </a:ext>
              </a:extLst>
            </p:cNvPr>
            <p:cNvSpPr/>
            <p:nvPr/>
          </p:nvSpPr>
          <p:spPr>
            <a:xfrm>
              <a:off x="2877946" y="1064455"/>
              <a:ext cx="441136" cy="518213"/>
            </a:xfrm>
            <a:prstGeom prst="rect">
              <a:avLst/>
            </a:prstGeom>
            <a:solidFill>
              <a:srgbClr val="9F2936">
                <a:lumMod val="20000"/>
                <a:lumOff val="80000"/>
              </a:srgbClr>
            </a:solidFill>
            <a:ln w="25400" cap="flat" cmpd="sng" algn="ctr">
              <a:solidFill>
                <a:srgbClr val="F07F09">
                  <a:lumMod val="60000"/>
                  <a:lumOff val="40000"/>
                </a:srgbClr>
              </a:solidFill>
              <a:prstDash val="solid"/>
              <a:miter lim="800000"/>
            </a:ln>
            <a:effectLst/>
          </p:spPr>
          <p:txBody>
            <a:bodyPr rtlCol="0" anchor="ctr"/>
            <a:lstStyle/>
            <a:p>
              <a:pPr algn="ctr">
                <a:defRPr/>
              </a:pPr>
              <a:r>
                <a:rPr kumimoji="1" lang="en-US" altLang="zh-TW" sz="1400" b="1" kern="0" dirty="0">
                  <a:solidFill>
                    <a:prstClr val="black"/>
                  </a:solidFill>
                  <a:ea typeface="微軟正黑體" panose="020B0604030504040204" pitchFamily="34" charset="-120"/>
                </a:rPr>
                <a:t>AA</a:t>
              </a:r>
              <a:endParaRPr kumimoji="1" lang="zh-TW" altLang="en-US" sz="1400" b="1" kern="0" dirty="0">
                <a:solidFill>
                  <a:prstClr val="black"/>
                </a:solidFill>
                <a:ea typeface="微軟正黑體" panose="020B0604030504040204" pitchFamily="34" charset="-120"/>
              </a:endParaRPr>
            </a:p>
          </p:txBody>
        </p:sp>
        <p:sp>
          <p:nvSpPr>
            <p:cNvPr id="8" name="矩形 7">
              <a:extLst>
                <a:ext uri="{FF2B5EF4-FFF2-40B4-BE49-F238E27FC236}">
                  <a16:creationId xmlns:a16="http://schemas.microsoft.com/office/drawing/2014/main" id="{52190382-1F8C-4203-92AB-FC0FBE659C48}"/>
                </a:ext>
              </a:extLst>
            </p:cNvPr>
            <p:cNvSpPr/>
            <p:nvPr/>
          </p:nvSpPr>
          <p:spPr>
            <a:xfrm>
              <a:off x="3319201" y="1064455"/>
              <a:ext cx="648359" cy="518213"/>
            </a:xfrm>
            <a:prstGeom prst="rect">
              <a:avLst/>
            </a:prstGeom>
            <a:solidFill>
              <a:srgbClr val="9F2936">
                <a:lumMod val="20000"/>
                <a:lumOff val="80000"/>
              </a:srgbClr>
            </a:solidFill>
            <a:ln w="25400" cap="flat" cmpd="sng" algn="ctr">
              <a:solidFill>
                <a:srgbClr val="F07F09">
                  <a:lumMod val="60000"/>
                  <a:lumOff val="40000"/>
                </a:srgbClr>
              </a:solidFill>
              <a:prstDash val="solid"/>
              <a:miter lim="800000"/>
            </a:ln>
            <a:effectLst/>
          </p:spPr>
          <p:txBody>
            <a:bodyPr rtlCol="0" anchor="ctr"/>
            <a:lstStyle/>
            <a:p>
              <a:pPr algn="ctr">
                <a:defRPr/>
              </a:pPr>
              <a:r>
                <a:rPr kumimoji="1" lang="en-US" altLang="zh-TW" sz="1400" b="1" kern="0" dirty="0">
                  <a:solidFill>
                    <a:prstClr val="black"/>
                  </a:solidFill>
                  <a:ea typeface="微軟正黑體" panose="020B0604030504040204" pitchFamily="34" charset="-120"/>
                </a:rPr>
                <a:t>Header</a:t>
              </a:r>
              <a:endParaRPr kumimoji="1" lang="zh-TW" altLang="en-US" sz="1400" b="1" kern="0" dirty="0">
                <a:solidFill>
                  <a:prstClr val="black"/>
                </a:solidFill>
                <a:ea typeface="微軟正黑體" panose="020B0604030504040204" pitchFamily="34" charset="-120"/>
              </a:endParaRPr>
            </a:p>
          </p:txBody>
        </p:sp>
        <p:sp>
          <p:nvSpPr>
            <p:cNvPr id="9" name="矩形 8">
              <a:extLst>
                <a:ext uri="{FF2B5EF4-FFF2-40B4-BE49-F238E27FC236}">
                  <a16:creationId xmlns:a16="http://schemas.microsoft.com/office/drawing/2014/main" id="{078C0F5F-96CE-41AC-8C80-E306D588CD1A}"/>
                </a:ext>
              </a:extLst>
            </p:cNvPr>
            <p:cNvSpPr/>
            <p:nvPr/>
          </p:nvSpPr>
          <p:spPr>
            <a:xfrm>
              <a:off x="3948763" y="1064458"/>
              <a:ext cx="783631" cy="518213"/>
            </a:xfrm>
            <a:prstGeom prst="rect">
              <a:avLst/>
            </a:prstGeom>
            <a:solidFill>
              <a:srgbClr val="9F2936">
                <a:lumMod val="20000"/>
                <a:lumOff val="80000"/>
              </a:srgbClr>
            </a:solidFill>
            <a:ln w="25400" cap="flat" cmpd="sng" algn="ctr">
              <a:solidFill>
                <a:srgbClr val="F07F09">
                  <a:lumMod val="60000"/>
                  <a:lumOff val="40000"/>
                </a:srgbClr>
              </a:solidFill>
              <a:prstDash val="solid"/>
              <a:miter lim="800000"/>
            </a:ln>
            <a:effectLst/>
          </p:spPr>
          <p:txBody>
            <a:bodyPr rtlCol="0" anchor="ctr"/>
            <a:lstStyle/>
            <a:p>
              <a:pPr algn="ctr">
                <a:defRPr/>
              </a:pPr>
              <a:r>
                <a:rPr kumimoji="1" lang="en-US" altLang="zh-TW" sz="1400" b="1" kern="0" dirty="0">
                  <a:solidFill>
                    <a:prstClr val="black"/>
                  </a:solidFill>
                  <a:ea typeface="微軟正黑體" panose="020B0604030504040204" pitchFamily="34" charset="-120"/>
                </a:rPr>
                <a:t>EH Length</a:t>
              </a:r>
              <a:endParaRPr kumimoji="1" lang="zh-TW" altLang="en-US" sz="1400" b="1" kern="0" dirty="0">
                <a:solidFill>
                  <a:prstClr val="black"/>
                </a:solidFill>
                <a:ea typeface="微軟正黑體" panose="020B0604030504040204" pitchFamily="34" charset="-120"/>
              </a:endParaRPr>
            </a:p>
          </p:txBody>
        </p:sp>
        <p:sp>
          <p:nvSpPr>
            <p:cNvPr id="10" name="矩形 9">
              <a:extLst>
                <a:ext uri="{FF2B5EF4-FFF2-40B4-BE49-F238E27FC236}">
                  <a16:creationId xmlns:a16="http://schemas.microsoft.com/office/drawing/2014/main" id="{8CAC5942-055E-4C9E-84D5-607D67ABA4B6}"/>
                </a:ext>
              </a:extLst>
            </p:cNvPr>
            <p:cNvSpPr/>
            <p:nvPr/>
          </p:nvSpPr>
          <p:spPr>
            <a:xfrm>
              <a:off x="4732394" y="1064455"/>
              <a:ext cx="648359" cy="518213"/>
            </a:xfrm>
            <a:prstGeom prst="rect">
              <a:avLst/>
            </a:prstGeom>
            <a:solidFill>
              <a:srgbClr val="9F2936">
                <a:lumMod val="20000"/>
                <a:lumOff val="80000"/>
              </a:srgbClr>
            </a:solidFill>
            <a:ln w="25400" cap="flat" cmpd="sng" algn="ctr">
              <a:solidFill>
                <a:srgbClr val="F07F09">
                  <a:lumMod val="60000"/>
                  <a:lumOff val="40000"/>
                </a:srgbClr>
              </a:solidFill>
              <a:prstDash val="solid"/>
              <a:miter lim="800000"/>
            </a:ln>
            <a:effectLst/>
          </p:spPr>
          <p:txBody>
            <a:bodyPr rtlCol="0" anchor="ctr"/>
            <a:lstStyle/>
            <a:p>
              <a:pPr algn="ctr">
                <a:defRPr/>
              </a:pPr>
              <a:r>
                <a:rPr kumimoji="1" lang="en-US" altLang="zh-TW" sz="1400" b="1" kern="0" dirty="0" err="1">
                  <a:solidFill>
                    <a:prstClr val="black"/>
                  </a:solidFill>
                  <a:ea typeface="微軟正黑體" panose="020B0604030504040204" pitchFamily="34" charset="-120"/>
                </a:rPr>
                <a:t>AdvMode</a:t>
              </a:r>
              <a:endParaRPr kumimoji="1" lang="zh-TW" altLang="en-US" sz="1400" b="1" kern="0" dirty="0">
                <a:solidFill>
                  <a:prstClr val="black"/>
                </a:solidFill>
                <a:ea typeface="微軟正黑體" panose="020B0604030504040204" pitchFamily="34" charset="-120"/>
              </a:endParaRPr>
            </a:p>
          </p:txBody>
        </p:sp>
        <p:sp>
          <p:nvSpPr>
            <p:cNvPr id="11" name="矩形 10">
              <a:extLst>
                <a:ext uri="{FF2B5EF4-FFF2-40B4-BE49-F238E27FC236}">
                  <a16:creationId xmlns:a16="http://schemas.microsoft.com/office/drawing/2014/main" id="{2F55B384-AE08-496B-AFE6-BCA1F37F4032}"/>
                </a:ext>
              </a:extLst>
            </p:cNvPr>
            <p:cNvSpPr/>
            <p:nvPr/>
          </p:nvSpPr>
          <p:spPr>
            <a:xfrm>
              <a:off x="5380752" y="1064455"/>
              <a:ext cx="3897581" cy="518213"/>
            </a:xfrm>
            <a:prstGeom prst="rect">
              <a:avLst/>
            </a:prstGeom>
            <a:solidFill>
              <a:srgbClr val="9F2936">
                <a:lumMod val="20000"/>
                <a:lumOff val="80000"/>
              </a:srgbClr>
            </a:solidFill>
            <a:ln w="25400" cap="flat" cmpd="sng" algn="ctr">
              <a:solidFill>
                <a:srgbClr val="F07F09">
                  <a:lumMod val="60000"/>
                  <a:lumOff val="40000"/>
                </a:srgbClr>
              </a:solidFill>
              <a:prstDash val="solid"/>
              <a:miter lim="800000"/>
            </a:ln>
            <a:effectLst/>
          </p:spPr>
          <p:txBody>
            <a:bodyPr rtlCol="0" anchor="ctr"/>
            <a:lstStyle/>
            <a:p>
              <a:pPr algn="ctr">
                <a:defRPr/>
              </a:pPr>
              <a:endParaRPr kumimoji="1" lang="zh-TW" altLang="en-US" sz="1400" b="1" kern="0" dirty="0">
                <a:solidFill>
                  <a:prstClr val="black"/>
                </a:solidFill>
                <a:ea typeface="微軟正黑體" panose="020B0604030504040204" pitchFamily="34" charset="-120"/>
              </a:endParaRPr>
            </a:p>
          </p:txBody>
        </p:sp>
        <p:sp>
          <p:nvSpPr>
            <p:cNvPr id="12" name="矩形 11">
              <a:extLst>
                <a:ext uri="{FF2B5EF4-FFF2-40B4-BE49-F238E27FC236}">
                  <a16:creationId xmlns:a16="http://schemas.microsoft.com/office/drawing/2014/main" id="{7D39D67A-55BC-48B8-A711-D3D016CAA46F}"/>
                </a:ext>
              </a:extLst>
            </p:cNvPr>
            <p:cNvSpPr/>
            <p:nvPr/>
          </p:nvSpPr>
          <p:spPr>
            <a:xfrm>
              <a:off x="9295914" y="1064458"/>
              <a:ext cx="648477" cy="518213"/>
            </a:xfrm>
            <a:prstGeom prst="rect">
              <a:avLst/>
            </a:prstGeom>
            <a:solidFill>
              <a:srgbClr val="9F2936">
                <a:lumMod val="20000"/>
                <a:lumOff val="80000"/>
              </a:srgbClr>
            </a:solidFill>
            <a:ln w="25400" cap="flat" cmpd="sng" algn="ctr">
              <a:solidFill>
                <a:srgbClr val="F07F09">
                  <a:lumMod val="60000"/>
                  <a:lumOff val="40000"/>
                </a:srgbClr>
              </a:solidFill>
              <a:prstDash val="solid"/>
              <a:miter lim="800000"/>
            </a:ln>
            <a:effectLst/>
          </p:spPr>
          <p:txBody>
            <a:bodyPr rtlCol="0" anchor="ctr"/>
            <a:lstStyle/>
            <a:p>
              <a:pPr algn="ctr">
                <a:defRPr/>
              </a:pPr>
              <a:r>
                <a:rPr kumimoji="1" lang="en-US" altLang="zh-TW" sz="1400" b="1" kern="0" dirty="0">
                  <a:solidFill>
                    <a:prstClr val="black"/>
                  </a:solidFill>
                  <a:ea typeface="微軟正黑體" panose="020B0604030504040204" pitchFamily="34" charset="-120"/>
                </a:rPr>
                <a:t>CRC*</a:t>
              </a:r>
              <a:endParaRPr kumimoji="1" lang="zh-TW" altLang="en-US" sz="1400" b="1" kern="0" dirty="0">
                <a:solidFill>
                  <a:prstClr val="black"/>
                </a:solidFill>
                <a:ea typeface="微軟正黑體" panose="020B0604030504040204" pitchFamily="34" charset="-120"/>
              </a:endParaRPr>
            </a:p>
          </p:txBody>
        </p:sp>
        <p:sp>
          <p:nvSpPr>
            <p:cNvPr id="13" name="矩形 12">
              <a:extLst>
                <a:ext uri="{FF2B5EF4-FFF2-40B4-BE49-F238E27FC236}">
                  <a16:creationId xmlns:a16="http://schemas.microsoft.com/office/drawing/2014/main" id="{70339420-EE37-44FA-B1E9-F3B7C16518B4}"/>
                </a:ext>
              </a:extLst>
            </p:cNvPr>
            <p:cNvSpPr/>
            <p:nvPr/>
          </p:nvSpPr>
          <p:spPr>
            <a:xfrm>
              <a:off x="9944391" y="1064454"/>
              <a:ext cx="1944410" cy="518213"/>
            </a:xfrm>
            <a:prstGeom prst="rect">
              <a:avLst/>
            </a:prstGeom>
            <a:noFill/>
            <a:ln w="25400" cap="flat" cmpd="sng" algn="ctr">
              <a:solidFill>
                <a:srgbClr val="F07F09">
                  <a:lumMod val="60000"/>
                  <a:lumOff val="40000"/>
                </a:srgbClr>
              </a:solidFill>
              <a:prstDash val="dash"/>
              <a:miter lim="800000"/>
            </a:ln>
            <a:effectLst/>
          </p:spPr>
          <p:txBody>
            <a:bodyPr rtlCol="0" anchor="ctr"/>
            <a:lstStyle/>
            <a:p>
              <a:pPr algn="ctr">
                <a:defRPr/>
              </a:pPr>
              <a:r>
                <a:rPr kumimoji="1" lang="en-US" altLang="zh-TW" sz="1400" b="1" kern="0" dirty="0">
                  <a:solidFill>
                    <a:prstClr val="black"/>
                  </a:solidFill>
                  <a:ea typeface="微軟正黑體" panose="020B0604030504040204" pitchFamily="34" charset="-120"/>
                </a:rPr>
                <a:t>CTE</a:t>
              </a:r>
              <a:endParaRPr kumimoji="1" lang="zh-TW" altLang="en-US" sz="1400" b="1" kern="0" dirty="0">
                <a:solidFill>
                  <a:prstClr val="black"/>
                </a:solidFill>
                <a:ea typeface="微軟正黑體" panose="020B0604030504040204" pitchFamily="34" charset="-120"/>
              </a:endParaRPr>
            </a:p>
          </p:txBody>
        </p:sp>
        <p:sp>
          <p:nvSpPr>
            <p:cNvPr id="14" name="矩形 13">
              <a:extLst>
                <a:ext uri="{FF2B5EF4-FFF2-40B4-BE49-F238E27FC236}">
                  <a16:creationId xmlns:a16="http://schemas.microsoft.com/office/drawing/2014/main" id="{E8647142-B7FB-4522-B401-EB498FE92003}"/>
                </a:ext>
              </a:extLst>
            </p:cNvPr>
            <p:cNvSpPr/>
            <p:nvPr/>
          </p:nvSpPr>
          <p:spPr>
            <a:xfrm>
              <a:off x="6016799" y="1064447"/>
              <a:ext cx="555015" cy="518213"/>
            </a:xfrm>
            <a:prstGeom prst="rect">
              <a:avLst/>
            </a:prstGeom>
            <a:solidFill>
              <a:srgbClr val="C00000"/>
            </a:solidFill>
            <a:ln w="25400" cap="flat" cmpd="sng" algn="ctr">
              <a:noFill/>
              <a:prstDash val="dash"/>
              <a:miter lim="800000"/>
            </a:ln>
            <a:effectLst/>
          </p:spPr>
          <p:txBody>
            <a:bodyPr rtlCol="0" anchor="ctr"/>
            <a:lstStyle/>
            <a:p>
              <a:pPr algn="ctr">
                <a:defRPr/>
              </a:pPr>
              <a:r>
                <a:rPr kumimoji="1" lang="en-US" altLang="zh-TW" sz="1400" b="1" kern="0" dirty="0">
                  <a:solidFill>
                    <a:prstClr val="white"/>
                  </a:solidFill>
                  <a:ea typeface="微軟正黑體" panose="020B0604030504040204" pitchFamily="34" charset="-120"/>
                </a:rPr>
                <a:t>CTE Info</a:t>
              </a:r>
              <a:endParaRPr kumimoji="1" lang="zh-TW" altLang="en-US" sz="1400" b="1" kern="0" dirty="0">
                <a:solidFill>
                  <a:prstClr val="white"/>
                </a:solidFill>
                <a:ea typeface="微軟正黑體" panose="020B0604030504040204" pitchFamily="34" charset="-120"/>
              </a:endParaRPr>
            </a:p>
          </p:txBody>
        </p:sp>
        <p:sp>
          <p:nvSpPr>
            <p:cNvPr id="15" name="文本框 14">
              <a:extLst>
                <a:ext uri="{FF2B5EF4-FFF2-40B4-BE49-F238E27FC236}">
                  <a16:creationId xmlns:a16="http://schemas.microsoft.com/office/drawing/2014/main" id="{48D2F716-5BA6-4607-A00B-FD598ADAA269}"/>
                </a:ext>
              </a:extLst>
            </p:cNvPr>
            <p:cNvSpPr txBox="1"/>
            <p:nvPr/>
          </p:nvSpPr>
          <p:spPr>
            <a:xfrm>
              <a:off x="5465997" y="1169664"/>
              <a:ext cx="455979" cy="307777"/>
            </a:xfrm>
            <a:prstGeom prst="rect">
              <a:avLst/>
            </a:prstGeom>
            <a:solidFill>
              <a:srgbClr val="9F2936">
                <a:lumMod val="20000"/>
                <a:lumOff val="80000"/>
              </a:srgbClr>
            </a:solidFill>
          </p:spPr>
          <p:txBody>
            <a:bodyPr wrap="square" rtlCol="0">
              <a:spAutoFit/>
            </a:bodyPr>
            <a:lstStyle/>
            <a:p>
              <a:pPr algn="ctr">
                <a:defRPr/>
              </a:pPr>
              <a:r>
                <a:rPr kumimoji="1" lang="en-US" altLang="zh-TW" sz="1400" b="1" kern="0" dirty="0">
                  <a:solidFill>
                    <a:prstClr val="black"/>
                  </a:solidFill>
                  <a:ea typeface="微軟正黑體" panose="020B0604030504040204" pitchFamily="34" charset="-120"/>
                </a:rPr>
                <a:t>EH</a:t>
              </a:r>
            </a:p>
          </p:txBody>
        </p:sp>
        <p:sp>
          <p:nvSpPr>
            <p:cNvPr id="16" name="文字方塊 15">
              <a:extLst>
                <a:ext uri="{FF2B5EF4-FFF2-40B4-BE49-F238E27FC236}">
                  <a16:creationId xmlns:a16="http://schemas.microsoft.com/office/drawing/2014/main" id="{326BF091-05C6-4FCA-81B2-0CD5C4D8BD5B}"/>
                </a:ext>
              </a:extLst>
            </p:cNvPr>
            <p:cNvSpPr txBox="1"/>
            <p:nvPr/>
          </p:nvSpPr>
          <p:spPr>
            <a:xfrm>
              <a:off x="403453" y="937675"/>
              <a:ext cx="2092076" cy="400110"/>
            </a:xfrm>
            <a:prstGeom prst="rect">
              <a:avLst/>
            </a:prstGeom>
            <a:noFill/>
          </p:spPr>
          <p:txBody>
            <a:bodyPr wrap="square">
              <a:spAutoFit/>
            </a:bodyPr>
            <a:lstStyle/>
            <a:p>
              <a:pPr>
                <a:defRPr/>
              </a:pPr>
              <a:r>
                <a:rPr kumimoji="1" lang="en-US" altLang="zh-TW" sz="2000" b="1" dirty="0">
                  <a:solidFill>
                    <a:prstClr val="black"/>
                  </a:solidFill>
                  <a:ea typeface="微軟正黑體" panose="020B0604030504040204" pitchFamily="34" charset="-120"/>
                </a:rPr>
                <a:t>Nesting Packet</a:t>
              </a:r>
              <a:endParaRPr lang="zh-TW" altLang="en-US" sz="2000" b="1" dirty="0">
                <a:solidFill>
                  <a:prstClr val="black"/>
                </a:solidFill>
                <a:ea typeface="微軟正黑體" panose="020B0604030504040204" pitchFamily="34" charset="-120"/>
              </a:endParaRPr>
            </a:p>
          </p:txBody>
        </p:sp>
        <p:sp>
          <p:nvSpPr>
            <p:cNvPr id="80" name="文本框 79">
              <a:extLst>
                <a:ext uri="{FF2B5EF4-FFF2-40B4-BE49-F238E27FC236}">
                  <a16:creationId xmlns:a16="http://schemas.microsoft.com/office/drawing/2014/main" id="{B2771274-513D-496F-BE14-D87E7EAD44CD}"/>
                </a:ext>
              </a:extLst>
            </p:cNvPr>
            <p:cNvSpPr txBox="1"/>
            <p:nvPr/>
          </p:nvSpPr>
          <p:spPr>
            <a:xfrm>
              <a:off x="182316" y="1343989"/>
              <a:ext cx="2537597" cy="369332"/>
            </a:xfrm>
            <a:prstGeom prst="rect">
              <a:avLst/>
            </a:prstGeom>
            <a:noFill/>
          </p:spPr>
          <p:txBody>
            <a:bodyPr wrap="square">
              <a:spAutoFit/>
            </a:bodyPr>
            <a:lstStyle/>
            <a:p>
              <a:pPr algn="ctr"/>
              <a:r>
                <a:rPr lang="en-US" altLang="zh-CN" b="1" dirty="0">
                  <a:solidFill>
                    <a:srgbClr val="C00000"/>
                  </a:solidFill>
                  <a:ea typeface="等线" panose="02010600030101010101" pitchFamily="2" charset="-122"/>
                  <a:cs typeface="Arial" panose="020B0604020202020204" pitchFamily="34" charset="0"/>
                </a:rPr>
                <a:t>AUX_SYNC_IND</a:t>
              </a:r>
              <a:endParaRPr lang="zh-TW" altLang="en-US" b="1" dirty="0">
                <a:solidFill>
                  <a:srgbClr val="C00000"/>
                </a:solidFill>
                <a:ea typeface="新細明體" panose="02020500000000000000" pitchFamily="18" charset="-120"/>
                <a:cs typeface="Arial" panose="020B0604020202020204" pitchFamily="34" charset="0"/>
              </a:endParaRPr>
            </a:p>
          </p:txBody>
        </p:sp>
        <p:sp>
          <p:nvSpPr>
            <p:cNvPr id="81" name="矩形 80">
              <a:extLst>
                <a:ext uri="{FF2B5EF4-FFF2-40B4-BE49-F238E27FC236}">
                  <a16:creationId xmlns:a16="http://schemas.microsoft.com/office/drawing/2014/main" id="{54211201-969D-46BD-95FA-EF1274C20EAD}"/>
                </a:ext>
              </a:extLst>
            </p:cNvPr>
            <p:cNvSpPr/>
            <p:nvPr/>
          </p:nvSpPr>
          <p:spPr>
            <a:xfrm>
              <a:off x="6806852" y="1078289"/>
              <a:ext cx="2477830" cy="487450"/>
            </a:xfrm>
            <a:prstGeom prst="rect">
              <a:avLst/>
            </a:prstGeom>
            <a:solidFill>
              <a:srgbClr val="FFD1D1"/>
            </a:solidFill>
            <a:ln w="381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1" i="0" u="none" strike="noStrike" kern="0" cap="none" spc="0" normalizeH="0" baseline="0" noProof="0" dirty="0">
                <a:ln>
                  <a:noFill/>
                </a:ln>
                <a:solidFill>
                  <a:prstClr val="black"/>
                </a:solidFill>
                <a:effectLst/>
                <a:uLnTx/>
                <a:uFillTx/>
                <a:latin typeface="等线" panose="020F0502020204030204"/>
                <a:ea typeface="新細明體" panose="02020500000000000000" pitchFamily="18" charset="-120"/>
                <a:cs typeface="Arial" panose="020B0604020202020204" pitchFamily="34" charset="0"/>
              </a:endParaRPr>
            </a:p>
          </p:txBody>
        </p:sp>
        <p:sp>
          <p:nvSpPr>
            <p:cNvPr id="82" name="文本框 81">
              <a:extLst>
                <a:ext uri="{FF2B5EF4-FFF2-40B4-BE49-F238E27FC236}">
                  <a16:creationId xmlns:a16="http://schemas.microsoft.com/office/drawing/2014/main" id="{024C6402-A408-42A5-A807-72397A2184BB}"/>
                </a:ext>
              </a:extLst>
            </p:cNvPr>
            <p:cNvSpPr txBox="1"/>
            <p:nvPr/>
          </p:nvSpPr>
          <p:spPr>
            <a:xfrm>
              <a:off x="6775048" y="1067541"/>
              <a:ext cx="727062" cy="553998"/>
            </a:xfrm>
            <a:prstGeom prst="rect">
              <a:avLst/>
            </a:prstGeom>
            <a:noFill/>
          </p:spPr>
          <p:txBody>
            <a:bodyPr wrap="square">
              <a:spAutoFit/>
            </a:bodyPr>
            <a:lstStyle/>
            <a:p>
              <a:pPr algn="ctr">
                <a:lnSpc>
                  <a:spcPts val="1800"/>
                </a:lnSpc>
              </a:pPr>
              <a:r>
                <a:rPr kumimoji="1" lang="en-US" altLang="zh-TW" b="1" dirty="0">
                  <a:solidFill>
                    <a:prstClr val="black"/>
                  </a:solidFill>
                  <a:ea typeface="新細明體" panose="02020500000000000000" pitchFamily="18" charset="-120"/>
                  <a:cs typeface="Arial" panose="020B0604020202020204" pitchFamily="34" charset="0"/>
                </a:rPr>
                <a:t>Adv</a:t>
              </a:r>
            </a:p>
            <a:p>
              <a:pPr algn="ctr">
                <a:lnSpc>
                  <a:spcPts val="1800"/>
                </a:lnSpc>
              </a:pPr>
              <a:r>
                <a:rPr kumimoji="1" lang="en-US" altLang="zh-TW" b="1" dirty="0">
                  <a:solidFill>
                    <a:prstClr val="black"/>
                  </a:solidFill>
                  <a:ea typeface="新細明體" panose="02020500000000000000" pitchFamily="18" charset="-120"/>
                  <a:cs typeface="Arial" panose="020B0604020202020204" pitchFamily="34" charset="0"/>
                </a:rPr>
                <a:t>Data</a:t>
              </a:r>
              <a:endParaRPr kumimoji="1" lang="zh-TW" altLang="en-US" b="1" dirty="0">
                <a:solidFill>
                  <a:prstClr val="black"/>
                </a:solidFill>
                <a:ea typeface="新細明體" panose="02020500000000000000" pitchFamily="18" charset="-120"/>
                <a:cs typeface="Arial" panose="020B0604020202020204" pitchFamily="34" charset="0"/>
              </a:endParaRPr>
            </a:p>
          </p:txBody>
        </p:sp>
        <p:sp>
          <p:nvSpPr>
            <p:cNvPr id="83" name="矩形 82">
              <a:extLst>
                <a:ext uri="{FF2B5EF4-FFF2-40B4-BE49-F238E27FC236}">
                  <a16:creationId xmlns:a16="http://schemas.microsoft.com/office/drawing/2014/main" id="{8D64850E-0F9C-45A1-AEF6-C156C9BF14EF}"/>
                </a:ext>
              </a:extLst>
            </p:cNvPr>
            <p:cNvSpPr/>
            <p:nvPr/>
          </p:nvSpPr>
          <p:spPr>
            <a:xfrm>
              <a:off x="7482045" y="1110608"/>
              <a:ext cx="943216" cy="429797"/>
            </a:xfrm>
            <a:prstGeom prst="rect">
              <a:avLst/>
            </a:prstGeom>
            <a:solidFill>
              <a:srgbClr val="0070C0"/>
            </a:solidFill>
            <a:ln w="3810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TW" sz="2000" b="1" i="0" u="none" strike="noStrike" kern="0" cap="none" spc="0" normalizeH="0" baseline="0" noProof="0" dirty="0">
                  <a:ln>
                    <a:noFill/>
                  </a:ln>
                  <a:solidFill>
                    <a:prstClr val="white"/>
                  </a:solidFill>
                  <a:effectLst/>
                  <a:uLnTx/>
                  <a:uFillTx/>
                  <a:latin typeface="等线" panose="020F0502020204030204"/>
                  <a:ea typeface="新細明體" panose="02020500000000000000" pitchFamily="18" charset="-120"/>
                  <a:cs typeface="Arial" panose="020B0604020202020204" pitchFamily="34" charset="0"/>
                </a:rPr>
                <a:t>M</a:t>
              </a:r>
              <a:r>
                <a:rPr kumimoji="1" lang="en-US" altLang="zh-TW" sz="2000" b="1" i="0" u="none" strike="noStrike" kern="0" cap="none" spc="0" normalizeH="0" baseline="0" noProof="0" dirty="0">
                  <a:ln>
                    <a:noFill/>
                  </a:ln>
                  <a:solidFill>
                    <a:prstClr val="white"/>
                  </a:solidFill>
                  <a:effectLst/>
                  <a:uLnTx/>
                  <a:uFillTx/>
                  <a:latin typeface="Calibri" panose="020F0502020204030204" pitchFamily="34" charset="0"/>
                  <a:ea typeface="新細明體" panose="02020500000000000000" pitchFamily="18" charset="-120"/>
                  <a:cs typeface="Calibri" panose="020F0502020204030204" pitchFamily="34" charset="0"/>
                </a:rPr>
                <a:t>→</a:t>
              </a:r>
              <a:r>
                <a:rPr kumimoji="1" lang="en-US" altLang="zh-TW" sz="2000" b="1" i="0" u="none" strike="noStrike" kern="0" cap="none" spc="0" normalizeH="0" baseline="0" noProof="0" dirty="0">
                  <a:ln>
                    <a:noFill/>
                  </a:ln>
                  <a:solidFill>
                    <a:prstClr val="white"/>
                  </a:solidFill>
                  <a:effectLst/>
                  <a:uLnTx/>
                  <a:uFillTx/>
                  <a:latin typeface="等线" panose="020F0502020204030204"/>
                  <a:ea typeface="新細明體" panose="02020500000000000000" pitchFamily="18" charset="-120"/>
                  <a:cs typeface="Arial" panose="020B0604020202020204" pitchFamily="34" charset="0"/>
                </a:rPr>
                <a:t>S</a:t>
              </a:r>
              <a:r>
                <a:rPr kumimoji="1" lang="zh-CN" altLang="en-US" sz="2000" b="1"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Arial" panose="020B0604020202020204" pitchFamily="34" charset="0"/>
                </a:rPr>
                <a:t>*</a:t>
              </a:r>
              <a:endParaRPr kumimoji="1" lang="zh-TW" altLang="en-US" sz="2000" b="1" i="0" u="none" strike="noStrike" kern="0" cap="none" spc="0" normalizeH="0" baseline="0" noProof="0" dirty="0">
                <a:ln>
                  <a:noFill/>
                </a:ln>
                <a:solidFill>
                  <a:prstClr val="white"/>
                </a:solidFill>
                <a:effectLst/>
                <a:uLnTx/>
                <a:uFillTx/>
                <a:latin typeface="等线" panose="020F0502020204030204"/>
                <a:ea typeface="新細明體" panose="02020500000000000000" pitchFamily="18" charset="-120"/>
                <a:cs typeface="Arial" panose="020B0604020202020204" pitchFamily="34" charset="0"/>
              </a:endParaRPr>
            </a:p>
          </p:txBody>
        </p:sp>
        <p:sp>
          <p:nvSpPr>
            <p:cNvPr id="84" name="矩形 83">
              <a:extLst>
                <a:ext uri="{FF2B5EF4-FFF2-40B4-BE49-F238E27FC236}">
                  <a16:creationId xmlns:a16="http://schemas.microsoft.com/office/drawing/2014/main" id="{4F5393CA-827A-4A3E-97F7-5FCCABACA2C6}"/>
                </a:ext>
              </a:extLst>
            </p:cNvPr>
            <p:cNvSpPr/>
            <p:nvPr/>
          </p:nvSpPr>
          <p:spPr>
            <a:xfrm>
              <a:off x="8461845" y="1100705"/>
              <a:ext cx="792818" cy="438373"/>
            </a:xfrm>
            <a:prstGeom prst="rect">
              <a:avLst/>
            </a:prstGeom>
            <a:solidFill>
              <a:srgbClr val="ED7D31">
                <a:lumMod val="20000"/>
                <a:lumOff val="80000"/>
              </a:srgbClr>
            </a:solidFill>
            <a:ln w="25400" cap="flat" cmpd="sng" algn="ctr">
              <a:solidFill>
                <a:srgbClr val="FFC00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1" i="0" u="none" strike="noStrike" kern="0" cap="none" spc="0" normalizeH="0" baseline="0" noProof="0" dirty="0">
                <a:ln>
                  <a:noFill/>
                </a:ln>
                <a:solidFill>
                  <a:prstClr val="black"/>
                </a:solidFill>
                <a:effectLst/>
                <a:uLnTx/>
                <a:uFillTx/>
                <a:latin typeface="等线" panose="020F0502020204030204"/>
                <a:ea typeface="新細明體" panose="02020500000000000000" pitchFamily="18" charset="-120"/>
              </a:endParaRPr>
            </a:p>
          </p:txBody>
        </p:sp>
      </p:grpSp>
      <p:grpSp>
        <p:nvGrpSpPr>
          <p:cNvPr id="125" name="组合 124">
            <a:extLst>
              <a:ext uri="{FF2B5EF4-FFF2-40B4-BE49-F238E27FC236}">
                <a16:creationId xmlns:a16="http://schemas.microsoft.com/office/drawing/2014/main" id="{63F38E3D-1142-4A82-A43F-5116125089D0}"/>
              </a:ext>
            </a:extLst>
          </p:cNvPr>
          <p:cNvGrpSpPr/>
          <p:nvPr/>
        </p:nvGrpSpPr>
        <p:grpSpPr>
          <a:xfrm>
            <a:off x="5270084" y="1574218"/>
            <a:ext cx="5444915" cy="1327061"/>
            <a:chOff x="5270084" y="1574218"/>
            <a:chExt cx="5444915" cy="1327061"/>
          </a:xfrm>
        </p:grpSpPr>
        <p:cxnSp>
          <p:nvCxnSpPr>
            <p:cNvPr id="17" name="直線接點 18">
              <a:extLst>
                <a:ext uri="{FF2B5EF4-FFF2-40B4-BE49-F238E27FC236}">
                  <a16:creationId xmlns:a16="http://schemas.microsoft.com/office/drawing/2014/main" id="{CEFB815B-07D9-4B56-B69B-7B9A41273247}"/>
                </a:ext>
              </a:extLst>
            </p:cNvPr>
            <p:cNvCxnSpPr>
              <a:cxnSpLocks/>
            </p:cNvCxnSpPr>
            <p:nvPr/>
          </p:nvCxnSpPr>
          <p:spPr>
            <a:xfrm flipH="1">
              <a:off x="5270084" y="1582660"/>
              <a:ext cx="1536768" cy="315197"/>
            </a:xfrm>
            <a:prstGeom prst="line">
              <a:avLst/>
            </a:prstGeom>
            <a:noFill/>
            <a:ln w="38100" cap="flat" cmpd="sng" algn="ctr">
              <a:solidFill>
                <a:sysClr val="windowText" lastClr="000000"/>
              </a:solidFill>
              <a:prstDash val="sysDot"/>
              <a:miter lim="800000"/>
            </a:ln>
            <a:effectLst/>
          </p:spPr>
        </p:cxnSp>
        <p:cxnSp>
          <p:nvCxnSpPr>
            <p:cNvPr id="18" name="直線接點 19">
              <a:extLst>
                <a:ext uri="{FF2B5EF4-FFF2-40B4-BE49-F238E27FC236}">
                  <a16:creationId xmlns:a16="http://schemas.microsoft.com/office/drawing/2014/main" id="{1075D3E0-3A09-442D-ADA5-263CF5DB3BD3}"/>
                </a:ext>
              </a:extLst>
            </p:cNvPr>
            <p:cNvCxnSpPr>
              <a:cxnSpLocks/>
            </p:cNvCxnSpPr>
            <p:nvPr/>
          </p:nvCxnSpPr>
          <p:spPr>
            <a:xfrm>
              <a:off x="9278334" y="1574218"/>
              <a:ext cx="1202066" cy="330501"/>
            </a:xfrm>
            <a:prstGeom prst="line">
              <a:avLst/>
            </a:prstGeom>
            <a:noFill/>
            <a:ln w="38100" cap="flat" cmpd="sng" algn="ctr">
              <a:solidFill>
                <a:sysClr val="windowText" lastClr="000000"/>
              </a:solidFill>
              <a:prstDash val="sysDot"/>
              <a:miter lim="800000"/>
            </a:ln>
            <a:effectLst/>
          </p:spPr>
        </p:cxnSp>
        <p:cxnSp>
          <p:nvCxnSpPr>
            <p:cNvPr id="19" name="直線箭頭接點 230">
              <a:extLst>
                <a:ext uri="{FF2B5EF4-FFF2-40B4-BE49-F238E27FC236}">
                  <a16:creationId xmlns:a16="http://schemas.microsoft.com/office/drawing/2014/main" id="{9F303C0D-8767-4E65-89FA-23A47EF31AE7}"/>
                </a:ext>
              </a:extLst>
            </p:cNvPr>
            <p:cNvCxnSpPr>
              <a:cxnSpLocks/>
            </p:cNvCxnSpPr>
            <p:nvPr/>
          </p:nvCxnSpPr>
          <p:spPr>
            <a:xfrm>
              <a:off x="8201839" y="2529189"/>
              <a:ext cx="2253155" cy="0"/>
            </a:xfrm>
            <a:prstGeom prst="straightConnector1">
              <a:avLst/>
            </a:prstGeom>
            <a:noFill/>
            <a:ln w="38100" cap="flat" cmpd="sng" algn="ctr">
              <a:solidFill>
                <a:srgbClr val="9F2936"/>
              </a:solidFill>
              <a:prstDash val="solid"/>
              <a:miter lim="800000"/>
              <a:headEnd type="triangle"/>
              <a:tailEnd type="triangle"/>
            </a:ln>
            <a:effectLst/>
          </p:spPr>
        </p:cxnSp>
        <mc:AlternateContent xmlns:mc="http://schemas.openxmlformats.org/markup-compatibility/2006" xmlns:a14="http://schemas.microsoft.com/office/drawing/2010/main">
          <mc:Choice Requires="a14">
            <p:sp>
              <p:nvSpPr>
                <p:cNvPr id="20" name="文字方塊 231">
                  <a:extLst>
                    <a:ext uri="{FF2B5EF4-FFF2-40B4-BE49-F238E27FC236}">
                      <a16:creationId xmlns:a16="http://schemas.microsoft.com/office/drawing/2014/main" id="{2B18F667-E923-449C-B287-BE04AF819AB7}"/>
                    </a:ext>
                  </a:extLst>
                </p:cNvPr>
                <p:cNvSpPr txBox="1"/>
                <p:nvPr/>
              </p:nvSpPr>
              <p:spPr>
                <a:xfrm>
                  <a:off x="8461845" y="2531947"/>
                  <a:ext cx="2253154"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TW" sz="2400" b="1" i="1" smtClean="0">
                                <a:solidFill>
                                  <a:srgbClr val="C00000"/>
                                </a:solidFill>
                                <a:latin typeface="Cambria Math" panose="02040503050406030204" pitchFamily="18" charset="0"/>
                              </a:rPr>
                            </m:ctrlPr>
                          </m:sSubPr>
                          <m:e>
                            <m:r>
                              <a:rPr kumimoji="1" lang="en-US" altLang="zh-TW" sz="2400" b="1">
                                <a:solidFill>
                                  <a:srgbClr val="C00000"/>
                                </a:solidFill>
                                <a:latin typeface="Cambria Math" panose="02040503050406030204" pitchFamily="18" charset="0"/>
                              </a:rPr>
                              <m:t>𝚫</m:t>
                            </m:r>
                            <m:r>
                              <a:rPr kumimoji="1" lang="en-US" altLang="zh-TW" sz="2400" b="1" i="1" smtClean="0">
                                <a:solidFill>
                                  <a:srgbClr val="C00000"/>
                                </a:solidFill>
                                <a:latin typeface="Cambria Math" panose="02040503050406030204" pitchFamily="18" charset="0"/>
                                <a:ea typeface="Cambria Math" panose="02040503050406030204" pitchFamily="18" charset="0"/>
                              </a:rPr>
                              <m:t>𝝉</m:t>
                            </m:r>
                          </m:e>
                          <m:sub>
                            <m:r>
                              <a:rPr kumimoji="1" lang="en-US" altLang="zh-TW" sz="2400" b="1" i="1" smtClean="0">
                                <a:solidFill>
                                  <a:srgbClr val="C00000"/>
                                </a:solidFill>
                                <a:latin typeface="Cambria Math" panose="02040503050406030204" pitchFamily="18" charset="0"/>
                                <a:ea typeface="Cambria Math" panose="02040503050406030204" pitchFamily="18" charset="0"/>
                              </a:rPr>
                              <m:t>𝑴</m:t>
                            </m:r>
                            <m:r>
                              <a:rPr kumimoji="1" lang="en-US" altLang="zh-TW" sz="2400" b="1" i="1" smtClean="0">
                                <a:solidFill>
                                  <a:srgbClr val="C00000"/>
                                </a:solidFill>
                                <a:latin typeface="Cambria Math" panose="02040503050406030204" pitchFamily="18" charset="0"/>
                                <a:ea typeface="Cambria Math" panose="02040503050406030204" pitchFamily="18" charset="0"/>
                              </a:rPr>
                              <m:t>→</m:t>
                            </m:r>
                            <m:r>
                              <a:rPr kumimoji="1" lang="en-US" altLang="zh-TW" sz="2400" b="1" i="1" smtClean="0">
                                <a:solidFill>
                                  <a:srgbClr val="C00000"/>
                                </a:solidFill>
                                <a:latin typeface="Cambria Math" panose="02040503050406030204" pitchFamily="18" charset="0"/>
                                <a:ea typeface="Cambria Math" panose="02040503050406030204" pitchFamily="18" charset="0"/>
                              </a:rPr>
                              <m:t>𝑺</m:t>
                            </m:r>
                          </m:sub>
                        </m:sSub>
                        <m:r>
                          <a:rPr kumimoji="1" lang="en-US" altLang="zh-TW" sz="2400" b="1" smtClean="0">
                            <a:solidFill>
                              <a:srgbClr val="C00000"/>
                            </a:solidFill>
                            <a:latin typeface="Cambria Math" panose="02040503050406030204" pitchFamily="18" charset="0"/>
                            <a:ea typeface="Cambria Math" panose="02040503050406030204" pitchFamily="18" charset="0"/>
                          </a:rPr>
                          <m:t>=</m:t>
                        </m:r>
                        <m:sSub>
                          <m:sSubPr>
                            <m:ctrlPr>
                              <a:rPr kumimoji="1" lang="en-US" altLang="zh-TW" sz="2400" b="1" i="1">
                                <a:solidFill>
                                  <a:srgbClr val="C00000"/>
                                </a:solidFill>
                                <a:latin typeface="Cambria Math" panose="02040503050406030204" pitchFamily="18" charset="0"/>
                              </a:rPr>
                            </m:ctrlPr>
                          </m:sSubPr>
                          <m:e>
                            <m:r>
                              <a:rPr kumimoji="1" lang="en-US" altLang="zh-TW" sz="2400" b="1">
                                <a:solidFill>
                                  <a:srgbClr val="C00000"/>
                                </a:solidFill>
                                <a:latin typeface="Cambria Math" panose="02040503050406030204" pitchFamily="18" charset="0"/>
                              </a:rPr>
                              <m:t>𝚫</m:t>
                            </m:r>
                            <m:r>
                              <a:rPr kumimoji="1" lang="en-US" altLang="zh-TW" sz="2400" b="1" i="1">
                                <a:solidFill>
                                  <a:srgbClr val="C00000"/>
                                </a:solidFill>
                                <a:latin typeface="Cambria Math" panose="02040503050406030204" pitchFamily="18" charset="0"/>
                                <a:ea typeface="Cambria Math" panose="02040503050406030204" pitchFamily="18" charset="0"/>
                              </a:rPr>
                              <m:t>𝝉</m:t>
                            </m:r>
                          </m:e>
                          <m:sub>
                            <m:r>
                              <a:rPr kumimoji="1" lang="en-US" altLang="zh-TW" sz="2400" b="1" i="1" smtClean="0">
                                <a:solidFill>
                                  <a:srgbClr val="C00000"/>
                                </a:solidFill>
                                <a:latin typeface="Cambria Math" panose="02040503050406030204" pitchFamily="18" charset="0"/>
                                <a:ea typeface="Cambria Math" panose="02040503050406030204" pitchFamily="18" charset="0"/>
                              </a:rPr>
                              <m:t>𝑺</m:t>
                            </m:r>
                            <m:r>
                              <a:rPr kumimoji="1" lang="en-US" altLang="zh-TW" sz="2400" b="1" i="1">
                                <a:solidFill>
                                  <a:srgbClr val="C00000"/>
                                </a:solidFill>
                                <a:latin typeface="Cambria Math" panose="02040503050406030204" pitchFamily="18" charset="0"/>
                                <a:ea typeface="Cambria Math" panose="02040503050406030204" pitchFamily="18" charset="0"/>
                              </a:rPr>
                              <m:t>→</m:t>
                            </m:r>
                            <m:r>
                              <a:rPr kumimoji="1" lang="en-US" altLang="zh-TW" sz="2400" b="1" i="1" smtClean="0">
                                <a:solidFill>
                                  <a:srgbClr val="C00000"/>
                                </a:solidFill>
                                <a:latin typeface="Cambria Math" panose="02040503050406030204" pitchFamily="18" charset="0"/>
                                <a:ea typeface="Cambria Math" panose="02040503050406030204" pitchFamily="18" charset="0"/>
                              </a:rPr>
                              <m:t>𝑴</m:t>
                            </m:r>
                          </m:sub>
                        </m:sSub>
                      </m:oMath>
                    </m:oMathPara>
                  </a14:m>
                  <a:endParaRPr kumimoji="1" lang="zh-TW" altLang="en-US" sz="2400" b="1" dirty="0">
                    <a:solidFill>
                      <a:srgbClr val="C00000"/>
                    </a:solidFill>
                    <a:ea typeface="微軟正黑體" panose="020B0604030504040204" pitchFamily="34" charset="-120"/>
                  </a:endParaRPr>
                </a:p>
              </p:txBody>
            </p:sp>
          </mc:Choice>
          <mc:Fallback xmlns="">
            <p:sp>
              <p:nvSpPr>
                <p:cNvPr id="20" name="文字方塊 231">
                  <a:extLst>
                    <a:ext uri="{FF2B5EF4-FFF2-40B4-BE49-F238E27FC236}">
                      <a16:creationId xmlns:a16="http://schemas.microsoft.com/office/drawing/2014/main" id="{2B18F667-E923-449C-B287-BE04AF819AB7}"/>
                    </a:ext>
                  </a:extLst>
                </p:cNvPr>
                <p:cNvSpPr txBox="1">
                  <a:spLocks noRot="1" noChangeAspect="1" noMove="1" noResize="1" noEditPoints="1" noAdjustHandles="1" noChangeArrowheads="1" noChangeShapeType="1" noTextEdit="1"/>
                </p:cNvSpPr>
                <p:nvPr/>
              </p:nvSpPr>
              <p:spPr>
                <a:xfrm>
                  <a:off x="8461845" y="2531947"/>
                  <a:ext cx="2253154" cy="369332"/>
                </a:xfrm>
                <a:prstGeom prst="rect">
                  <a:avLst/>
                </a:prstGeom>
                <a:blipFill>
                  <a:blip r:embed="rId5"/>
                  <a:stretch>
                    <a:fillRect l="-2432" r="-1081" b="-18033"/>
                  </a:stretch>
                </a:blipFill>
              </p:spPr>
              <p:txBody>
                <a:bodyPr/>
                <a:lstStyle/>
                <a:p>
                  <a:r>
                    <a:rPr lang="zh-CN" altLang="en-US">
                      <a:noFill/>
                    </a:rPr>
                    <a:t> </a:t>
                  </a:r>
                </a:p>
              </p:txBody>
            </p:sp>
          </mc:Fallback>
        </mc:AlternateContent>
        <p:sp>
          <p:nvSpPr>
            <p:cNvPr id="85" name="矩形 84">
              <a:extLst>
                <a:ext uri="{FF2B5EF4-FFF2-40B4-BE49-F238E27FC236}">
                  <a16:creationId xmlns:a16="http://schemas.microsoft.com/office/drawing/2014/main" id="{732B30E1-2026-4B83-95BF-430BFE90FE2C}"/>
                </a:ext>
              </a:extLst>
            </p:cNvPr>
            <p:cNvSpPr/>
            <p:nvPr/>
          </p:nvSpPr>
          <p:spPr>
            <a:xfrm>
              <a:off x="5274788" y="1909896"/>
              <a:ext cx="5180206" cy="487450"/>
            </a:xfrm>
            <a:prstGeom prst="rect">
              <a:avLst/>
            </a:prstGeom>
            <a:solidFill>
              <a:srgbClr val="FFD1D1"/>
            </a:solidFill>
            <a:ln w="381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1" i="0" u="none" strike="noStrike" kern="0" cap="none" spc="0" normalizeH="0" baseline="0" noProof="0" dirty="0">
                <a:ln>
                  <a:noFill/>
                </a:ln>
                <a:solidFill>
                  <a:prstClr val="black"/>
                </a:solidFill>
                <a:effectLst/>
                <a:uLnTx/>
                <a:uFillTx/>
                <a:latin typeface="等线" panose="020F0502020204030204"/>
                <a:ea typeface="新細明體" panose="02020500000000000000" pitchFamily="18" charset="-120"/>
                <a:cs typeface="Arial" panose="020B0604020202020204" pitchFamily="34" charset="0"/>
              </a:endParaRPr>
            </a:p>
          </p:txBody>
        </p:sp>
        <p:sp>
          <p:nvSpPr>
            <p:cNvPr id="86" name="文本框 85">
              <a:extLst>
                <a:ext uri="{FF2B5EF4-FFF2-40B4-BE49-F238E27FC236}">
                  <a16:creationId xmlns:a16="http://schemas.microsoft.com/office/drawing/2014/main" id="{8DE914E2-B86B-41D2-AB75-8A681418DFA8}"/>
                </a:ext>
              </a:extLst>
            </p:cNvPr>
            <p:cNvSpPr txBox="1"/>
            <p:nvPr/>
          </p:nvSpPr>
          <p:spPr>
            <a:xfrm>
              <a:off x="5386876" y="1897865"/>
              <a:ext cx="727062" cy="553998"/>
            </a:xfrm>
            <a:prstGeom prst="rect">
              <a:avLst/>
            </a:prstGeom>
            <a:noFill/>
          </p:spPr>
          <p:txBody>
            <a:bodyPr wrap="square">
              <a:spAutoFit/>
            </a:bodyPr>
            <a:lstStyle/>
            <a:p>
              <a:pPr algn="ctr">
                <a:lnSpc>
                  <a:spcPts val="1800"/>
                </a:lnSpc>
              </a:pPr>
              <a:r>
                <a:rPr kumimoji="1" lang="en-US" altLang="zh-TW" b="1" dirty="0">
                  <a:solidFill>
                    <a:prstClr val="black"/>
                  </a:solidFill>
                  <a:ea typeface="新細明體" panose="02020500000000000000" pitchFamily="18" charset="-120"/>
                  <a:cs typeface="Arial" panose="020B0604020202020204" pitchFamily="34" charset="0"/>
                </a:rPr>
                <a:t>Adv</a:t>
              </a:r>
            </a:p>
            <a:p>
              <a:pPr algn="ctr">
                <a:lnSpc>
                  <a:spcPts val="1800"/>
                </a:lnSpc>
              </a:pPr>
              <a:r>
                <a:rPr kumimoji="1" lang="en-US" altLang="zh-TW" b="1" dirty="0">
                  <a:solidFill>
                    <a:prstClr val="black"/>
                  </a:solidFill>
                  <a:ea typeface="新細明體" panose="02020500000000000000" pitchFamily="18" charset="-120"/>
                  <a:cs typeface="Arial" panose="020B0604020202020204" pitchFamily="34" charset="0"/>
                </a:rPr>
                <a:t>Data</a:t>
              </a:r>
              <a:endParaRPr kumimoji="1" lang="zh-TW" altLang="en-US" b="1" dirty="0">
                <a:solidFill>
                  <a:prstClr val="black"/>
                </a:solidFill>
                <a:ea typeface="新細明體" panose="02020500000000000000" pitchFamily="18" charset="-120"/>
                <a:cs typeface="Arial" panose="020B0604020202020204" pitchFamily="34" charset="0"/>
              </a:endParaRPr>
            </a:p>
          </p:txBody>
        </p:sp>
        <p:sp>
          <p:nvSpPr>
            <p:cNvPr id="87" name="矩形 86">
              <a:extLst>
                <a:ext uri="{FF2B5EF4-FFF2-40B4-BE49-F238E27FC236}">
                  <a16:creationId xmlns:a16="http://schemas.microsoft.com/office/drawing/2014/main" id="{FFEA5A30-45C5-4C0C-BE2A-21D4CA8628D5}"/>
                </a:ext>
              </a:extLst>
            </p:cNvPr>
            <p:cNvSpPr/>
            <p:nvPr/>
          </p:nvSpPr>
          <p:spPr>
            <a:xfrm>
              <a:off x="6226026" y="1943200"/>
              <a:ext cx="1959668" cy="429797"/>
            </a:xfrm>
            <a:prstGeom prst="rect">
              <a:avLst/>
            </a:prstGeom>
            <a:solidFill>
              <a:srgbClr val="0070C0"/>
            </a:solidFill>
            <a:ln w="3810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TW" sz="2000" b="1" i="0" u="none" strike="noStrike" kern="0" cap="none" spc="0" normalizeH="0" baseline="0" noProof="0" dirty="0">
                  <a:ln>
                    <a:noFill/>
                  </a:ln>
                  <a:solidFill>
                    <a:prstClr val="white"/>
                  </a:solidFill>
                  <a:effectLst/>
                  <a:uLnTx/>
                  <a:uFillTx/>
                  <a:latin typeface="等线" panose="020F0502020204030204"/>
                  <a:ea typeface="新細明體" panose="02020500000000000000" pitchFamily="18" charset="-120"/>
                  <a:cs typeface="Arial" panose="020B0604020202020204" pitchFamily="34" charset="0"/>
                </a:rPr>
                <a:t>M</a:t>
              </a:r>
              <a:r>
                <a:rPr kumimoji="1" lang="en-US" altLang="zh-TW" sz="2000" b="1" i="0" u="none" strike="noStrike" kern="0" cap="none" spc="0" normalizeH="0" baseline="0" noProof="0" dirty="0">
                  <a:ln>
                    <a:noFill/>
                  </a:ln>
                  <a:solidFill>
                    <a:prstClr val="white"/>
                  </a:solidFill>
                  <a:effectLst/>
                  <a:uLnTx/>
                  <a:uFillTx/>
                  <a:latin typeface="Calibri" panose="020F0502020204030204" pitchFamily="34" charset="0"/>
                  <a:ea typeface="新細明體" panose="02020500000000000000" pitchFamily="18" charset="-120"/>
                  <a:cs typeface="Calibri" panose="020F0502020204030204" pitchFamily="34" charset="0"/>
                </a:rPr>
                <a:t>→</a:t>
              </a:r>
              <a:r>
                <a:rPr kumimoji="1" lang="en-US" altLang="zh-TW" sz="2000" b="1" i="0" u="none" strike="noStrike" kern="0" cap="none" spc="0" normalizeH="0" baseline="0" noProof="0" dirty="0">
                  <a:ln>
                    <a:noFill/>
                  </a:ln>
                  <a:solidFill>
                    <a:prstClr val="white"/>
                  </a:solidFill>
                  <a:effectLst/>
                  <a:uLnTx/>
                  <a:uFillTx/>
                  <a:latin typeface="等线" panose="020F0502020204030204"/>
                  <a:ea typeface="新細明體" panose="02020500000000000000" pitchFamily="18" charset="-120"/>
                  <a:cs typeface="Arial" panose="020B0604020202020204" pitchFamily="34" charset="0"/>
                </a:rPr>
                <a:t>S</a:t>
              </a:r>
              <a:r>
                <a:rPr kumimoji="1" lang="zh-CN" altLang="en-US" sz="2000" b="1"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Arial" panose="020B0604020202020204" pitchFamily="34" charset="0"/>
                </a:rPr>
                <a:t>*</a:t>
              </a:r>
              <a:endParaRPr kumimoji="1" lang="zh-TW" altLang="en-US" sz="2000" b="1" i="0" u="none" strike="noStrike" kern="0" cap="none" spc="0" normalizeH="0" baseline="0" noProof="0" dirty="0">
                <a:ln>
                  <a:noFill/>
                </a:ln>
                <a:solidFill>
                  <a:prstClr val="white"/>
                </a:solidFill>
                <a:effectLst/>
                <a:uLnTx/>
                <a:uFillTx/>
                <a:latin typeface="等线" panose="020F0502020204030204"/>
                <a:ea typeface="新細明體" panose="02020500000000000000" pitchFamily="18" charset="-120"/>
                <a:cs typeface="Arial" panose="020B0604020202020204" pitchFamily="34" charset="0"/>
              </a:endParaRPr>
            </a:p>
          </p:txBody>
        </p:sp>
        <p:sp>
          <p:nvSpPr>
            <p:cNvPr id="88" name="矩形 87">
              <a:extLst>
                <a:ext uri="{FF2B5EF4-FFF2-40B4-BE49-F238E27FC236}">
                  <a16:creationId xmlns:a16="http://schemas.microsoft.com/office/drawing/2014/main" id="{59BF0023-7880-4074-8BB3-9E0B82AE9C68}"/>
                </a:ext>
              </a:extLst>
            </p:cNvPr>
            <p:cNvSpPr/>
            <p:nvPr/>
          </p:nvSpPr>
          <p:spPr>
            <a:xfrm>
              <a:off x="8216701" y="1938582"/>
              <a:ext cx="2204325" cy="438373"/>
            </a:xfrm>
            <a:prstGeom prst="rect">
              <a:avLst/>
            </a:prstGeom>
            <a:solidFill>
              <a:srgbClr val="ED7D31">
                <a:lumMod val="20000"/>
                <a:lumOff val="80000"/>
              </a:srgbClr>
            </a:solidFill>
            <a:ln w="25400" cap="flat" cmpd="sng" algn="ctr">
              <a:solidFill>
                <a:srgbClr val="FFC00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1" i="0" u="none" strike="noStrike" kern="0" cap="none" spc="0" normalizeH="0" baseline="0" noProof="0" dirty="0">
                <a:ln>
                  <a:noFill/>
                </a:ln>
                <a:solidFill>
                  <a:prstClr val="black"/>
                </a:solidFill>
                <a:effectLst/>
                <a:uLnTx/>
                <a:uFillTx/>
                <a:latin typeface="等线" panose="020F0502020204030204"/>
                <a:ea typeface="新細明體" panose="02020500000000000000" pitchFamily="18" charset="-120"/>
              </a:endParaRPr>
            </a:p>
          </p:txBody>
        </p:sp>
        <p:sp>
          <p:nvSpPr>
            <p:cNvPr id="89" name="文本框 88">
              <a:extLst>
                <a:ext uri="{FF2B5EF4-FFF2-40B4-BE49-F238E27FC236}">
                  <a16:creationId xmlns:a16="http://schemas.microsoft.com/office/drawing/2014/main" id="{D7FF3C9E-CA52-48E8-86D0-59B8322F43D6}"/>
                </a:ext>
              </a:extLst>
            </p:cNvPr>
            <p:cNvSpPr txBox="1"/>
            <p:nvPr/>
          </p:nvSpPr>
          <p:spPr>
            <a:xfrm>
              <a:off x="8297964" y="1967891"/>
              <a:ext cx="2041797" cy="369332"/>
            </a:xfrm>
            <a:prstGeom prst="rect">
              <a:avLst/>
            </a:prstGeom>
            <a:noFill/>
          </p:spPr>
          <p:txBody>
            <a:bodyPr wrap="square">
              <a:spAutoFit/>
            </a:bodyPr>
            <a:lstStyle/>
            <a:p>
              <a:pPr algn="ctr">
                <a:defRPr/>
              </a:pPr>
              <a:r>
                <a:rPr kumimoji="1" lang="en-US" altLang="zh-TW" b="1" kern="0" dirty="0">
                  <a:solidFill>
                    <a:prstClr val="black"/>
                  </a:solidFill>
                  <a:ea typeface="微軟正黑體" panose="020B0604030504040204" pitchFamily="34" charset="-120"/>
                </a:rPr>
                <a:t>Append Content</a:t>
              </a:r>
              <a:endParaRPr kumimoji="1" lang="zh-TW" altLang="en-US" b="1" kern="0" dirty="0">
                <a:solidFill>
                  <a:prstClr val="black"/>
                </a:solidFill>
                <a:ea typeface="微軟正黑體" panose="020B0604030504040204" pitchFamily="34" charset="-120"/>
              </a:endParaRPr>
            </a:p>
          </p:txBody>
        </p:sp>
      </p:grpSp>
      <p:grpSp>
        <p:nvGrpSpPr>
          <p:cNvPr id="121" name="组合 120">
            <a:extLst>
              <a:ext uri="{FF2B5EF4-FFF2-40B4-BE49-F238E27FC236}">
                <a16:creationId xmlns:a16="http://schemas.microsoft.com/office/drawing/2014/main" id="{FA99D21A-4AF8-49DD-8256-63EB55382812}"/>
              </a:ext>
            </a:extLst>
          </p:cNvPr>
          <p:cNvGrpSpPr/>
          <p:nvPr/>
        </p:nvGrpSpPr>
        <p:grpSpPr>
          <a:xfrm>
            <a:off x="7711466" y="3370353"/>
            <a:ext cx="3876811" cy="1220097"/>
            <a:chOff x="7711466" y="3370353"/>
            <a:chExt cx="3876811" cy="1220097"/>
          </a:xfrm>
        </p:grpSpPr>
        <p:sp>
          <p:nvSpPr>
            <p:cNvPr id="59" name="矩形 58">
              <a:extLst>
                <a:ext uri="{FF2B5EF4-FFF2-40B4-BE49-F238E27FC236}">
                  <a16:creationId xmlns:a16="http://schemas.microsoft.com/office/drawing/2014/main" id="{F855760E-A331-4B45-B8DD-B840D350EE47}"/>
                </a:ext>
              </a:extLst>
            </p:cNvPr>
            <p:cNvSpPr/>
            <p:nvPr/>
          </p:nvSpPr>
          <p:spPr>
            <a:xfrm>
              <a:off x="7711466" y="3370353"/>
              <a:ext cx="1136515" cy="1220097"/>
            </a:xfrm>
            <a:prstGeom prst="rect">
              <a:avLst/>
            </a:prstGeom>
            <a:noFill/>
            <a:ln w="38100" cap="flat" cmpd="sng" algn="ctr">
              <a:solidFill>
                <a:srgbClr val="9F2936"/>
              </a:solidFill>
              <a:prstDash val="sysDash"/>
              <a:miter lim="800000"/>
            </a:ln>
            <a:effectLst/>
          </p:spPr>
          <p:txBody>
            <a:bodyPr rtlCol="0" anchor="ctr"/>
            <a:lstStyle/>
            <a:p>
              <a:pPr algn="ctr">
                <a:defRPr/>
              </a:pPr>
              <a:endParaRPr kumimoji="1" lang="zh-TW" altLang="en-US" kern="0">
                <a:solidFill>
                  <a:prstClr val="white"/>
                </a:solidFill>
                <a:ea typeface="微軟正黑體" panose="020B0604030504040204" pitchFamily="34" charset="-120"/>
              </a:endParaRPr>
            </a:p>
          </p:txBody>
        </p:sp>
        <p:sp>
          <p:nvSpPr>
            <p:cNvPr id="90" name="文字方塊 236">
              <a:extLst>
                <a:ext uri="{FF2B5EF4-FFF2-40B4-BE49-F238E27FC236}">
                  <a16:creationId xmlns:a16="http://schemas.microsoft.com/office/drawing/2014/main" id="{B897A0A3-9078-4F49-9ED5-B37029E0FA7C}"/>
                </a:ext>
              </a:extLst>
            </p:cNvPr>
            <p:cNvSpPr txBox="1"/>
            <p:nvPr/>
          </p:nvSpPr>
          <p:spPr>
            <a:xfrm>
              <a:off x="8963554" y="3556543"/>
              <a:ext cx="2624723" cy="769441"/>
            </a:xfrm>
            <a:prstGeom prst="rect">
              <a:avLst/>
            </a:prstGeom>
            <a:noFill/>
          </p:spPr>
          <p:txBody>
            <a:bodyPr wrap="square">
              <a:spAutoFit/>
            </a:bodyPr>
            <a:lstStyle/>
            <a:p>
              <a:pPr algn="ctr"/>
              <a:r>
                <a:rPr kumimoji="1" lang="en-US" altLang="zh-TW" sz="2200" dirty="0">
                  <a:solidFill>
                    <a:prstClr val="black"/>
                  </a:solidFill>
                  <a:ea typeface="微軟正黑體" panose="020B0604030504040204" pitchFamily="34" charset="-120"/>
                </a:rPr>
                <a:t>More sampling for interfered antennas</a:t>
              </a:r>
              <a:endParaRPr lang="zh-TW" altLang="en-US" sz="2200" dirty="0">
                <a:solidFill>
                  <a:prstClr val="black"/>
                </a:solidFill>
                <a:ea typeface="微軟正黑體" panose="020B0604030504040204" pitchFamily="34" charset="-120"/>
              </a:endParaRPr>
            </a:p>
          </p:txBody>
        </p:sp>
      </p:grpSp>
      <p:grpSp>
        <p:nvGrpSpPr>
          <p:cNvPr id="118" name="组合 117">
            <a:extLst>
              <a:ext uri="{FF2B5EF4-FFF2-40B4-BE49-F238E27FC236}">
                <a16:creationId xmlns:a16="http://schemas.microsoft.com/office/drawing/2014/main" id="{1AAEF7B1-3B2E-4F5A-9C63-E9F81CACD61A}"/>
              </a:ext>
            </a:extLst>
          </p:cNvPr>
          <p:cNvGrpSpPr/>
          <p:nvPr/>
        </p:nvGrpSpPr>
        <p:grpSpPr>
          <a:xfrm>
            <a:off x="1282592" y="5713955"/>
            <a:ext cx="9844392" cy="598932"/>
            <a:chOff x="1282592" y="5713955"/>
            <a:chExt cx="9844392" cy="598932"/>
          </a:xfrm>
        </p:grpSpPr>
        <p:cxnSp>
          <p:nvCxnSpPr>
            <p:cNvPr id="21" name="直線箭頭接點 144">
              <a:extLst>
                <a:ext uri="{FF2B5EF4-FFF2-40B4-BE49-F238E27FC236}">
                  <a16:creationId xmlns:a16="http://schemas.microsoft.com/office/drawing/2014/main" id="{AF194EA0-7D91-4F2C-98FA-89AA1B6B7357}"/>
                </a:ext>
              </a:extLst>
            </p:cNvPr>
            <p:cNvCxnSpPr>
              <a:cxnSpLocks/>
            </p:cNvCxnSpPr>
            <p:nvPr/>
          </p:nvCxnSpPr>
          <p:spPr>
            <a:xfrm>
              <a:off x="1282592" y="5846329"/>
              <a:ext cx="9487115" cy="0"/>
            </a:xfrm>
            <a:prstGeom prst="straightConnector1">
              <a:avLst/>
            </a:prstGeom>
            <a:noFill/>
            <a:ln w="38100" cap="flat" cmpd="sng" algn="ctr">
              <a:solidFill>
                <a:sysClr val="windowText" lastClr="000000"/>
              </a:solidFill>
              <a:prstDash val="solid"/>
              <a:miter lim="800000"/>
              <a:tailEnd type="triangle" w="lg" len="lg"/>
            </a:ln>
            <a:effectLst/>
          </p:spPr>
        </p:cxnSp>
        <p:sp>
          <p:nvSpPr>
            <p:cNvPr id="22" name="文字方塊 146">
              <a:extLst>
                <a:ext uri="{FF2B5EF4-FFF2-40B4-BE49-F238E27FC236}">
                  <a16:creationId xmlns:a16="http://schemas.microsoft.com/office/drawing/2014/main" id="{B105A66E-6764-46F7-961F-47502E223AFB}"/>
                </a:ext>
              </a:extLst>
            </p:cNvPr>
            <p:cNvSpPr txBox="1"/>
            <p:nvPr/>
          </p:nvSpPr>
          <p:spPr>
            <a:xfrm>
              <a:off x="10001355" y="5845460"/>
              <a:ext cx="1125629" cy="461665"/>
            </a:xfrm>
            <a:prstGeom prst="rect">
              <a:avLst/>
            </a:prstGeom>
            <a:noFill/>
          </p:spPr>
          <p:txBody>
            <a:bodyPr wrap="none" rtlCol="0">
              <a:spAutoFit/>
            </a:bodyPr>
            <a:lstStyle/>
            <a:p>
              <a:r>
                <a:rPr kumimoji="1" lang="en-US" altLang="zh-TW" sz="2400" dirty="0">
                  <a:solidFill>
                    <a:prstClr val="black"/>
                  </a:solidFill>
                  <a:ea typeface="微軟正黑體" panose="020B0604030504040204" pitchFamily="34" charset="-120"/>
                </a:rPr>
                <a:t>Packet</a:t>
              </a:r>
              <a:endParaRPr kumimoji="1" lang="zh-TW" altLang="en-US" sz="2400" dirty="0">
                <a:solidFill>
                  <a:prstClr val="black"/>
                </a:solidFill>
                <a:ea typeface="微軟正黑體" panose="020B0604030504040204" pitchFamily="34" charset="-120"/>
              </a:endParaRPr>
            </a:p>
          </p:txBody>
        </p:sp>
        <p:cxnSp>
          <p:nvCxnSpPr>
            <p:cNvPr id="36" name="直線接點 181">
              <a:extLst>
                <a:ext uri="{FF2B5EF4-FFF2-40B4-BE49-F238E27FC236}">
                  <a16:creationId xmlns:a16="http://schemas.microsoft.com/office/drawing/2014/main" id="{DD8C7B52-0441-4D30-A053-FADA7469125D}"/>
                </a:ext>
              </a:extLst>
            </p:cNvPr>
            <p:cNvCxnSpPr>
              <a:cxnSpLocks/>
            </p:cNvCxnSpPr>
            <p:nvPr/>
          </p:nvCxnSpPr>
          <p:spPr>
            <a:xfrm>
              <a:off x="2294165" y="5713955"/>
              <a:ext cx="0" cy="147746"/>
            </a:xfrm>
            <a:prstGeom prst="line">
              <a:avLst/>
            </a:prstGeom>
            <a:noFill/>
            <a:ln w="38100" cap="flat" cmpd="sng" algn="ctr">
              <a:solidFill>
                <a:sysClr val="windowText" lastClr="000000"/>
              </a:solidFill>
              <a:prstDash val="solid"/>
              <a:miter lim="800000"/>
            </a:ln>
            <a:effectLst/>
          </p:spPr>
        </p:cxnSp>
        <p:cxnSp>
          <p:nvCxnSpPr>
            <p:cNvPr id="37" name="直線接點 182">
              <a:extLst>
                <a:ext uri="{FF2B5EF4-FFF2-40B4-BE49-F238E27FC236}">
                  <a16:creationId xmlns:a16="http://schemas.microsoft.com/office/drawing/2014/main" id="{73907D5B-62D5-441B-8DC7-EBA6467EB406}"/>
                </a:ext>
              </a:extLst>
            </p:cNvPr>
            <p:cNvCxnSpPr>
              <a:cxnSpLocks/>
            </p:cNvCxnSpPr>
            <p:nvPr/>
          </p:nvCxnSpPr>
          <p:spPr>
            <a:xfrm>
              <a:off x="8281326" y="5713955"/>
              <a:ext cx="0" cy="147746"/>
            </a:xfrm>
            <a:prstGeom prst="line">
              <a:avLst/>
            </a:prstGeom>
            <a:noFill/>
            <a:ln w="38100" cap="flat" cmpd="sng" algn="ctr">
              <a:solidFill>
                <a:sysClr val="windowText" lastClr="000000"/>
              </a:solidFill>
              <a:prstDash val="solid"/>
              <a:miter lim="800000"/>
            </a:ln>
            <a:effectLst/>
          </p:spPr>
        </p:cxnSp>
        <p:sp>
          <p:nvSpPr>
            <p:cNvPr id="57" name="文字方塊 229">
              <a:extLst>
                <a:ext uri="{FF2B5EF4-FFF2-40B4-BE49-F238E27FC236}">
                  <a16:creationId xmlns:a16="http://schemas.microsoft.com/office/drawing/2014/main" id="{1D6A6B9A-45CF-42EB-82E1-E008A1ADCDDF}"/>
                </a:ext>
              </a:extLst>
            </p:cNvPr>
            <p:cNvSpPr txBox="1"/>
            <p:nvPr/>
          </p:nvSpPr>
          <p:spPr>
            <a:xfrm>
              <a:off x="8105657" y="5851222"/>
              <a:ext cx="356188" cy="461665"/>
            </a:xfrm>
            <a:prstGeom prst="rect">
              <a:avLst/>
            </a:prstGeom>
            <a:noFill/>
          </p:spPr>
          <p:txBody>
            <a:bodyPr wrap="none" rtlCol="0">
              <a:spAutoFit/>
            </a:bodyPr>
            <a:lstStyle/>
            <a:p>
              <a:r>
                <a:rPr kumimoji="1" lang="en-US" altLang="zh-TW" sz="2400" dirty="0">
                  <a:solidFill>
                    <a:prstClr val="black"/>
                  </a:solidFill>
                  <a:ea typeface="微軟正黑體" panose="020B0604030504040204" pitchFamily="34" charset="-120"/>
                </a:rPr>
                <a:t>2</a:t>
              </a:r>
              <a:endParaRPr kumimoji="1" lang="zh-TW" altLang="en-US" sz="2400" dirty="0">
                <a:solidFill>
                  <a:prstClr val="black"/>
                </a:solidFill>
                <a:ea typeface="微軟正黑體" panose="020B0604030504040204" pitchFamily="34" charset="-120"/>
              </a:endParaRPr>
            </a:p>
          </p:txBody>
        </p:sp>
        <p:sp>
          <p:nvSpPr>
            <p:cNvPr id="116" name="文字方塊 229">
              <a:extLst>
                <a:ext uri="{FF2B5EF4-FFF2-40B4-BE49-F238E27FC236}">
                  <a16:creationId xmlns:a16="http://schemas.microsoft.com/office/drawing/2014/main" id="{B5B2FF78-977C-42F5-90E7-BBAE79B62DD1}"/>
                </a:ext>
              </a:extLst>
            </p:cNvPr>
            <p:cNvSpPr txBox="1"/>
            <p:nvPr/>
          </p:nvSpPr>
          <p:spPr>
            <a:xfrm>
              <a:off x="2106517" y="5848857"/>
              <a:ext cx="356188" cy="461665"/>
            </a:xfrm>
            <a:prstGeom prst="rect">
              <a:avLst/>
            </a:prstGeom>
            <a:noFill/>
          </p:spPr>
          <p:txBody>
            <a:bodyPr wrap="none" rtlCol="0">
              <a:spAutoFit/>
            </a:bodyPr>
            <a:lstStyle/>
            <a:p>
              <a:r>
                <a:rPr kumimoji="1" lang="en-US" altLang="zh-TW" sz="2400" dirty="0">
                  <a:solidFill>
                    <a:prstClr val="black"/>
                  </a:solidFill>
                  <a:ea typeface="微軟正黑體" panose="020B0604030504040204" pitchFamily="34" charset="-120"/>
                </a:rPr>
                <a:t>1</a:t>
              </a:r>
              <a:endParaRPr kumimoji="1" lang="zh-TW" altLang="en-US" sz="2400" dirty="0">
                <a:solidFill>
                  <a:prstClr val="black"/>
                </a:solidFill>
                <a:ea typeface="微軟正黑體" panose="020B0604030504040204" pitchFamily="34" charset="-120"/>
              </a:endParaRPr>
            </a:p>
          </p:txBody>
        </p:sp>
      </p:grpSp>
      <p:sp>
        <p:nvSpPr>
          <p:cNvPr id="3" name="灯片编号占位符 2">
            <a:extLst>
              <a:ext uri="{FF2B5EF4-FFF2-40B4-BE49-F238E27FC236}">
                <a16:creationId xmlns:a16="http://schemas.microsoft.com/office/drawing/2014/main" id="{9B3E8EC0-EAEA-4577-BB13-59FA0D9BD08E}"/>
              </a:ext>
            </a:extLst>
          </p:cNvPr>
          <p:cNvSpPr>
            <a:spLocks noGrp="1"/>
          </p:cNvSpPr>
          <p:nvPr>
            <p:ph type="sldNum" sz="quarter" idx="10"/>
          </p:nvPr>
        </p:nvSpPr>
        <p:spPr/>
        <p:txBody>
          <a:bodyPr/>
          <a:lstStyle/>
          <a:p>
            <a:fld id="{6C53781C-E1F6-4315-A39D-61273F2E0596}" type="slidenum">
              <a:rPr lang="zh-CN" altLang="en-US" smtClean="0"/>
              <a:pPr/>
              <a:t>30</a:t>
            </a:fld>
            <a:endParaRPr lang="zh-CN" altLang="en-US" dirty="0"/>
          </a:p>
        </p:txBody>
      </p:sp>
      <p:sp>
        <p:nvSpPr>
          <p:cNvPr id="5" name="文本占位符 4">
            <a:extLst>
              <a:ext uri="{FF2B5EF4-FFF2-40B4-BE49-F238E27FC236}">
                <a16:creationId xmlns:a16="http://schemas.microsoft.com/office/drawing/2014/main" id="{BFD48205-2072-4D8C-A323-9C281AF86BC3}"/>
              </a:ext>
            </a:extLst>
          </p:cNvPr>
          <p:cNvSpPr>
            <a:spLocks noGrp="1"/>
          </p:cNvSpPr>
          <p:nvPr>
            <p:ph type="body" sz="quarter" idx="12"/>
          </p:nvPr>
        </p:nvSpPr>
        <p:spPr/>
        <p:txBody>
          <a:bodyPr/>
          <a:lstStyle/>
          <a:p>
            <a:endParaRPr lang="zh-CN" altLang="en-US"/>
          </a:p>
        </p:txBody>
      </p:sp>
    </p:spTree>
    <p:extLst>
      <p:ext uri="{BB962C8B-B14F-4D97-AF65-F5344CB8AC3E}">
        <p14:creationId xmlns:p14="http://schemas.microsoft.com/office/powerpoint/2010/main" val="385849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fade">
                                      <p:cBhvr>
                                        <p:cTn id="7" dur="500"/>
                                        <p:tgtEl>
                                          <p:spTgt spid="11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9"/>
                                        </p:tgtEl>
                                        <p:attrNameLst>
                                          <p:attrName>style.visibility</p:attrName>
                                        </p:attrNameLst>
                                      </p:cBhvr>
                                      <p:to>
                                        <p:strVal val="visible"/>
                                      </p:to>
                                    </p:set>
                                    <p:animEffect transition="in" filter="fade">
                                      <p:cBhvr>
                                        <p:cTn id="11" dur="500"/>
                                        <p:tgtEl>
                                          <p:spTgt spid="11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500"/>
                                        <p:tgtEl>
                                          <p:spTgt spid="3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0"/>
                                        </p:tgtEl>
                                        <p:attrNameLst>
                                          <p:attrName>style.visibility</p:attrName>
                                        </p:attrNameLst>
                                      </p:cBhvr>
                                      <p:to>
                                        <p:strVal val="visible"/>
                                      </p:to>
                                    </p:set>
                                    <p:animEffect transition="in" filter="fade">
                                      <p:cBhvr>
                                        <p:cTn id="21" dur="500"/>
                                        <p:tgtEl>
                                          <p:spTgt spid="12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121"/>
                                        </p:tgtEl>
                                        <p:attrNameLst>
                                          <p:attrName>style.visibility</p:attrName>
                                        </p:attrNameLst>
                                      </p:cBhvr>
                                      <p:to>
                                        <p:strVal val="visible"/>
                                      </p:to>
                                    </p:set>
                                    <p:animEffect transition="in" filter="fade">
                                      <p:cBhvr>
                                        <p:cTn id="25" dur="500"/>
                                        <p:tgtEl>
                                          <p:spTgt spid="12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24"/>
                                        </p:tgtEl>
                                        <p:attrNameLst>
                                          <p:attrName>style.visibility</p:attrName>
                                        </p:attrNameLst>
                                      </p:cBhvr>
                                      <p:to>
                                        <p:strVal val="visible"/>
                                      </p:to>
                                    </p:set>
                                    <p:animEffect transition="in" filter="fade">
                                      <p:cBhvr>
                                        <p:cTn id="30" dur="500"/>
                                        <p:tgtEl>
                                          <p:spTgt spid="124"/>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125"/>
                                        </p:tgtEl>
                                        <p:attrNameLst>
                                          <p:attrName>style.visibility</p:attrName>
                                        </p:attrNameLst>
                                      </p:cBhvr>
                                      <p:to>
                                        <p:strVal val="visible"/>
                                      </p:to>
                                    </p:set>
                                    <p:animEffect transition="in" filter="fade">
                                      <p:cBhvr>
                                        <p:cTn id="34" dur="500"/>
                                        <p:tgtEl>
                                          <p:spTgt spid="12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22"/>
                                        </p:tgtEl>
                                        <p:attrNameLst>
                                          <p:attrName>style.visibility</p:attrName>
                                        </p:attrNameLst>
                                      </p:cBhvr>
                                      <p:to>
                                        <p:strVal val="visible"/>
                                      </p:to>
                                    </p:set>
                                    <p:animEffect transition="in" filter="fade">
                                      <p:cBhvr>
                                        <p:cTn id="39" dur="500"/>
                                        <p:tgtEl>
                                          <p:spTgt spid="122"/>
                                        </p:tgtEl>
                                      </p:cBhvr>
                                    </p:animEffect>
                                  </p:childTnLst>
                                </p:cTn>
                              </p:par>
                              <p:par>
                                <p:cTn id="40" presetID="10" presetClass="entr" presetSubtype="0" fill="hold" nodeType="withEffect">
                                  <p:stCondLst>
                                    <p:cond delay="0"/>
                                  </p:stCondLst>
                                  <p:childTnLst>
                                    <p:set>
                                      <p:cBhvr>
                                        <p:cTn id="41" dur="1" fill="hold">
                                          <p:stCondLst>
                                            <p:cond delay="0"/>
                                          </p:stCondLst>
                                        </p:cTn>
                                        <p:tgtEl>
                                          <p:spTgt spid="123"/>
                                        </p:tgtEl>
                                        <p:attrNameLst>
                                          <p:attrName>style.visibility</p:attrName>
                                        </p:attrNameLst>
                                      </p:cBhvr>
                                      <p:to>
                                        <p:strVal val="visible"/>
                                      </p:to>
                                    </p:set>
                                    <p:animEffect transition="in" filter="fade">
                                      <p:cBhvr>
                                        <p:cTn id="42" dur="5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E6D7C01F-9AE8-4516-9BEF-DF756B651605}"/>
              </a:ext>
            </a:extLst>
          </p:cNvPr>
          <p:cNvSpPr>
            <a:spLocks noGrp="1"/>
          </p:cNvSpPr>
          <p:nvPr>
            <p:ph type="body" sz="quarter" idx="11"/>
          </p:nvPr>
        </p:nvSpPr>
        <p:spPr/>
        <p:txBody>
          <a:bodyPr/>
          <a:lstStyle/>
          <a:p>
            <a:r>
              <a:rPr lang="en-US" altLang="zh-CN" dirty="0"/>
              <a:t>Prototype Demo</a:t>
            </a:r>
            <a:endParaRPr lang="zh-CN" altLang="en-US" dirty="0"/>
          </a:p>
        </p:txBody>
      </p:sp>
      <p:pic>
        <p:nvPicPr>
          <p:cNvPr id="6" name="bridge-demo">
            <a:hlinkClick r:id="" action="ppaction://media"/>
            <a:extLst>
              <a:ext uri="{FF2B5EF4-FFF2-40B4-BE49-F238E27FC236}">
                <a16:creationId xmlns:a16="http://schemas.microsoft.com/office/drawing/2014/main" id="{45CD478A-8DD9-418F-A6CB-AE5D370BFF5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43797" y="1076085"/>
            <a:ext cx="8304406" cy="4705830"/>
          </a:xfrm>
          <a:prstGeom prst="rect">
            <a:avLst/>
          </a:prstGeom>
        </p:spPr>
      </p:pic>
      <p:sp>
        <p:nvSpPr>
          <p:cNvPr id="3" name="灯片编号占位符 2">
            <a:extLst>
              <a:ext uri="{FF2B5EF4-FFF2-40B4-BE49-F238E27FC236}">
                <a16:creationId xmlns:a16="http://schemas.microsoft.com/office/drawing/2014/main" id="{42C3D2E0-C55F-44F2-A26E-FDC51242235D}"/>
              </a:ext>
            </a:extLst>
          </p:cNvPr>
          <p:cNvSpPr>
            <a:spLocks noGrp="1"/>
          </p:cNvSpPr>
          <p:nvPr>
            <p:ph type="sldNum" sz="quarter" idx="10"/>
          </p:nvPr>
        </p:nvSpPr>
        <p:spPr/>
        <p:txBody>
          <a:bodyPr/>
          <a:lstStyle/>
          <a:p>
            <a:fld id="{6C53781C-E1F6-4315-A39D-61273F2E0596}" type="slidenum">
              <a:rPr lang="zh-CN" altLang="en-US" smtClean="0"/>
              <a:pPr/>
              <a:t>31</a:t>
            </a:fld>
            <a:endParaRPr lang="zh-CN" altLang="en-US" dirty="0"/>
          </a:p>
        </p:txBody>
      </p:sp>
      <p:sp>
        <p:nvSpPr>
          <p:cNvPr id="5" name="文本占位符 4">
            <a:extLst>
              <a:ext uri="{FF2B5EF4-FFF2-40B4-BE49-F238E27FC236}">
                <a16:creationId xmlns:a16="http://schemas.microsoft.com/office/drawing/2014/main" id="{7FFB4809-A27C-4A28-92F4-C38576650D85}"/>
              </a:ext>
            </a:extLst>
          </p:cNvPr>
          <p:cNvSpPr>
            <a:spLocks noGrp="1"/>
          </p:cNvSpPr>
          <p:nvPr>
            <p:ph type="body" sz="quarter" idx="12"/>
          </p:nvPr>
        </p:nvSpPr>
        <p:spPr/>
        <p:txBody>
          <a:bodyPr/>
          <a:lstStyle/>
          <a:p>
            <a:endParaRPr lang="zh-CN" altLang="en-US"/>
          </a:p>
        </p:txBody>
      </p:sp>
    </p:spTree>
    <p:extLst>
      <p:ext uri="{BB962C8B-B14F-4D97-AF65-F5344CB8AC3E}">
        <p14:creationId xmlns:p14="http://schemas.microsoft.com/office/powerpoint/2010/main" val="3698575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735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7">
            <a:extLst>
              <a:ext uri="{FF2B5EF4-FFF2-40B4-BE49-F238E27FC236}">
                <a16:creationId xmlns:a16="http://schemas.microsoft.com/office/drawing/2014/main" id="{9B7792A4-48E5-4F54-A909-9F95F1567ED1}"/>
              </a:ext>
            </a:extLst>
          </p:cNvPr>
          <p:cNvSpPr/>
          <p:nvPr/>
        </p:nvSpPr>
        <p:spPr>
          <a:xfrm>
            <a:off x="1569184" y="1064245"/>
            <a:ext cx="8724750" cy="5038952"/>
          </a:xfrm>
          <a:prstGeom prst="roundRect">
            <a:avLst>
              <a:gd name="adj" fmla="val 0"/>
            </a:avLst>
          </a:prstGeom>
          <a:solidFill>
            <a:sysClr val="window" lastClr="FFFFF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just"/>
            <a:endParaRPr lang="zh-CN" altLang="en-US" dirty="0"/>
          </a:p>
        </p:txBody>
      </p:sp>
      <p:sp>
        <p:nvSpPr>
          <p:cNvPr id="2" name="文本占位符 1">
            <a:extLst>
              <a:ext uri="{FF2B5EF4-FFF2-40B4-BE49-F238E27FC236}">
                <a16:creationId xmlns:a16="http://schemas.microsoft.com/office/drawing/2014/main" id="{9A423035-CF17-4AD0-9CC0-98407E9A7976}"/>
              </a:ext>
            </a:extLst>
          </p:cNvPr>
          <p:cNvSpPr>
            <a:spLocks noGrp="1"/>
          </p:cNvSpPr>
          <p:nvPr>
            <p:ph type="body" sz="quarter" idx="11"/>
          </p:nvPr>
        </p:nvSpPr>
        <p:spPr/>
        <p:txBody>
          <a:bodyPr/>
          <a:lstStyle/>
          <a:p>
            <a:r>
              <a:rPr lang="en-US" altLang="zh-CN" dirty="0"/>
              <a:t>Micro-benchmarks</a:t>
            </a:r>
            <a:endParaRPr lang="zh-CN" altLang="en-US" dirty="0"/>
          </a:p>
        </p:txBody>
      </p:sp>
      <p:pic>
        <p:nvPicPr>
          <p:cNvPr id="4" name="图片 3">
            <a:extLst>
              <a:ext uri="{FF2B5EF4-FFF2-40B4-BE49-F238E27FC236}">
                <a16:creationId xmlns:a16="http://schemas.microsoft.com/office/drawing/2014/main" id="{8CAEB17F-5674-47B9-8718-1D5B0DC8EFD8}"/>
              </a:ext>
            </a:extLst>
          </p:cNvPr>
          <p:cNvPicPr>
            <a:picLocks noChangeAspect="1"/>
          </p:cNvPicPr>
          <p:nvPr/>
        </p:nvPicPr>
        <p:blipFill>
          <a:blip r:embed="rId3"/>
          <a:stretch>
            <a:fillRect/>
          </a:stretch>
        </p:blipFill>
        <p:spPr>
          <a:xfrm>
            <a:off x="1846185" y="1374775"/>
            <a:ext cx="5464329" cy="4108450"/>
          </a:xfrm>
          <a:prstGeom prst="rect">
            <a:avLst/>
          </a:prstGeom>
        </p:spPr>
      </p:pic>
      <p:pic>
        <p:nvPicPr>
          <p:cNvPr id="5" name="图片 4">
            <a:extLst>
              <a:ext uri="{FF2B5EF4-FFF2-40B4-BE49-F238E27FC236}">
                <a16:creationId xmlns:a16="http://schemas.microsoft.com/office/drawing/2014/main" id="{EE4068CC-3B77-4850-AA32-8323679FA7CD}"/>
              </a:ext>
            </a:extLst>
          </p:cNvPr>
          <p:cNvPicPr>
            <a:picLocks noChangeAspect="1"/>
          </p:cNvPicPr>
          <p:nvPr/>
        </p:nvPicPr>
        <p:blipFill>
          <a:blip r:embed="rId4"/>
          <a:stretch>
            <a:fillRect/>
          </a:stretch>
        </p:blipFill>
        <p:spPr>
          <a:xfrm>
            <a:off x="7437514" y="1374775"/>
            <a:ext cx="2698842" cy="2201818"/>
          </a:xfrm>
          <a:prstGeom prst="rect">
            <a:avLst/>
          </a:prstGeom>
        </p:spPr>
      </p:pic>
      <p:pic>
        <p:nvPicPr>
          <p:cNvPr id="6" name="图片 5">
            <a:extLst>
              <a:ext uri="{FF2B5EF4-FFF2-40B4-BE49-F238E27FC236}">
                <a16:creationId xmlns:a16="http://schemas.microsoft.com/office/drawing/2014/main" id="{1133BF7E-2DE1-4FC4-8079-5D59AD64A44A}"/>
              </a:ext>
            </a:extLst>
          </p:cNvPr>
          <p:cNvPicPr>
            <a:picLocks noChangeAspect="1"/>
          </p:cNvPicPr>
          <p:nvPr/>
        </p:nvPicPr>
        <p:blipFill>
          <a:blip r:embed="rId5"/>
          <a:stretch>
            <a:fillRect/>
          </a:stretch>
        </p:blipFill>
        <p:spPr>
          <a:xfrm>
            <a:off x="7437514" y="3583721"/>
            <a:ext cx="2698841" cy="1899504"/>
          </a:xfrm>
          <a:prstGeom prst="rect">
            <a:avLst/>
          </a:prstGeom>
        </p:spPr>
      </p:pic>
      <p:sp>
        <p:nvSpPr>
          <p:cNvPr id="3" name="灯片编号占位符 2">
            <a:extLst>
              <a:ext uri="{FF2B5EF4-FFF2-40B4-BE49-F238E27FC236}">
                <a16:creationId xmlns:a16="http://schemas.microsoft.com/office/drawing/2014/main" id="{268746D1-8B73-4BDD-A396-E90242923473}"/>
              </a:ext>
            </a:extLst>
          </p:cNvPr>
          <p:cNvSpPr>
            <a:spLocks noGrp="1"/>
          </p:cNvSpPr>
          <p:nvPr>
            <p:ph type="sldNum" sz="quarter" idx="10"/>
          </p:nvPr>
        </p:nvSpPr>
        <p:spPr/>
        <p:txBody>
          <a:bodyPr/>
          <a:lstStyle/>
          <a:p>
            <a:fld id="{6C53781C-E1F6-4315-A39D-61273F2E0596}" type="slidenum">
              <a:rPr lang="zh-CN" altLang="en-US" smtClean="0"/>
              <a:pPr/>
              <a:t>32</a:t>
            </a:fld>
            <a:endParaRPr lang="zh-CN" altLang="en-US" dirty="0"/>
          </a:p>
        </p:txBody>
      </p:sp>
      <p:sp>
        <p:nvSpPr>
          <p:cNvPr id="9" name="文本占位符 8">
            <a:extLst>
              <a:ext uri="{FF2B5EF4-FFF2-40B4-BE49-F238E27FC236}">
                <a16:creationId xmlns:a16="http://schemas.microsoft.com/office/drawing/2014/main" id="{E6D42770-6B81-40F4-A0D9-B76B69830398}"/>
              </a:ext>
            </a:extLst>
          </p:cNvPr>
          <p:cNvSpPr>
            <a:spLocks noGrp="1"/>
          </p:cNvSpPr>
          <p:nvPr>
            <p:ph type="body" sz="quarter" idx="12"/>
          </p:nvPr>
        </p:nvSpPr>
        <p:spPr/>
        <p:txBody>
          <a:bodyPr/>
          <a:lstStyle/>
          <a:p>
            <a:endParaRPr lang="zh-CN" altLang="en-US"/>
          </a:p>
        </p:txBody>
      </p:sp>
    </p:spTree>
    <p:extLst>
      <p:ext uri="{BB962C8B-B14F-4D97-AF65-F5344CB8AC3E}">
        <p14:creationId xmlns:p14="http://schemas.microsoft.com/office/powerpoint/2010/main" val="16266819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圆角 5">
            <a:extLst>
              <a:ext uri="{FF2B5EF4-FFF2-40B4-BE49-F238E27FC236}">
                <a16:creationId xmlns:a16="http://schemas.microsoft.com/office/drawing/2014/main" id="{A58C3B0B-D292-480D-A52B-FE3E9001FF48}"/>
              </a:ext>
            </a:extLst>
          </p:cNvPr>
          <p:cNvSpPr/>
          <p:nvPr/>
        </p:nvSpPr>
        <p:spPr>
          <a:xfrm>
            <a:off x="1733625" y="909524"/>
            <a:ext cx="8724750" cy="5038952"/>
          </a:xfrm>
          <a:prstGeom prst="roundRect">
            <a:avLst>
              <a:gd name="adj" fmla="val 0"/>
            </a:avLst>
          </a:prstGeom>
          <a:solidFill>
            <a:sysClr val="window" lastClr="FFFFF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just"/>
            <a:endParaRPr lang="zh-CN" altLang="en-US" dirty="0"/>
          </a:p>
        </p:txBody>
      </p:sp>
      <p:sp>
        <p:nvSpPr>
          <p:cNvPr id="2" name="文本占位符 1">
            <a:extLst>
              <a:ext uri="{FF2B5EF4-FFF2-40B4-BE49-F238E27FC236}">
                <a16:creationId xmlns:a16="http://schemas.microsoft.com/office/drawing/2014/main" id="{9A423035-CF17-4AD0-9CC0-98407E9A7976}"/>
              </a:ext>
            </a:extLst>
          </p:cNvPr>
          <p:cNvSpPr>
            <a:spLocks noGrp="1"/>
          </p:cNvSpPr>
          <p:nvPr>
            <p:ph type="body" sz="quarter" idx="11"/>
          </p:nvPr>
        </p:nvSpPr>
        <p:spPr/>
        <p:txBody>
          <a:bodyPr/>
          <a:lstStyle/>
          <a:p>
            <a:r>
              <a:rPr lang="en-US" altLang="zh-CN" dirty="0"/>
              <a:t>Impact of Factors</a:t>
            </a:r>
            <a:endParaRPr lang="zh-CN" altLang="en-US" dirty="0"/>
          </a:p>
        </p:txBody>
      </p:sp>
      <p:pic>
        <p:nvPicPr>
          <p:cNvPr id="3" name="图片 2">
            <a:extLst>
              <a:ext uri="{FF2B5EF4-FFF2-40B4-BE49-F238E27FC236}">
                <a16:creationId xmlns:a16="http://schemas.microsoft.com/office/drawing/2014/main" id="{3C8B863A-74DE-48D1-A4A7-54DFA20772BC}"/>
              </a:ext>
            </a:extLst>
          </p:cNvPr>
          <p:cNvPicPr>
            <a:picLocks noChangeAspect="1"/>
          </p:cNvPicPr>
          <p:nvPr/>
        </p:nvPicPr>
        <p:blipFill>
          <a:blip r:embed="rId3"/>
          <a:stretch>
            <a:fillRect/>
          </a:stretch>
        </p:blipFill>
        <p:spPr>
          <a:xfrm>
            <a:off x="2933971" y="1118184"/>
            <a:ext cx="6324058" cy="4621632"/>
          </a:xfrm>
          <a:prstGeom prst="rect">
            <a:avLst/>
          </a:prstGeom>
        </p:spPr>
      </p:pic>
      <p:sp>
        <p:nvSpPr>
          <p:cNvPr id="4" name="灯片编号占位符 3">
            <a:extLst>
              <a:ext uri="{FF2B5EF4-FFF2-40B4-BE49-F238E27FC236}">
                <a16:creationId xmlns:a16="http://schemas.microsoft.com/office/drawing/2014/main" id="{F490A811-A336-4799-9C36-AC10E756F85F}"/>
              </a:ext>
            </a:extLst>
          </p:cNvPr>
          <p:cNvSpPr>
            <a:spLocks noGrp="1"/>
          </p:cNvSpPr>
          <p:nvPr>
            <p:ph type="sldNum" sz="quarter" idx="10"/>
          </p:nvPr>
        </p:nvSpPr>
        <p:spPr/>
        <p:txBody>
          <a:bodyPr/>
          <a:lstStyle/>
          <a:p>
            <a:fld id="{6C53781C-E1F6-4315-A39D-61273F2E0596}" type="slidenum">
              <a:rPr lang="zh-CN" altLang="en-US" smtClean="0"/>
              <a:pPr/>
              <a:t>33</a:t>
            </a:fld>
            <a:endParaRPr lang="zh-CN" altLang="en-US" dirty="0"/>
          </a:p>
        </p:txBody>
      </p:sp>
      <p:sp>
        <p:nvSpPr>
          <p:cNvPr id="7" name="文本占位符 6">
            <a:extLst>
              <a:ext uri="{FF2B5EF4-FFF2-40B4-BE49-F238E27FC236}">
                <a16:creationId xmlns:a16="http://schemas.microsoft.com/office/drawing/2014/main" id="{E27C2856-38EA-4C29-A483-A333AA3FC422}"/>
              </a:ext>
            </a:extLst>
          </p:cNvPr>
          <p:cNvSpPr>
            <a:spLocks noGrp="1"/>
          </p:cNvSpPr>
          <p:nvPr>
            <p:ph type="body" sz="quarter" idx="12"/>
          </p:nvPr>
        </p:nvSpPr>
        <p:spPr/>
        <p:txBody>
          <a:bodyPr/>
          <a:lstStyle/>
          <a:p>
            <a:endParaRPr lang="zh-CN" altLang="en-US"/>
          </a:p>
        </p:txBody>
      </p:sp>
    </p:spTree>
    <p:extLst>
      <p:ext uri="{BB962C8B-B14F-4D97-AF65-F5344CB8AC3E}">
        <p14:creationId xmlns:p14="http://schemas.microsoft.com/office/powerpoint/2010/main" val="25458019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C656C28C-75DA-4589-8338-AA5124957E67}"/>
              </a:ext>
            </a:extLst>
          </p:cNvPr>
          <p:cNvSpPr>
            <a:spLocks noGrp="1"/>
          </p:cNvSpPr>
          <p:nvPr>
            <p:ph type="body" sz="quarter" idx="11"/>
          </p:nvPr>
        </p:nvSpPr>
        <p:spPr>
          <a:xfrm>
            <a:off x="1075351" y="43657"/>
            <a:ext cx="10652192" cy="598488"/>
          </a:xfrm>
        </p:spPr>
        <p:txBody>
          <a:bodyPr/>
          <a:lstStyle/>
          <a:p>
            <a:r>
              <a:rPr lang="en-US" altLang="zh-CN" dirty="0"/>
              <a:t>Motivation</a:t>
            </a:r>
            <a:endParaRPr lang="zh-CN" altLang="en-US" dirty="0"/>
          </a:p>
        </p:txBody>
      </p:sp>
      <p:sp>
        <p:nvSpPr>
          <p:cNvPr id="261" name="文字方塊 3196">
            <a:extLst>
              <a:ext uri="{FF2B5EF4-FFF2-40B4-BE49-F238E27FC236}">
                <a16:creationId xmlns:a16="http://schemas.microsoft.com/office/drawing/2014/main" id="{17B17E85-A213-4141-8D8B-4F89071B4944}"/>
              </a:ext>
            </a:extLst>
          </p:cNvPr>
          <p:cNvSpPr txBox="1"/>
          <p:nvPr/>
        </p:nvSpPr>
        <p:spPr>
          <a:xfrm>
            <a:off x="488992" y="5791028"/>
            <a:ext cx="5229910" cy="707886"/>
          </a:xfrm>
          <a:prstGeom prst="rect">
            <a:avLst/>
          </a:prstGeom>
          <a:noFill/>
        </p:spPr>
        <p:txBody>
          <a:bodyPr wrap="square" rtlCol="0">
            <a:spAutoFit/>
          </a:bodyPr>
          <a:lstStyle/>
          <a:p>
            <a:pPr algn="ctr"/>
            <a:r>
              <a:rPr kumimoji="1" lang="en-US" altLang="zh-TW" sz="2000" b="1" dirty="0">
                <a:solidFill>
                  <a:prstClr val="black"/>
                </a:solidFill>
                <a:ea typeface="新細明體" panose="02020500000000000000" pitchFamily="18" charset="-120"/>
                <a:cs typeface="Arial" panose="020B0604020202020204" pitchFamily="34" charset="0"/>
              </a:rPr>
              <a:t>Standard BLE 5.1 locator </a:t>
            </a:r>
            <a:r>
              <a:rPr kumimoji="1" lang="en-US" altLang="zh-TW" sz="2000" b="1" dirty="0">
                <a:solidFill>
                  <a:srgbClr val="FF0000"/>
                </a:solidFill>
                <a:ea typeface="新細明體" panose="02020500000000000000" pitchFamily="18" charset="-120"/>
                <a:cs typeface="Arial" panose="020B0604020202020204" pitchFamily="34" charset="0"/>
              </a:rPr>
              <a:t>CANNOT</a:t>
            </a:r>
            <a:r>
              <a:rPr kumimoji="1" lang="en-US" altLang="zh-TW" sz="2000" b="1" dirty="0">
                <a:solidFill>
                  <a:prstClr val="black"/>
                </a:solidFill>
                <a:ea typeface="新細明體" panose="02020500000000000000" pitchFamily="18" charset="-120"/>
                <a:cs typeface="Arial" panose="020B0604020202020204" pitchFamily="34" charset="0"/>
              </a:rPr>
              <a:t> get </a:t>
            </a:r>
            <a:r>
              <a:rPr kumimoji="1" lang="en-US" altLang="zh-TW" sz="2000" b="1" dirty="0" err="1">
                <a:solidFill>
                  <a:prstClr val="black"/>
                </a:solidFill>
                <a:ea typeface="新細明體" panose="02020500000000000000" pitchFamily="18" charset="-120"/>
                <a:cs typeface="Arial" panose="020B0604020202020204" pitchFamily="34" charset="0"/>
              </a:rPr>
              <a:t>AoA</a:t>
            </a:r>
            <a:r>
              <a:rPr kumimoji="1" lang="en-US" altLang="zh-TW" sz="2000" b="1" dirty="0">
                <a:solidFill>
                  <a:prstClr val="black"/>
                </a:solidFill>
                <a:ea typeface="新細明體" panose="02020500000000000000" pitchFamily="18" charset="-120"/>
                <a:cs typeface="Arial" panose="020B0604020202020204" pitchFamily="34" charset="0"/>
              </a:rPr>
              <a:t> of other BLE devices</a:t>
            </a:r>
            <a:endParaRPr kumimoji="1" lang="zh-TW" altLang="en-US" sz="2000" b="1" dirty="0">
              <a:solidFill>
                <a:prstClr val="black"/>
              </a:solidFill>
              <a:ea typeface="新細明體" panose="02020500000000000000" pitchFamily="18" charset="-120"/>
              <a:cs typeface="Arial" panose="020B0604020202020204" pitchFamily="34" charset="0"/>
            </a:endParaRPr>
          </a:p>
        </p:txBody>
      </p:sp>
      <p:grpSp>
        <p:nvGrpSpPr>
          <p:cNvPr id="262" name="群組 3102">
            <a:extLst>
              <a:ext uri="{FF2B5EF4-FFF2-40B4-BE49-F238E27FC236}">
                <a16:creationId xmlns:a16="http://schemas.microsoft.com/office/drawing/2014/main" id="{AFCBF6CA-77E9-4B8F-A5BE-85BD666BD90B}"/>
              </a:ext>
            </a:extLst>
          </p:cNvPr>
          <p:cNvGrpSpPr/>
          <p:nvPr/>
        </p:nvGrpSpPr>
        <p:grpSpPr>
          <a:xfrm>
            <a:off x="2195009" y="891074"/>
            <a:ext cx="2145683" cy="1379608"/>
            <a:chOff x="175246" y="963082"/>
            <a:chExt cx="1750639" cy="1125607"/>
          </a:xfrm>
        </p:grpSpPr>
        <p:grpSp>
          <p:nvGrpSpPr>
            <p:cNvPr id="263" name="群組 56">
              <a:extLst>
                <a:ext uri="{FF2B5EF4-FFF2-40B4-BE49-F238E27FC236}">
                  <a16:creationId xmlns:a16="http://schemas.microsoft.com/office/drawing/2014/main" id="{805B6B23-2CAC-4895-988B-D23B7ABECDCB}"/>
                </a:ext>
              </a:extLst>
            </p:cNvPr>
            <p:cNvGrpSpPr/>
            <p:nvPr/>
          </p:nvGrpSpPr>
          <p:grpSpPr>
            <a:xfrm>
              <a:off x="263461" y="963082"/>
              <a:ext cx="1610547" cy="746310"/>
              <a:chOff x="557690" y="951247"/>
              <a:chExt cx="1610547" cy="746310"/>
            </a:xfrm>
          </p:grpSpPr>
          <p:sp>
            <p:nvSpPr>
              <p:cNvPr id="268" name="圓角矩形 31">
                <a:extLst>
                  <a:ext uri="{FF2B5EF4-FFF2-40B4-BE49-F238E27FC236}">
                    <a16:creationId xmlns:a16="http://schemas.microsoft.com/office/drawing/2014/main" id="{0BECC42D-BB93-43FF-9E9A-916885215971}"/>
                  </a:ext>
                </a:extLst>
              </p:cNvPr>
              <p:cNvSpPr/>
              <p:nvPr/>
            </p:nvSpPr>
            <p:spPr>
              <a:xfrm>
                <a:off x="557690" y="951247"/>
                <a:ext cx="1610547" cy="364057"/>
              </a:xfrm>
              <a:prstGeom prst="roundRect">
                <a:avLst/>
              </a:prstGeom>
              <a:solidFill>
                <a:srgbClr val="0280F9"/>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TW" sz="1800" b="1" i="0" u="none" strike="noStrike" kern="0" cap="none" spc="0" normalizeH="0" baseline="0" noProof="0" dirty="0">
                    <a:ln>
                      <a:noFill/>
                    </a:ln>
                    <a:solidFill>
                      <a:prstClr val="white"/>
                    </a:solidFill>
                    <a:effectLst/>
                    <a:uLnTx/>
                    <a:uFillTx/>
                    <a:latin typeface="等线" panose="020F0502020204030204"/>
                    <a:ea typeface="新細明體" panose="02020500000000000000" pitchFamily="18" charset="-120"/>
                    <a:cs typeface="Arial" panose="020B0604020202020204" pitchFamily="34" charset="0"/>
                  </a:rPr>
                  <a:t>BLE 5.1 Locator</a:t>
                </a:r>
                <a:endParaRPr kumimoji="1" lang="zh-TW" altLang="en-US" sz="1800" b="1" i="0" u="none" strike="noStrike" kern="0" cap="none" spc="0" normalizeH="0" baseline="0" noProof="0" dirty="0">
                  <a:ln>
                    <a:noFill/>
                  </a:ln>
                  <a:solidFill>
                    <a:prstClr val="white"/>
                  </a:solidFill>
                  <a:effectLst/>
                  <a:uLnTx/>
                  <a:uFillTx/>
                  <a:latin typeface="等线" panose="020F0502020204030204"/>
                  <a:ea typeface="新細明體" panose="02020500000000000000" pitchFamily="18" charset="-120"/>
                  <a:cs typeface="Arial" panose="020B0604020202020204" pitchFamily="34" charset="0"/>
                </a:endParaRPr>
              </a:p>
            </p:txBody>
          </p:sp>
          <p:grpSp>
            <p:nvGrpSpPr>
              <p:cNvPr id="269" name="群組 42">
                <a:extLst>
                  <a:ext uri="{FF2B5EF4-FFF2-40B4-BE49-F238E27FC236}">
                    <a16:creationId xmlns:a16="http://schemas.microsoft.com/office/drawing/2014/main" id="{6707B7E7-1AFE-4902-A925-3731ABC76193}"/>
                  </a:ext>
                </a:extLst>
              </p:cNvPr>
              <p:cNvGrpSpPr/>
              <p:nvPr/>
            </p:nvGrpSpPr>
            <p:grpSpPr>
              <a:xfrm>
                <a:off x="755535" y="1314450"/>
                <a:ext cx="274321" cy="377190"/>
                <a:chOff x="6869429" y="1943100"/>
                <a:chExt cx="274321" cy="377190"/>
              </a:xfrm>
            </p:grpSpPr>
            <p:cxnSp>
              <p:nvCxnSpPr>
                <p:cNvPr id="282" name="直線接點 33">
                  <a:extLst>
                    <a:ext uri="{FF2B5EF4-FFF2-40B4-BE49-F238E27FC236}">
                      <a16:creationId xmlns:a16="http://schemas.microsoft.com/office/drawing/2014/main" id="{C78FF29D-DA2C-403B-8B28-2B2CF81DA74F}"/>
                    </a:ext>
                  </a:extLst>
                </p:cNvPr>
                <p:cNvCxnSpPr>
                  <a:cxnSpLocks/>
                </p:cNvCxnSpPr>
                <p:nvPr/>
              </p:nvCxnSpPr>
              <p:spPr>
                <a:xfrm>
                  <a:off x="7006589" y="1943100"/>
                  <a:ext cx="0" cy="377190"/>
                </a:xfrm>
                <a:prstGeom prst="line">
                  <a:avLst/>
                </a:prstGeom>
                <a:noFill/>
                <a:ln w="28575" cap="flat" cmpd="sng" algn="ctr">
                  <a:solidFill>
                    <a:srgbClr val="0280F9"/>
                  </a:solidFill>
                  <a:prstDash val="solid"/>
                  <a:miter lim="800000"/>
                </a:ln>
                <a:effectLst/>
              </p:spPr>
            </p:cxnSp>
            <p:cxnSp>
              <p:nvCxnSpPr>
                <p:cNvPr id="283" name="直線接點 34">
                  <a:extLst>
                    <a:ext uri="{FF2B5EF4-FFF2-40B4-BE49-F238E27FC236}">
                      <a16:creationId xmlns:a16="http://schemas.microsoft.com/office/drawing/2014/main" id="{84E7A170-5CDF-4DD8-8D9A-12F6A008FFDA}"/>
                    </a:ext>
                  </a:extLst>
                </p:cNvPr>
                <p:cNvCxnSpPr>
                  <a:cxnSpLocks/>
                </p:cNvCxnSpPr>
                <p:nvPr/>
              </p:nvCxnSpPr>
              <p:spPr>
                <a:xfrm>
                  <a:off x="7006590" y="2137410"/>
                  <a:ext cx="137160" cy="182880"/>
                </a:xfrm>
                <a:prstGeom prst="line">
                  <a:avLst/>
                </a:prstGeom>
                <a:noFill/>
                <a:ln w="28575" cap="flat" cmpd="sng" algn="ctr">
                  <a:solidFill>
                    <a:srgbClr val="0280F9"/>
                  </a:solidFill>
                  <a:prstDash val="solid"/>
                  <a:miter lim="800000"/>
                </a:ln>
                <a:effectLst/>
              </p:spPr>
            </p:cxnSp>
            <p:cxnSp>
              <p:nvCxnSpPr>
                <p:cNvPr id="284" name="直線接點 38">
                  <a:extLst>
                    <a:ext uri="{FF2B5EF4-FFF2-40B4-BE49-F238E27FC236}">
                      <a16:creationId xmlns:a16="http://schemas.microsoft.com/office/drawing/2014/main" id="{806C3FE2-17E4-430B-A999-EAAB661E8685}"/>
                    </a:ext>
                  </a:extLst>
                </p:cNvPr>
                <p:cNvCxnSpPr>
                  <a:cxnSpLocks/>
                </p:cNvCxnSpPr>
                <p:nvPr/>
              </p:nvCxnSpPr>
              <p:spPr>
                <a:xfrm flipH="1">
                  <a:off x="6869429" y="2137410"/>
                  <a:ext cx="137160" cy="182880"/>
                </a:xfrm>
                <a:prstGeom prst="line">
                  <a:avLst/>
                </a:prstGeom>
                <a:noFill/>
                <a:ln w="28575" cap="flat" cmpd="sng" algn="ctr">
                  <a:solidFill>
                    <a:srgbClr val="0280F9"/>
                  </a:solidFill>
                  <a:prstDash val="solid"/>
                  <a:miter lim="800000"/>
                </a:ln>
                <a:effectLst/>
              </p:spPr>
            </p:cxnSp>
          </p:grpSp>
          <p:grpSp>
            <p:nvGrpSpPr>
              <p:cNvPr id="270" name="群組 44">
                <a:extLst>
                  <a:ext uri="{FF2B5EF4-FFF2-40B4-BE49-F238E27FC236}">
                    <a16:creationId xmlns:a16="http://schemas.microsoft.com/office/drawing/2014/main" id="{67E0E738-25F6-4A5C-B998-3793156FFD40}"/>
                  </a:ext>
                </a:extLst>
              </p:cNvPr>
              <p:cNvGrpSpPr/>
              <p:nvPr/>
            </p:nvGrpSpPr>
            <p:grpSpPr>
              <a:xfrm>
                <a:off x="1392281" y="1318394"/>
                <a:ext cx="274321" cy="377190"/>
                <a:chOff x="6869429" y="1943100"/>
                <a:chExt cx="274321" cy="377190"/>
              </a:xfrm>
            </p:grpSpPr>
            <p:cxnSp>
              <p:nvCxnSpPr>
                <p:cNvPr id="279" name="直線接點 45">
                  <a:extLst>
                    <a:ext uri="{FF2B5EF4-FFF2-40B4-BE49-F238E27FC236}">
                      <a16:creationId xmlns:a16="http://schemas.microsoft.com/office/drawing/2014/main" id="{2F8E7304-4FC4-47BC-A099-8E46B8638FE1}"/>
                    </a:ext>
                  </a:extLst>
                </p:cNvPr>
                <p:cNvCxnSpPr>
                  <a:cxnSpLocks/>
                </p:cNvCxnSpPr>
                <p:nvPr/>
              </p:nvCxnSpPr>
              <p:spPr>
                <a:xfrm>
                  <a:off x="7006589" y="1943100"/>
                  <a:ext cx="0" cy="377190"/>
                </a:xfrm>
                <a:prstGeom prst="line">
                  <a:avLst/>
                </a:prstGeom>
                <a:noFill/>
                <a:ln w="28575" cap="flat" cmpd="sng" algn="ctr">
                  <a:solidFill>
                    <a:srgbClr val="0280F9"/>
                  </a:solidFill>
                  <a:prstDash val="solid"/>
                  <a:miter lim="800000"/>
                </a:ln>
                <a:effectLst/>
              </p:spPr>
            </p:cxnSp>
            <p:cxnSp>
              <p:nvCxnSpPr>
                <p:cNvPr id="280" name="直線接點 46">
                  <a:extLst>
                    <a:ext uri="{FF2B5EF4-FFF2-40B4-BE49-F238E27FC236}">
                      <a16:creationId xmlns:a16="http://schemas.microsoft.com/office/drawing/2014/main" id="{04AACC8D-88D0-4079-8482-FCE5977F8EBB}"/>
                    </a:ext>
                  </a:extLst>
                </p:cNvPr>
                <p:cNvCxnSpPr>
                  <a:cxnSpLocks/>
                </p:cNvCxnSpPr>
                <p:nvPr/>
              </p:nvCxnSpPr>
              <p:spPr>
                <a:xfrm>
                  <a:off x="7006590" y="2137410"/>
                  <a:ext cx="137160" cy="182880"/>
                </a:xfrm>
                <a:prstGeom prst="line">
                  <a:avLst/>
                </a:prstGeom>
                <a:noFill/>
                <a:ln w="28575" cap="flat" cmpd="sng" algn="ctr">
                  <a:solidFill>
                    <a:srgbClr val="0280F9"/>
                  </a:solidFill>
                  <a:prstDash val="solid"/>
                  <a:miter lim="800000"/>
                </a:ln>
                <a:effectLst/>
              </p:spPr>
            </p:cxnSp>
            <p:cxnSp>
              <p:nvCxnSpPr>
                <p:cNvPr id="281" name="直線接點 47">
                  <a:extLst>
                    <a:ext uri="{FF2B5EF4-FFF2-40B4-BE49-F238E27FC236}">
                      <a16:creationId xmlns:a16="http://schemas.microsoft.com/office/drawing/2014/main" id="{5AEFC957-D761-4628-AEEA-BC145D703CA0}"/>
                    </a:ext>
                  </a:extLst>
                </p:cNvPr>
                <p:cNvCxnSpPr>
                  <a:cxnSpLocks/>
                </p:cNvCxnSpPr>
                <p:nvPr/>
              </p:nvCxnSpPr>
              <p:spPr>
                <a:xfrm flipH="1">
                  <a:off x="6869429" y="2137410"/>
                  <a:ext cx="137160" cy="182880"/>
                </a:xfrm>
                <a:prstGeom prst="line">
                  <a:avLst/>
                </a:prstGeom>
                <a:noFill/>
                <a:ln w="28575" cap="flat" cmpd="sng" algn="ctr">
                  <a:solidFill>
                    <a:srgbClr val="0280F9"/>
                  </a:solidFill>
                  <a:prstDash val="solid"/>
                  <a:miter lim="800000"/>
                </a:ln>
                <a:effectLst/>
              </p:spPr>
            </p:cxnSp>
          </p:grpSp>
          <p:grpSp>
            <p:nvGrpSpPr>
              <p:cNvPr id="271" name="群組 48">
                <a:extLst>
                  <a:ext uri="{FF2B5EF4-FFF2-40B4-BE49-F238E27FC236}">
                    <a16:creationId xmlns:a16="http://schemas.microsoft.com/office/drawing/2014/main" id="{AE4F55B1-74A7-4514-B3F0-AE678B72C4D3}"/>
                  </a:ext>
                </a:extLst>
              </p:cNvPr>
              <p:cNvGrpSpPr/>
              <p:nvPr/>
            </p:nvGrpSpPr>
            <p:grpSpPr>
              <a:xfrm>
                <a:off x="1710654" y="1316422"/>
                <a:ext cx="274321" cy="377190"/>
                <a:chOff x="6869429" y="1943100"/>
                <a:chExt cx="274321" cy="377190"/>
              </a:xfrm>
            </p:grpSpPr>
            <p:cxnSp>
              <p:nvCxnSpPr>
                <p:cNvPr id="276" name="直線接點 49">
                  <a:extLst>
                    <a:ext uri="{FF2B5EF4-FFF2-40B4-BE49-F238E27FC236}">
                      <a16:creationId xmlns:a16="http://schemas.microsoft.com/office/drawing/2014/main" id="{25CD0252-868F-473E-A923-5512F247C52A}"/>
                    </a:ext>
                  </a:extLst>
                </p:cNvPr>
                <p:cNvCxnSpPr>
                  <a:cxnSpLocks/>
                </p:cNvCxnSpPr>
                <p:nvPr/>
              </p:nvCxnSpPr>
              <p:spPr>
                <a:xfrm>
                  <a:off x="7006589" y="1943100"/>
                  <a:ext cx="0" cy="377190"/>
                </a:xfrm>
                <a:prstGeom prst="line">
                  <a:avLst/>
                </a:prstGeom>
                <a:noFill/>
                <a:ln w="28575" cap="flat" cmpd="sng" algn="ctr">
                  <a:solidFill>
                    <a:srgbClr val="0280F9"/>
                  </a:solidFill>
                  <a:prstDash val="solid"/>
                  <a:miter lim="800000"/>
                </a:ln>
                <a:effectLst/>
              </p:spPr>
            </p:cxnSp>
            <p:cxnSp>
              <p:nvCxnSpPr>
                <p:cNvPr id="277" name="直線接點 50">
                  <a:extLst>
                    <a:ext uri="{FF2B5EF4-FFF2-40B4-BE49-F238E27FC236}">
                      <a16:creationId xmlns:a16="http://schemas.microsoft.com/office/drawing/2014/main" id="{97D2DB4A-C5D4-4F60-961F-A4EAD9FCCE69}"/>
                    </a:ext>
                  </a:extLst>
                </p:cNvPr>
                <p:cNvCxnSpPr>
                  <a:cxnSpLocks/>
                </p:cNvCxnSpPr>
                <p:nvPr/>
              </p:nvCxnSpPr>
              <p:spPr>
                <a:xfrm>
                  <a:off x="7006590" y="2137410"/>
                  <a:ext cx="137160" cy="182880"/>
                </a:xfrm>
                <a:prstGeom prst="line">
                  <a:avLst/>
                </a:prstGeom>
                <a:noFill/>
                <a:ln w="28575" cap="flat" cmpd="sng" algn="ctr">
                  <a:solidFill>
                    <a:srgbClr val="0280F9"/>
                  </a:solidFill>
                  <a:prstDash val="solid"/>
                  <a:miter lim="800000"/>
                </a:ln>
                <a:effectLst/>
              </p:spPr>
            </p:cxnSp>
            <p:cxnSp>
              <p:nvCxnSpPr>
                <p:cNvPr id="278" name="直線接點 51">
                  <a:extLst>
                    <a:ext uri="{FF2B5EF4-FFF2-40B4-BE49-F238E27FC236}">
                      <a16:creationId xmlns:a16="http://schemas.microsoft.com/office/drawing/2014/main" id="{746FBA1C-0D12-4553-B27C-FA6760DD12C8}"/>
                    </a:ext>
                  </a:extLst>
                </p:cNvPr>
                <p:cNvCxnSpPr>
                  <a:cxnSpLocks/>
                </p:cNvCxnSpPr>
                <p:nvPr/>
              </p:nvCxnSpPr>
              <p:spPr>
                <a:xfrm flipH="1">
                  <a:off x="6869429" y="2137410"/>
                  <a:ext cx="137160" cy="182880"/>
                </a:xfrm>
                <a:prstGeom prst="line">
                  <a:avLst/>
                </a:prstGeom>
                <a:noFill/>
                <a:ln w="28575" cap="flat" cmpd="sng" algn="ctr">
                  <a:solidFill>
                    <a:srgbClr val="0280F9"/>
                  </a:solidFill>
                  <a:prstDash val="solid"/>
                  <a:miter lim="800000"/>
                </a:ln>
                <a:effectLst/>
              </p:spPr>
            </p:cxnSp>
          </p:grpSp>
          <p:grpSp>
            <p:nvGrpSpPr>
              <p:cNvPr id="272" name="群組 52">
                <a:extLst>
                  <a:ext uri="{FF2B5EF4-FFF2-40B4-BE49-F238E27FC236}">
                    <a16:creationId xmlns:a16="http://schemas.microsoft.com/office/drawing/2014/main" id="{28926F25-DAA2-4437-A4FB-8338A6C3AE3B}"/>
                  </a:ext>
                </a:extLst>
              </p:cNvPr>
              <p:cNvGrpSpPr/>
              <p:nvPr/>
            </p:nvGrpSpPr>
            <p:grpSpPr>
              <a:xfrm>
                <a:off x="1073908" y="1320367"/>
                <a:ext cx="274321" cy="377190"/>
                <a:chOff x="6869429" y="1943100"/>
                <a:chExt cx="274321" cy="377190"/>
              </a:xfrm>
            </p:grpSpPr>
            <p:cxnSp>
              <p:nvCxnSpPr>
                <p:cNvPr id="273" name="直線接點 53">
                  <a:extLst>
                    <a:ext uri="{FF2B5EF4-FFF2-40B4-BE49-F238E27FC236}">
                      <a16:creationId xmlns:a16="http://schemas.microsoft.com/office/drawing/2014/main" id="{9DBF777A-2663-476A-83F1-08BA1351AAEA}"/>
                    </a:ext>
                  </a:extLst>
                </p:cNvPr>
                <p:cNvCxnSpPr>
                  <a:cxnSpLocks/>
                </p:cNvCxnSpPr>
                <p:nvPr/>
              </p:nvCxnSpPr>
              <p:spPr>
                <a:xfrm>
                  <a:off x="7006589" y="1943100"/>
                  <a:ext cx="0" cy="377190"/>
                </a:xfrm>
                <a:prstGeom prst="line">
                  <a:avLst/>
                </a:prstGeom>
                <a:noFill/>
                <a:ln w="28575" cap="flat" cmpd="sng" algn="ctr">
                  <a:solidFill>
                    <a:srgbClr val="0280F9"/>
                  </a:solidFill>
                  <a:prstDash val="solid"/>
                  <a:miter lim="800000"/>
                </a:ln>
                <a:effectLst/>
              </p:spPr>
            </p:cxnSp>
            <p:cxnSp>
              <p:nvCxnSpPr>
                <p:cNvPr id="274" name="直線接點 54">
                  <a:extLst>
                    <a:ext uri="{FF2B5EF4-FFF2-40B4-BE49-F238E27FC236}">
                      <a16:creationId xmlns:a16="http://schemas.microsoft.com/office/drawing/2014/main" id="{250F72A4-FEBF-4079-BD72-DDF3EB8145CA}"/>
                    </a:ext>
                  </a:extLst>
                </p:cNvPr>
                <p:cNvCxnSpPr>
                  <a:cxnSpLocks/>
                </p:cNvCxnSpPr>
                <p:nvPr/>
              </p:nvCxnSpPr>
              <p:spPr>
                <a:xfrm>
                  <a:off x="7006590" y="2137410"/>
                  <a:ext cx="137160" cy="182880"/>
                </a:xfrm>
                <a:prstGeom prst="line">
                  <a:avLst/>
                </a:prstGeom>
                <a:noFill/>
                <a:ln w="28575" cap="flat" cmpd="sng" algn="ctr">
                  <a:solidFill>
                    <a:srgbClr val="0280F9"/>
                  </a:solidFill>
                  <a:prstDash val="solid"/>
                  <a:miter lim="800000"/>
                </a:ln>
                <a:effectLst/>
              </p:spPr>
            </p:cxnSp>
            <p:cxnSp>
              <p:nvCxnSpPr>
                <p:cNvPr id="275" name="直線接點 55">
                  <a:extLst>
                    <a:ext uri="{FF2B5EF4-FFF2-40B4-BE49-F238E27FC236}">
                      <a16:creationId xmlns:a16="http://schemas.microsoft.com/office/drawing/2014/main" id="{9FB61E0C-7E80-48FE-B521-8238C59A1E73}"/>
                    </a:ext>
                  </a:extLst>
                </p:cNvPr>
                <p:cNvCxnSpPr>
                  <a:cxnSpLocks/>
                </p:cNvCxnSpPr>
                <p:nvPr/>
              </p:nvCxnSpPr>
              <p:spPr>
                <a:xfrm flipH="1">
                  <a:off x="6869429" y="2137410"/>
                  <a:ext cx="137160" cy="182880"/>
                </a:xfrm>
                <a:prstGeom prst="line">
                  <a:avLst/>
                </a:prstGeom>
                <a:noFill/>
                <a:ln w="28575" cap="flat" cmpd="sng" algn="ctr">
                  <a:solidFill>
                    <a:srgbClr val="0280F9"/>
                  </a:solidFill>
                  <a:prstDash val="solid"/>
                  <a:miter lim="800000"/>
                </a:ln>
                <a:effectLst/>
              </p:spPr>
            </p:cxnSp>
          </p:grpSp>
        </p:grpSp>
        <p:cxnSp>
          <p:nvCxnSpPr>
            <p:cNvPr id="264" name="直線接點 3085">
              <a:extLst>
                <a:ext uri="{FF2B5EF4-FFF2-40B4-BE49-F238E27FC236}">
                  <a16:creationId xmlns:a16="http://schemas.microsoft.com/office/drawing/2014/main" id="{62C2A114-67F8-48E8-8577-759A9C958322}"/>
                </a:ext>
              </a:extLst>
            </p:cNvPr>
            <p:cNvCxnSpPr/>
            <p:nvPr/>
          </p:nvCxnSpPr>
          <p:spPr>
            <a:xfrm>
              <a:off x="175246" y="1747017"/>
              <a:ext cx="1714645" cy="0"/>
            </a:xfrm>
            <a:prstGeom prst="line">
              <a:avLst/>
            </a:prstGeom>
            <a:noFill/>
            <a:ln w="19050" cap="flat" cmpd="sng" algn="ctr">
              <a:solidFill>
                <a:sysClr val="windowText" lastClr="000000"/>
              </a:solidFill>
              <a:prstDash val="solid"/>
              <a:miter lim="800000"/>
            </a:ln>
            <a:effectLst/>
          </p:spPr>
        </p:cxnSp>
        <p:cxnSp>
          <p:nvCxnSpPr>
            <p:cNvPr id="265" name="直線接點 3086">
              <a:extLst>
                <a:ext uri="{FF2B5EF4-FFF2-40B4-BE49-F238E27FC236}">
                  <a16:creationId xmlns:a16="http://schemas.microsoft.com/office/drawing/2014/main" id="{3B397804-DA1D-45AE-9C74-76F11CADDD02}"/>
                </a:ext>
              </a:extLst>
            </p:cNvPr>
            <p:cNvCxnSpPr>
              <a:cxnSpLocks/>
            </p:cNvCxnSpPr>
            <p:nvPr/>
          </p:nvCxnSpPr>
          <p:spPr>
            <a:xfrm>
              <a:off x="1016906" y="1747017"/>
              <a:ext cx="665229" cy="341672"/>
            </a:xfrm>
            <a:prstGeom prst="line">
              <a:avLst/>
            </a:prstGeom>
            <a:noFill/>
            <a:ln w="19050" cap="flat" cmpd="sng" algn="ctr">
              <a:solidFill>
                <a:sysClr val="windowText" lastClr="000000"/>
              </a:solidFill>
              <a:prstDash val="solid"/>
              <a:miter lim="800000"/>
            </a:ln>
            <a:effectLst/>
          </p:spPr>
        </p:cxnSp>
        <p:cxnSp>
          <p:nvCxnSpPr>
            <p:cNvPr id="266" name="直線接點 3088">
              <a:extLst>
                <a:ext uri="{FF2B5EF4-FFF2-40B4-BE49-F238E27FC236}">
                  <a16:creationId xmlns:a16="http://schemas.microsoft.com/office/drawing/2014/main" id="{2A6D8288-D4F5-4EA9-8288-F2692519629F}"/>
                </a:ext>
              </a:extLst>
            </p:cNvPr>
            <p:cNvCxnSpPr>
              <a:cxnSpLocks/>
            </p:cNvCxnSpPr>
            <p:nvPr/>
          </p:nvCxnSpPr>
          <p:spPr>
            <a:xfrm flipH="1">
              <a:off x="1232650" y="1748989"/>
              <a:ext cx="71143" cy="122370"/>
            </a:xfrm>
            <a:prstGeom prst="line">
              <a:avLst/>
            </a:prstGeom>
            <a:noFill/>
            <a:ln w="19050" cap="flat" cmpd="sng" algn="ctr">
              <a:solidFill>
                <a:sysClr val="windowText" lastClr="000000"/>
              </a:solidFill>
              <a:prstDash val="solid"/>
              <a:miter lim="800000"/>
            </a:ln>
            <a:effectLst/>
          </p:spPr>
        </p:cxnSp>
        <p:sp>
          <p:nvSpPr>
            <p:cNvPr id="267" name="文字方塊 3093">
              <a:extLst>
                <a:ext uri="{FF2B5EF4-FFF2-40B4-BE49-F238E27FC236}">
                  <a16:creationId xmlns:a16="http://schemas.microsoft.com/office/drawing/2014/main" id="{61884A99-B06E-4B12-825F-3728AE0E4419}"/>
                </a:ext>
              </a:extLst>
            </p:cNvPr>
            <p:cNvSpPr txBox="1"/>
            <p:nvPr/>
          </p:nvSpPr>
          <p:spPr>
            <a:xfrm>
              <a:off x="1388088" y="1716007"/>
              <a:ext cx="537797" cy="30133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zh-TW" sz="1800" b="1" i="0" u="none" strike="noStrike" kern="0" cap="none" spc="0" normalizeH="0" baseline="0" noProof="0" dirty="0" err="1">
                  <a:ln>
                    <a:noFill/>
                  </a:ln>
                  <a:solidFill>
                    <a:prstClr val="black"/>
                  </a:solidFill>
                  <a:effectLst/>
                  <a:uLnTx/>
                  <a:uFillTx/>
                  <a:ea typeface="新細明體" panose="02020500000000000000" pitchFamily="18" charset="-120"/>
                  <a:cs typeface="Arial" panose="020B0604020202020204" pitchFamily="34" charset="0"/>
                </a:rPr>
                <a:t>AoA</a:t>
              </a:r>
              <a:endParaRPr kumimoji="1" lang="zh-TW" altLang="en-US" sz="1800" b="1" i="0" u="none" strike="noStrike" kern="0" cap="none" spc="0" normalizeH="0" baseline="0" noProof="0" dirty="0">
                <a:ln>
                  <a:noFill/>
                </a:ln>
                <a:solidFill>
                  <a:prstClr val="black"/>
                </a:solidFill>
                <a:effectLst/>
                <a:uLnTx/>
                <a:uFillTx/>
                <a:ea typeface="新細明體" panose="02020500000000000000" pitchFamily="18" charset="-120"/>
                <a:cs typeface="Arial" panose="020B0604020202020204" pitchFamily="34" charset="0"/>
              </a:endParaRPr>
            </a:p>
          </p:txBody>
        </p:sp>
      </p:grpSp>
      <p:pic>
        <p:nvPicPr>
          <p:cNvPr id="289" name="圖片 20">
            <a:extLst>
              <a:ext uri="{FF2B5EF4-FFF2-40B4-BE49-F238E27FC236}">
                <a16:creationId xmlns:a16="http://schemas.microsoft.com/office/drawing/2014/main" id="{CE816081-3A6F-4AE4-9628-E8F14CDA4C0E}"/>
              </a:ext>
            </a:extLst>
          </p:cNvPr>
          <p:cNvPicPr>
            <a:picLocks noChangeAspect="1"/>
          </p:cNvPicPr>
          <p:nvPr/>
        </p:nvPicPr>
        <p:blipFill>
          <a:blip r:embed="rId3"/>
          <a:stretch>
            <a:fillRect/>
          </a:stretch>
        </p:blipFill>
        <p:spPr>
          <a:xfrm>
            <a:off x="4035039" y="4267056"/>
            <a:ext cx="1646502" cy="1646501"/>
          </a:xfrm>
          <a:prstGeom prst="rect">
            <a:avLst/>
          </a:prstGeom>
        </p:spPr>
      </p:pic>
      <p:sp>
        <p:nvSpPr>
          <p:cNvPr id="291" name="文字方塊 3196">
            <a:extLst>
              <a:ext uri="{FF2B5EF4-FFF2-40B4-BE49-F238E27FC236}">
                <a16:creationId xmlns:a16="http://schemas.microsoft.com/office/drawing/2014/main" id="{3BAA3C73-C7C1-4B03-A0E6-CB84891CE477}"/>
              </a:ext>
            </a:extLst>
          </p:cNvPr>
          <p:cNvSpPr txBox="1"/>
          <p:nvPr/>
        </p:nvSpPr>
        <p:spPr>
          <a:xfrm>
            <a:off x="4790127" y="3699057"/>
            <a:ext cx="1079321" cy="646331"/>
          </a:xfrm>
          <a:prstGeom prst="rect">
            <a:avLst/>
          </a:prstGeom>
          <a:noFill/>
        </p:spPr>
        <p:txBody>
          <a:bodyPr wrap="square" rtlCol="0">
            <a:spAutoFit/>
          </a:bodyPr>
          <a:lstStyle/>
          <a:p>
            <a:pPr algn="ctr"/>
            <a:r>
              <a:rPr kumimoji="1" lang="en-US" altLang="zh-TW" b="1" dirty="0">
                <a:solidFill>
                  <a:srgbClr val="C00000"/>
                </a:solidFill>
                <a:ea typeface="新細明體" panose="02020500000000000000" pitchFamily="18" charset="-120"/>
                <a:cs typeface="Arial" panose="020B0604020202020204" pitchFamily="34" charset="0"/>
              </a:rPr>
              <a:t>BLE 5.1</a:t>
            </a:r>
          </a:p>
          <a:p>
            <a:pPr algn="ctr"/>
            <a:r>
              <a:rPr kumimoji="1" lang="en-US" altLang="zh-TW" b="1" dirty="0">
                <a:solidFill>
                  <a:srgbClr val="C00000"/>
                </a:solidFill>
                <a:ea typeface="新細明體" panose="02020500000000000000" pitchFamily="18" charset="-120"/>
                <a:cs typeface="Arial" panose="020B0604020202020204" pitchFamily="34" charset="0"/>
              </a:rPr>
              <a:t>Tag</a:t>
            </a:r>
            <a:endParaRPr kumimoji="1" lang="zh-TW" altLang="en-US" b="1" dirty="0">
              <a:solidFill>
                <a:srgbClr val="C00000"/>
              </a:solidFill>
              <a:ea typeface="新細明體" panose="02020500000000000000" pitchFamily="18" charset="-120"/>
              <a:cs typeface="Arial" panose="020B0604020202020204" pitchFamily="34" charset="0"/>
            </a:endParaRPr>
          </a:p>
        </p:txBody>
      </p:sp>
      <p:grpSp>
        <p:nvGrpSpPr>
          <p:cNvPr id="359" name="组合 358">
            <a:extLst>
              <a:ext uri="{FF2B5EF4-FFF2-40B4-BE49-F238E27FC236}">
                <a16:creationId xmlns:a16="http://schemas.microsoft.com/office/drawing/2014/main" id="{D2F46531-A970-4A83-8054-D612FDDF08E7}"/>
              </a:ext>
            </a:extLst>
          </p:cNvPr>
          <p:cNvGrpSpPr/>
          <p:nvPr/>
        </p:nvGrpSpPr>
        <p:grpSpPr>
          <a:xfrm>
            <a:off x="509916" y="3793259"/>
            <a:ext cx="2068905" cy="2003124"/>
            <a:chOff x="509916" y="3793259"/>
            <a:chExt cx="2068905" cy="2003124"/>
          </a:xfrm>
        </p:grpSpPr>
        <p:sp>
          <p:nvSpPr>
            <p:cNvPr id="285" name="文字方塊 3196">
              <a:extLst>
                <a:ext uri="{FF2B5EF4-FFF2-40B4-BE49-F238E27FC236}">
                  <a16:creationId xmlns:a16="http://schemas.microsoft.com/office/drawing/2014/main" id="{CFAF17C7-76B1-4525-9E28-32D847CE6928}"/>
                </a:ext>
              </a:extLst>
            </p:cNvPr>
            <p:cNvSpPr txBox="1"/>
            <p:nvPr/>
          </p:nvSpPr>
          <p:spPr>
            <a:xfrm>
              <a:off x="509916" y="5144697"/>
              <a:ext cx="1095172" cy="646331"/>
            </a:xfrm>
            <a:prstGeom prst="rect">
              <a:avLst/>
            </a:prstGeom>
            <a:noFill/>
          </p:spPr>
          <p:txBody>
            <a:bodyPr wrap="none" rtlCol="0">
              <a:spAutoFit/>
            </a:bodyPr>
            <a:lstStyle/>
            <a:p>
              <a:pPr algn="ctr"/>
              <a:r>
                <a:rPr kumimoji="1" lang="en-US" altLang="zh-TW" b="1" dirty="0">
                  <a:solidFill>
                    <a:prstClr val="black">
                      <a:lumMod val="65000"/>
                      <a:lumOff val="35000"/>
                    </a:prstClr>
                  </a:solidFill>
                  <a:ea typeface="新細明體" panose="02020500000000000000" pitchFamily="18" charset="-120"/>
                  <a:cs typeface="Arial" panose="020B0604020202020204" pitchFamily="34" charset="0"/>
                </a:rPr>
                <a:t>BLE 5.2 </a:t>
              </a:r>
              <a:br>
                <a:rPr kumimoji="1" lang="en-US" altLang="zh-TW" b="1" dirty="0">
                  <a:solidFill>
                    <a:prstClr val="black">
                      <a:lumMod val="65000"/>
                      <a:lumOff val="35000"/>
                    </a:prstClr>
                  </a:solidFill>
                  <a:ea typeface="新細明體" panose="02020500000000000000" pitchFamily="18" charset="-120"/>
                  <a:cs typeface="Arial" panose="020B0604020202020204" pitchFamily="34" charset="0"/>
                </a:rPr>
              </a:br>
              <a:r>
                <a:rPr kumimoji="1" lang="en-US" altLang="zh-TW" b="1" dirty="0">
                  <a:solidFill>
                    <a:prstClr val="black">
                      <a:lumMod val="65000"/>
                      <a:lumOff val="35000"/>
                    </a:prstClr>
                  </a:solidFill>
                  <a:ea typeface="新細明體" panose="02020500000000000000" pitchFamily="18" charset="-120"/>
                  <a:cs typeface="Arial" panose="020B0604020202020204" pitchFamily="34" charset="0"/>
                </a:rPr>
                <a:t>Phone</a:t>
              </a:r>
              <a:endParaRPr kumimoji="1" lang="zh-TW" altLang="en-US" b="1" dirty="0">
                <a:solidFill>
                  <a:prstClr val="black">
                    <a:lumMod val="65000"/>
                    <a:lumOff val="35000"/>
                  </a:prstClr>
                </a:solidFill>
                <a:ea typeface="新細明體" panose="02020500000000000000" pitchFamily="18" charset="-120"/>
                <a:cs typeface="Arial" panose="020B0604020202020204" pitchFamily="34" charset="0"/>
              </a:endParaRPr>
            </a:p>
          </p:txBody>
        </p:sp>
        <p:pic>
          <p:nvPicPr>
            <p:cNvPr id="286" name="圖片 16">
              <a:extLst>
                <a:ext uri="{FF2B5EF4-FFF2-40B4-BE49-F238E27FC236}">
                  <a16:creationId xmlns:a16="http://schemas.microsoft.com/office/drawing/2014/main" id="{EA3264D8-B8FE-4FEC-B595-2FE8EE443D98}"/>
                </a:ext>
              </a:extLst>
            </p:cNvPr>
            <p:cNvPicPr>
              <a:picLocks noChangeAspect="1"/>
            </p:cNvPicPr>
            <p:nvPr/>
          </p:nvPicPr>
          <p:blipFill>
            <a:blip r:embed="rId4"/>
            <a:stretch>
              <a:fillRect/>
            </a:stretch>
          </p:blipFill>
          <p:spPr>
            <a:xfrm>
              <a:off x="1468981" y="4192376"/>
              <a:ext cx="1074528" cy="1074528"/>
            </a:xfrm>
            <a:prstGeom prst="rect">
              <a:avLst/>
            </a:prstGeom>
          </p:spPr>
        </p:pic>
        <p:pic>
          <p:nvPicPr>
            <p:cNvPr id="287" name="圖片 3195">
              <a:extLst>
                <a:ext uri="{FF2B5EF4-FFF2-40B4-BE49-F238E27FC236}">
                  <a16:creationId xmlns:a16="http://schemas.microsoft.com/office/drawing/2014/main" id="{88262816-8769-43CF-958D-AAD2AC64B534}"/>
                </a:ext>
              </a:extLst>
            </p:cNvPr>
            <p:cNvPicPr>
              <a:picLocks noChangeAspect="1"/>
            </p:cNvPicPr>
            <p:nvPr/>
          </p:nvPicPr>
          <p:blipFill>
            <a:blip r:embed="rId5">
              <a:biLevel thresh="75000"/>
            </a:blip>
            <a:stretch>
              <a:fillRect/>
            </a:stretch>
          </p:blipFill>
          <p:spPr>
            <a:xfrm>
              <a:off x="693135" y="4310426"/>
              <a:ext cx="782801" cy="782801"/>
            </a:xfrm>
            <a:prstGeom prst="rect">
              <a:avLst/>
            </a:prstGeom>
          </p:spPr>
        </p:pic>
        <p:pic>
          <p:nvPicPr>
            <p:cNvPr id="288" name="圖片 3104">
              <a:extLst>
                <a:ext uri="{FF2B5EF4-FFF2-40B4-BE49-F238E27FC236}">
                  <a16:creationId xmlns:a16="http://schemas.microsoft.com/office/drawing/2014/main" id="{4A2BE25D-D89F-4466-80B4-AC354E0D0D0B}"/>
                </a:ext>
              </a:extLst>
            </p:cNvPr>
            <p:cNvPicPr>
              <a:picLocks noChangeAspect="1"/>
            </p:cNvPicPr>
            <p:nvPr/>
          </p:nvPicPr>
          <p:blipFill>
            <a:blip r:embed="rId6">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1211211" y="3793259"/>
              <a:ext cx="508128" cy="508128"/>
            </a:xfrm>
            <a:prstGeom prst="rect">
              <a:avLst/>
            </a:prstGeom>
          </p:spPr>
        </p:pic>
        <p:sp>
          <p:nvSpPr>
            <p:cNvPr id="292" name="文字方塊 3196">
              <a:extLst>
                <a:ext uri="{FF2B5EF4-FFF2-40B4-BE49-F238E27FC236}">
                  <a16:creationId xmlns:a16="http://schemas.microsoft.com/office/drawing/2014/main" id="{D618DBF0-54DC-4F01-99BF-FAB6BD20D115}"/>
                </a:ext>
              </a:extLst>
            </p:cNvPr>
            <p:cNvSpPr txBox="1"/>
            <p:nvPr/>
          </p:nvSpPr>
          <p:spPr>
            <a:xfrm>
              <a:off x="1499500" y="5150052"/>
              <a:ext cx="1079321" cy="646331"/>
            </a:xfrm>
            <a:prstGeom prst="rect">
              <a:avLst/>
            </a:prstGeom>
            <a:noFill/>
          </p:spPr>
          <p:txBody>
            <a:bodyPr wrap="square" rtlCol="0">
              <a:spAutoFit/>
            </a:bodyPr>
            <a:lstStyle/>
            <a:p>
              <a:pPr algn="ctr"/>
              <a:r>
                <a:rPr kumimoji="1" lang="en-US" altLang="zh-TW" b="1" dirty="0">
                  <a:solidFill>
                    <a:prstClr val="black">
                      <a:lumMod val="65000"/>
                      <a:lumOff val="35000"/>
                    </a:prstClr>
                  </a:solidFill>
                  <a:ea typeface="新細明體" panose="02020500000000000000" pitchFamily="18" charset="-120"/>
                  <a:cs typeface="Arial" panose="020B0604020202020204" pitchFamily="34" charset="0"/>
                </a:rPr>
                <a:t>BLE 4.1 </a:t>
              </a:r>
              <a:br>
                <a:rPr kumimoji="1" lang="en-US" altLang="zh-TW" b="1" dirty="0">
                  <a:solidFill>
                    <a:prstClr val="black">
                      <a:lumMod val="65000"/>
                      <a:lumOff val="35000"/>
                    </a:prstClr>
                  </a:solidFill>
                  <a:ea typeface="新細明體" panose="02020500000000000000" pitchFamily="18" charset="-120"/>
                  <a:cs typeface="Arial" panose="020B0604020202020204" pitchFamily="34" charset="0"/>
                </a:rPr>
              </a:br>
              <a:r>
                <a:rPr kumimoji="1" lang="en-US" altLang="zh-TW" b="1" dirty="0">
                  <a:solidFill>
                    <a:prstClr val="black">
                      <a:lumMod val="65000"/>
                      <a:lumOff val="35000"/>
                    </a:prstClr>
                  </a:solidFill>
                  <a:ea typeface="新細明體" panose="02020500000000000000" pitchFamily="18" charset="-120"/>
                  <a:cs typeface="Arial" panose="020B0604020202020204" pitchFamily="34" charset="0"/>
                </a:rPr>
                <a:t>Tag</a:t>
              </a:r>
              <a:endParaRPr kumimoji="1" lang="zh-TW" altLang="en-US" b="1" dirty="0">
                <a:solidFill>
                  <a:prstClr val="black">
                    <a:lumMod val="65000"/>
                    <a:lumOff val="35000"/>
                  </a:prstClr>
                </a:solidFill>
                <a:ea typeface="新細明體" panose="02020500000000000000" pitchFamily="18" charset="-120"/>
                <a:cs typeface="Arial" panose="020B0604020202020204" pitchFamily="34" charset="0"/>
              </a:endParaRPr>
            </a:p>
          </p:txBody>
        </p:sp>
      </p:grpSp>
      <p:pic>
        <p:nvPicPr>
          <p:cNvPr id="325" name="圖片 3104">
            <a:extLst>
              <a:ext uri="{FF2B5EF4-FFF2-40B4-BE49-F238E27FC236}">
                <a16:creationId xmlns:a16="http://schemas.microsoft.com/office/drawing/2014/main" id="{D8010933-AFEF-49C1-AD55-20F565D2FBA4}"/>
              </a:ext>
            </a:extLst>
          </p:cNvPr>
          <p:cNvPicPr>
            <a:picLocks noChangeAspect="1"/>
          </p:cNvPicPr>
          <p:nvPr/>
        </p:nvPicPr>
        <p:blipFill>
          <a:blip r:embed="rId8">
            <a:duotone>
              <a:prstClr val="black"/>
              <a:srgbClr val="FF0000">
                <a:tint val="45000"/>
                <a:satMod val="400000"/>
              </a:srgbClr>
            </a:duotone>
            <a:extLst>
              <a:ext uri="{BEBA8EAE-BF5A-486C-A8C5-ECC9F3942E4B}">
                <a14:imgProps xmlns:a14="http://schemas.microsoft.com/office/drawing/2010/main">
                  <a14:imgLayer r:embed="rId7">
                    <a14:imgEffect>
                      <a14:saturation sat="0"/>
                    </a14:imgEffect>
                    <a14:imgEffect>
                      <a14:brightnessContrast contrast="20000"/>
                    </a14:imgEffect>
                  </a14:imgLayer>
                </a14:imgProps>
              </a:ext>
            </a:extLst>
          </a:blip>
          <a:stretch>
            <a:fillRect/>
          </a:stretch>
        </p:blipFill>
        <p:spPr>
          <a:xfrm>
            <a:off x="4615155" y="4240046"/>
            <a:ext cx="508128" cy="508128"/>
          </a:xfrm>
          <a:prstGeom prst="rect">
            <a:avLst/>
          </a:prstGeom>
        </p:spPr>
      </p:pic>
      <p:grpSp>
        <p:nvGrpSpPr>
          <p:cNvPr id="357" name="组合 356">
            <a:extLst>
              <a:ext uri="{FF2B5EF4-FFF2-40B4-BE49-F238E27FC236}">
                <a16:creationId xmlns:a16="http://schemas.microsoft.com/office/drawing/2014/main" id="{E5C85809-7543-48BF-8442-F18BCE30A825}"/>
              </a:ext>
            </a:extLst>
          </p:cNvPr>
          <p:cNvGrpSpPr/>
          <p:nvPr/>
        </p:nvGrpSpPr>
        <p:grpSpPr>
          <a:xfrm>
            <a:off x="3002067" y="2280748"/>
            <a:ext cx="1810313" cy="1619199"/>
            <a:chOff x="3002067" y="2280748"/>
            <a:chExt cx="1810313" cy="1619199"/>
          </a:xfrm>
        </p:grpSpPr>
        <p:cxnSp>
          <p:nvCxnSpPr>
            <p:cNvPr id="293" name="直接连接符 292">
              <a:extLst>
                <a:ext uri="{FF2B5EF4-FFF2-40B4-BE49-F238E27FC236}">
                  <a16:creationId xmlns:a16="http://schemas.microsoft.com/office/drawing/2014/main" id="{BC93C4C5-C461-4AF2-8631-AC56C5641874}"/>
                </a:ext>
              </a:extLst>
            </p:cNvPr>
            <p:cNvCxnSpPr>
              <a:cxnSpLocks/>
            </p:cNvCxnSpPr>
            <p:nvPr/>
          </p:nvCxnSpPr>
          <p:spPr>
            <a:xfrm flipH="1" flipV="1">
              <a:off x="3957756" y="2280748"/>
              <a:ext cx="766865" cy="1619199"/>
            </a:xfrm>
            <a:prstGeom prst="line">
              <a:avLst/>
            </a:prstGeom>
            <a:noFill/>
            <a:ln w="44450" cap="flat" cmpd="sng" algn="ctr">
              <a:solidFill>
                <a:srgbClr val="C00000"/>
              </a:solidFill>
              <a:prstDash val="solid"/>
              <a:miter lim="800000"/>
              <a:headEnd type="none" w="lg" len="lg"/>
              <a:tailEnd type="triangle" w="lg" len="lg"/>
            </a:ln>
            <a:effectLst/>
          </p:spPr>
        </p:cxnSp>
        <p:sp>
          <p:nvSpPr>
            <p:cNvPr id="296" name="文字方塊 3196">
              <a:extLst>
                <a:ext uri="{FF2B5EF4-FFF2-40B4-BE49-F238E27FC236}">
                  <a16:creationId xmlns:a16="http://schemas.microsoft.com/office/drawing/2014/main" id="{7C69FE2F-ED40-4516-B25D-7844D720BE98}"/>
                </a:ext>
              </a:extLst>
            </p:cNvPr>
            <p:cNvSpPr txBox="1"/>
            <p:nvPr/>
          </p:nvSpPr>
          <p:spPr>
            <a:xfrm>
              <a:off x="3002067" y="3192046"/>
              <a:ext cx="1518364" cy="369332"/>
            </a:xfrm>
            <a:prstGeom prst="rect">
              <a:avLst/>
            </a:prstGeom>
            <a:noFill/>
          </p:spPr>
          <p:txBody>
            <a:bodyPr wrap="none" rtlCol="0">
              <a:spAutoFit/>
            </a:bodyPr>
            <a:lstStyle/>
            <a:p>
              <a:pPr algn="ctr"/>
              <a:r>
                <a:rPr kumimoji="1" lang="en-US" altLang="zh-CN" b="1" dirty="0">
                  <a:solidFill>
                    <a:srgbClr val="C00000"/>
                  </a:solidFill>
                  <a:ea typeface="等线" panose="02010600030101010101" pitchFamily="2" charset="-122"/>
                  <a:cs typeface="Arial" panose="020B0604020202020204" pitchFamily="34" charset="0"/>
                </a:rPr>
                <a:t>Localization</a:t>
              </a:r>
              <a:endParaRPr kumimoji="1" lang="zh-TW" altLang="en-US" b="1" dirty="0">
                <a:solidFill>
                  <a:srgbClr val="C00000"/>
                </a:solidFill>
                <a:ea typeface="新細明體" panose="02020500000000000000" pitchFamily="18" charset="-120"/>
                <a:cs typeface="Arial" panose="020B0604020202020204" pitchFamily="34" charset="0"/>
              </a:endParaRPr>
            </a:p>
          </p:txBody>
        </p:sp>
        <p:sp>
          <p:nvSpPr>
            <p:cNvPr id="297" name="矩形 296">
              <a:extLst>
                <a:ext uri="{FF2B5EF4-FFF2-40B4-BE49-F238E27FC236}">
                  <a16:creationId xmlns:a16="http://schemas.microsoft.com/office/drawing/2014/main" id="{333C7319-E2C0-408A-B6EE-B9D6ABCBEB9E}"/>
                </a:ext>
              </a:extLst>
            </p:cNvPr>
            <p:cNvSpPr/>
            <p:nvPr/>
          </p:nvSpPr>
          <p:spPr>
            <a:xfrm>
              <a:off x="3556747" y="2771226"/>
              <a:ext cx="1255633" cy="413112"/>
            </a:xfrm>
            <a:prstGeom prst="rect">
              <a:avLst/>
            </a:prstGeom>
            <a:solidFill>
              <a:srgbClr val="C00000"/>
            </a:solidFill>
            <a:ln w="635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b="1"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Arial" panose="020B0604020202020204" pitchFamily="34" charset="0"/>
                </a:rPr>
                <a:t>            </a:t>
              </a:r>
              <a:endParaRPr kumimoji="1" lang="zh-TW" altLang="en-US" sz="1800" b="1" i="0" u="none" strike="noStrike" kern="0" cap="none" spc="0" normalizeH="0" baseline="0" noProof="0" dirty="0">
                <a:ln>
                  <a:noFill/>
                </a:ln>
                <a:solidFill>
                  <a:prstClr val="white"/>
                </a:solidFill>
                <a:effectLst/>
                <a:uLnTx/>
                <a:uFillTx/>
                <a:latin typeface="等线" panose="020F0502020204030204"/>
                <a:ea typeface="新細明體" panose="02020500000000000000" pitchFamily="18" charset="-120"/>
                <a:cs typeface="Arial" panose="020B0604020202020204" pitchFamily="34" charset="0"/>
              </a:endParaRPr>
            </a:p>
          </p:txBody>
        </p:sp>
        <p:sp>
          <p:nvSpPr>
            <p:cNvPr id="334" name="矩形 333">
              <a:extLst>
                <a:ext uri="{FF2B5EF4-FFF2-40B4-BE49-F238E27FC236}">
                  <a16:creationId xmlns:a16="http://schemas.microsoft.com/office/drawing/2014/main" id="{0109D0D3-114A-4947-9AC1-F7B0B33634CF}"/>
                </a:ext>
              </a:extLst>
            </p:cNvPr>
            <p:cNvSpPr/>
            <p:nvPr/>
          </p:nvSpPr>
          <p:spPr>
            <a:xfrm>
              <a:off x="4023085" y="2811279"/>
              <a:ext cx="726863" cy="330911"/>
            </a:xfrm>
            <a:prstGeom prst="rect">
              <a:avLst/>
            </a:prstGeom>
            <a:solidFill>
              <a:srgbClr val="FFD2D1"/>
            </a:solidFill>
            <a:ln w="38100" cap="flat" cmpd="sng" algn="ctr">
              <a:solidFill>
                <a:srgbClr val="C00000"/>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CN" altLang="en-US" sz="1800" b="1" i="0" u="none" strike="noStrike" kern="0" cap="none" spc="0" normalizeH="0" baseline="0" noProof="0" dirty="0">
                  <a:ln>
                    <a:noFill/>
                  </a:ln>
                  <a:solidFill>
                    <a:prstClr val="black"/>
                  </a:solidFill>
                  <a:effectLst/>
                  <a:uLnTx/>
                  <a:uFillTx/>
                  <a:latin typeface="等线" panose="020F0502020204030204"/>
                  <a:ea typeface="等线" panose="02010600030101010101" pitchFamily="2" charset="-122"/>
                  <a:cs typeface="Arial" panose="020B0604020202020204" pitchFamily="34" charset="0"/>
                </a:rPr>
                <a:t>      </a:t>
              </a:r>
              <a:endParaRPr kumimoji="1" lang="zh-TW" altLang="en-US" sz="1800" b="1" i="0" u="none" strike="noStrike" kern="0" cap="none" spc="0" normalizeH="0" baseline="0" noProof="0" dirty="0">
                <a:ln>
                  <a:noFill/>
                </a:ln>
                <a:solidFill>
                  <a:prstClr val="black"/>
                </a:solidFill>
                <a:effectLst/>
                <a:uLnTx/>
                <a:uFillTx/>
                <a:latin typeface="等线" panose="020F0502020204030204"/>
                <a:ea typeface="新細明體" panose="02020500000000000000" pitchFamily="18" charset="-120"/>
                <a:cs typeface="Arial" panose="020B0604020202020204" pitchFamily="34" charset="0"/>
              </a:endParaRPr>
            </a:p>
          </p:txBody>
        </p:sp>
      </p:grpSp>
      <p:grpSp>
        <p:nvGrpSpPr>
          <p:cNvPr id="358" name="组合 357">
            <a:extLst>
              <a:ext uri="{FF2B5EF4-FFF2-40B4-BE49-F238E27FC236}">
                <a16:creationId xmlns:a16="http://schemas.microsoft.com/office/drawing/2014/main" id="{F9850CA3-E344-4F2C-8B4C-5698593D1082}"/>
              </a:ext>
            </a:extLst>
          </p:cNvPr>
          <p:cNvGrpSpPr/>
          <p:nvPr/>
        </p:nvGrpSpPr>
        <p:grpSpPr>
          <a:xfrm>
            <a:off x="3122253" y="1111429"/>
            <a:ext cx="3052844" cy="3375028"/>
            <a:chOff x="3122253" y="1111429"/>
            <a:chExt cx="3052844" cy="3375028"/>
          </a:xfrm>
        </p:grpSpPr>
        <p:sp>
          <p:nvSpPr>
            <p:cNvPr id="338" name="弧 54">
              <a:extLst>
                <a:ext uri="{FF2B5EF4-FFF2-40B4-BE49-F238E27FC236}">
                  <a16:creationId xmlns:a16="http://schemas.microsoft.com/office/drawing/2014/main" id="{8A59A6C8-1C77-443B-8410-ED74F4883F63}"/>
                </a:ext>
              </a:extLst>
            </p:cNvPr>
            <p:cNvSpPr/>
            <p:nvPr/>
          </p:nvSpPr>
          <p:spPr>
            <a:xfrm rot="20012291">
              <a:off x="3122253" y="1858729"/>
              <a:ext cx="2101873" cy="2627728"/>
            </a:xfrm>
            <a:prstGeom prst="arc">
              <a:avLst>
                <a:gd name="adj1" fmla="val 18303161"/>
                <a:gd name="adj2" fmla="val 2925822"/>
              </a:avLst>
            </a:prstGeom>
            <a:noFill/>
            <a:ln w="44450" cap="flat" cmpd="sng" algn="ctr">
              <a:solidFill>
                <a:srgbClr val="C00000"/>
              </a:solidFill>
              <a:prstDash val="sysDot"/>
              <a:miter lim="800000"/>
              <a:headEnd type="none" w="lg" len="lg"/>
              <a:tailEnd type="triangle" w="lg" len="lg"/>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39" name="文字方塊 3196">
              <a:extLst>
                <a:ext uri="{FF2B5EF4-FFF2-40B4-BE49-F238E27FC236}">
                  <a16:creationId xmlns:a16="http://schemas.microsoft.com/office/drawing/2014/main" id="{B12BAF3A-DD5C-4DB8-99D4-1E2AF3581C01}"/>
                </a:ext>
              </a:extLst>
            </p:cNvPr>
            <p:cNvSpPr txBox="1"/>
            <p:nvPr/>
          </p:nvSpPr>
          <p:spPr>
            <a:xfrm>
              <a:off x="4271178" y="1111429"/>
              <a:ext cx="1903919" cy="461665"/>
            </a:xfrm>
            <a:prstGeom prst="rect">
              <a:avLst/>
            </a:prstGeom>
            <a:noFill/>
          </p:spPr>
          <p:txBody>
            <a:bodyPr wrap="none" rtlCol="0">
              <a:spAutoFit/>
            </a:bodyPr>
            <a:lstStyle/>
            <a:p>
              <a:pPr algn="ctr"/>
              <a:r>
                <a:rPr kumimoji="1" lang="en-US" altLang="zh-CN" sz="2400" b="1" dirty="0">
                  <a:solidFill>
                    <a:srgbClr val="C00000"/>
                  </a:solidFill>
                  <a:ea typeface="等线" panose="02010600030101010101" pitchFamily="2" charset="-122"/>
                  <a:cs typeface="Arial" panose="020B0604020202020204" pitchFamily="34" charset="0"/>
                </a:rPr>
                <a:t>GOT</a:t>
              </a:r>
              <a:r>
                <a:rPr kumimoji="1" lang="zh-CN" altLang="en-US" sz="2400" b="1" dirty="0">
                  <a:solidFill>
                    <a:srgbClr val="C00000"/>
                  </a:solidFill>
                  <a:ea typeface="等线" panose="02010600030101010101" pitchFamily="2" charset="-122"/>
                  <a:cs typeface="Arial" panose="020B0604020202020204" pitchFamily="34" charset="0"/>
                </a:rPr>
                <a:t> </a:t>
              </a:r>
              <a:r>
                <a:rPr kumimoji="1" lang="en-US" altLang="zh-CN" sz="2400" b="1" dirty="0">
                  <a:solidFill>
                    <a:srgbClr val="C00000"/>
                  </a:solidFill>
                  <a:ea typeface="等线" panose="02010600030101010101" pitchFamily="2" charset="-122"/>
                  <a:cs typeface="Arial" panose="020B0604020202020204" pitchFamily="34" charset="0"/>
                </a:rPr>
                <a:t>YOU</a:t>
              </a:r>
              <a:r>
                <a:rPr kumimoji="1" lang="zh-CN" altLang="en-US" sz="2400" b="1" dirty="0">
                  <a:solidFill>
                    <a:srgbClr val="C00000"/>
                  </a:solidFill>
                  <a:ea typeface="等线" panose="02010600030101010101" pitchFamily="2" charset="-122"/>
                  <a:cs typeface="Arial" panose="020B0604020202020204" pitchFamily="34" charset="0"/>
                </a:rPr>
                <a:t>！</a:t>
              </a:r>
              <a:endParaRPr kumimoji="1" lang="zh-TW" altLang="en-US" sz="2400" b="1" dirty="0">
                <a:solidFill>
                  <a:srgbClr val="C00000"/>
                </a:solidFill>
                <a:ea typeface="新細明體" panose="02020500000000000000" pitchFamily="18" charset="-120"/>
                <a:cs typeface="Arial" panose="020B0604020202020204" pitchFamily="34" charset="0"/>
              </a:endParaRPr>
            </a:p>
          </p:txBody>
        </p:sp>
        <p:sp>
          <p:nvSpPr>
            <p:cNvPr id="340" name="L 形 339">
              <a:extLst>
                <a:ext uri="{FF2B5EF4-FFF2-40B4-BE49-F238E27FC236}">
                  <a16:creationId xmlns:a16="http://schemas.microsoft.com/office/drawing/2014/main" id="{354CDD0E-A3D5-4B8F-A82F-913B8A8D2E90}"/>
                </a:ext>
              </a:extLst>
            </p:cNvPr>
            <p:cNvSpPr/>
            <p:nvPr/>
          </p:nvSpPr>
          <p:spPr>
            <a:xfrm rot="18791968">
              <a:off x="4879534" y="1756009"/>
              <a:ext cx="473165" cy="262724"/>
            </a:xfrm>
            <a:prstGeom prst="corner">
              <a:avLst>
                <a:gd name="adj1" fmla="val 34867"/>
                <a:gd name="adj2" fmla="val 34386"/>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srgbClr val="C00000"/>
                </a:solidFill>
                <a:effectLst/>
                <a:uLnTx/>
                <a:uFillTx/>
                <a:latin typeface="等线" panose="020F0502020204030204"/>
                <a:ea typeface="等线" panose="02010600030101010101" pitchFamily="2" charset="-122"/>
                <a:cs typeface="+mn-cs"/>
              </a:endParaRPr>
            </a:p>
          </p:txBody>
        </p:sp>
      </p:grpSp>
      <p:grpSp>
        <p:nvGrpSpPr>
          <p:cNvPr id="360" name="组合 359">
            <a:extLst>
              <a:ext uri="{FF2B5EF4-FFF2-40B4-BE49-F238E27FC236}">
                <a16:creationId xmlns:a16="http://schemas.microsoft.com/office/drawing/2014/main" id="{483BAFB3-1C4B-482E-BD21-B6658C91BD22}"/>
              </a:ext>
            </a:extLst>
          </p:cNvPr>
          <p:cNvGrpSpPr/>
          <p:nvPr/>
        </p:nvGrpSpPr>
        <p:grpSpPr>
          <a:xfrm>
            <a:off x="528091" y="2164866"/>
            <a:ext cx="2222727" cy="2167372"/>
            <a:chOff x="528091" y="2164866"/>
            <a:chExt cx="2222727" cy="2167372"/>
          </a:xfrm>
        </p:grpSpPr>
        <p:cxnSp>
          <p:nvCxnSpPr>
            <p:cNvPr id="294" name="直接连接符 246">
              <a:extLst>
                <a:ext uri="{FF2B5EF4-FFF2-40B4-BE49-F238E27FC236}">
                  <a16:creationId xmlns:a16="http://schemas.microsoft.com/office/drawing/2014/main" id="{E4D50FED-E999-458B-8F03-F4AA94D9E725}"/>
                </a:ext>
              </a:extLst>
            </p:cNvPr>
            <p:cNvCxnSpPr>
              <a:cxnSpLocks/>
            </p:cNvCxnSpPr>
            <p:nvPr/>
          </p:nvCxnSpPr>
          <p:spPr>
            <a:xfrm flipV="1">
              <a:off x="1948896" y="2164866"/>
              <a:ext cx="801922" cy="1693969"/>
            </a:xfrm>
            <a:prstGeom prst="line">
              <a:avLst/>
            </a:prstGeom>
            <a:noFill/>
            <a:ln w="44450" cap="flat" cmpd="sng" algn="ctr">
              <a:solidFill>
                <a:sysClr val="windowText" lastClr="000000">
                  <a:lumMod val="65000"/>
                  <a:lumOff val="35000"/>
                </a:sysClr>
              </a:solidFill>
              <a:prstDash val="dash"/>
              <a:miter lim="800000"/>
              <a:headEnd type="none" w="lg" len="lg"/>
              <a:tailEnd type="triangle" w="lg" len="lg"/>
            </a:ln>
            <a:effectLst/>
          </p:spPr>
        </p:cxnSp>
        <p:sp>
          <p:nvSpPr>
            <p:cNvPr id="295" name="文字方塊 3196">
              <a:extLst>
                <a:ext uri="{FF2B5EF4-FFF2-40B4-BE49-F238E27FC236}">
                  <a16:creationId xmlns:a16="http://schemas.microsoft.com/office/drawing/2014/main" id="{B8D20BC4-C4E9-4E81-9A6C-04DCC5556D8D}"/>
                </a:ext>
              </a:extLst>
            </p:cNvPr>
            <p:cNvSpPr txBox="1"/>
            <p:nvPr/>
          </p:nvSpPr>
          <p:spPr>
            <a:xfrm>
              <a:off x="528091" y="2572938"/>
              <a:ext cx="1672317" cy="646331"/>
            </a:xfrm>
            <a:prstGeom prst="rect">
              <a:avLst/>
            </a:prstGeom>
            <a:noFill/>
          </p:spPr>
          <p:txBody>
            <a:bodyPr wrap="none" rtlCol="0">
              <a:spAutoFit/>
            </a:bodyPr>
            <a:lstStyle/>
            <a:p>
              <a:pPr algn="ctr"/>
              <a:r>
                <a:rPr kumimoji="1" lang="en-US" altLang="zh-TW" b="1" dirty="0">
                  <a:solidFill>
                    <a:prstClr val="black">
                      <a:lumMod val="65000"/>
                      <a:lumOff val="35000"/>
                    </a:prstClr>
                  </a:solidFill>
                  <a:ea typeface="新細明體" panose="02020500000000000000" pitchFamily="18" charset="-120"/>
                  <a:cs typeface="Arial" panose="020B0604020202020204" pitchFamily="34" charset="0"/>
                </a:rPr>
                <a:t>Only</a:t>
              </a:r>
              <a:r>
                <a:rPr kumimoji="1" lang="zh-CN" altLang="en-US" b="1" dirty="0">
                  <a:solidFill>
                    <a:prstClr val="black">
                      <a:lumMod val="65000"/>
                      <a:lumOff val="35000"/>
                    </a:prstClr>
                  </a:solidFill>
                  <a:ea typeface="等线" panose="02010600030101010101" pitchFamily="2" charset="-122"/>
                  <a:cs typeface="Arial" panose="020B0604020202020204" pitchFamily="34" charset="0"/>
                </a:rPr>
                <a:t> </a:t>
              </a:r>
              <a:r>
                <a:rPr kumimoji="1" lang="en-US" altLang="zh-CN" b="1" dirty="0">
                  <a:solidFill>
                    <a:prstClr val="black">
                      <a:lumMod val="65000"/>
                      <a:lumOff val="35000"/>
                    </a:prstClr>
                  </a:solidFill>
                  <a:ea typeface="等线" panose="02010600030101010101" pitchFamily="2" charset="-122"/>
                  <a:cs typeface="Arial" panose="020B0604020202020204" pitchFamily="34" charset="0"/>
                </a:rPr>
                <a:t>D</a:t>
              </a:r>
              <a:r>
                <a:rPr kumimoji="1" lang="en-US" altLang="zh-TW" b="1" dirty="0">
                  <a:solidFill>
                    <a:prstClr val="black">
                      <a:lumMod val="65000"/>
                      <a:lumOff val="35000"/>
                    </a:prstClr>
                  </a:solidFill>
                  <a:ea typeface="新細明體" panose="02020500000000000000" pitchFamily="18" charset="-120"/>
                  <a:cs typeface="Arial" panose="020B0604020202020204" pitchFamily="34" charset="0"/>
                </a:rPr>
                <a:t>ata</a:t>
              </a:r>
              <a:r>
                <a:rPr kumimoji="1" lang="zh-CN" altLang="en-US" b="1" dirty="0">
                  <a:solidFill>
                    <a:prstClr val="black">
                      <a:lumMod val="65000"/>
                      <a:lumOff val="35000"/>
                    </a:prstClr>
                  </a:solidFill>
                  <a:ea typeface="等线" panose="02010600030101010101" pitchFamily="2" charset="-122"/>
                  <a:cs typeface="Arial" panose="020B0604020202020204" pitchFamily="34" charset="0"/>
                </a:rPr>
                <a:t> </a:t>
              </a:r>
              <a:endParaRPr kumimoji="1" lang="en-US" altLang="zh-CN" b="1" dirty="0">
                <a:solidFill>
                  <a:prstClr val="black">
                    <a:lumMod val="65000"/>
                    <a:lumOff val="35000"/>
                  </a:prstClr>
                </a:solidFill>
                <a:ea typeface="等线" panose="02010600030101010101" pitchFamily="2" charset="-122"/>
                <a:cs typeface="Arial" panose="020B0604020202020204" pitchFamily="34" charset="0"/>
              </a:endParaRPr>
            </a:p>
            <a:p>
              <a:pPr algn="ctr"/>
              <a:r>
                <a:rPr kumimoji="1" lang="en-US" altLang="zh-CN" b="1" dirty="0">
                  <a:solidFill>
                    <a:prstClr val="black">
                      <a:lumMod val="65000"/>
                      <a:lumOff val="35000"/>
                    </a:prstClr>
                  </a:solidFill>
                  <a:ea typeface="等线" panose="02010600030101010101" pitchFamily="2" charset="-122"/>
                  <a:cs typeface="Arial" panose="020B0604020202020204" pitchFamily="34" charset="0"/>
                </a:rPr>
                <a:t>Transmission</a:t>
              </a:r>
              <a:endParaRPr kumimoji="1" lang="zh-TW" altLang="en-US" b="1" dirty="0">
                <a:solidFill>
                  <a:prstClr val="black">
                    <a:lumMod val="65000"/>
                    <a:lumOff val="35000"/>
                  </a:prstClr>
                </a:solidFill>
                <a:ea typeface="新細明體" panose="02020500000000000000" pitchFamily="18" charset="-120"/>
                <a:cs typeface="Arial" panose="020B0604020202020204" pitchFamily="34" charset="0"/>
              </a:endParaRPr>
            </a:p>
          </p:txBody>
        </p:sp>
        <p:sp>
          <p:nvSpPr>
            <p:cNvPr id="348" name="乘號 3111">
              <a:extLst>
                <a:ext uri="{FF2B5EF4-FFF2-40B4-BE49-F238E27FC236}">
                  <a16:creationId xmlns:a16="http://schemas.microsoft.com/office/drawing/2014/main" id="{61497281-89A7-4150-8885-6EA1743F0BC3}"/>
                </a:ext>
              </a:extLst>
            </p:cNvPr>
            <p:cNvSpPr/>
            <p:nvPr/>
          </p:nvSpPr>
          <p:spPr>
            <a:xfrm>
              <a:off x="921530" y="3486319"/>
              <a:ext cx="845919" cy="845919"/>
            </a:xfrm>
            <a:prstGeom prst="mathMultiply">
              <a:avLst>
                <a:gd name="adj1" fmla="val 13716"/>
              </a:avLst>
            </a:prstGeom>
            <a:solidFill>
              <a:srgbClr val="C00000"/>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等线" panose="020F0502020204030204"/>
                <a:ea typeface="新細明體" panose="02020500000000000000" pitchFamily="18" charset="-120"/>
                <a:cs typeface="Arial" panose="020B0604020202020204" pitchFamily="34" charset="0"/>
              </a:endParaRPr>
            </a:p>
          </p:txBody>
        </p:sp>
      </p:grpSp>
      <p:sp>
        <p:nvSpPr>
          <p:cNvPr id="3" name="灯片编号占位符 2">
            <a:extLst>
              <a:ext uri="{FF2B5EF4-FFF2-40B4-BE49-F238E27FC236}">
                <a16:creationId xmlns:a16="http://schemas.microsoft.com/office/drawing/2014/main" id="{27EF1DFE-AD5E-4482-BFBB-43609E284684}"/>
              </a:ext>
            </a:extLst>
          </p:cNvPr>
          <p:cNvSpPr>
            <a:spLocks noGrp="1"/>
          </p:cNvSpPr>
          <p:nvPr>
            <p:ph type="sldNum" sz="quarter" idx="10"/>
          </p:nvPr>
        </p:nvSpPr>
        <p:spPr/>
        <p:txBody>
          <a:bodyPr/>
          <a:lstStyle/>
          <a:p>
            <a:fld id="{6C53781C-E1F6-4315-A39D-61273F2E0596}" type="slidenum">
              <a:rPr lang="zh-CN" altLang="en-US" smtClean="0"/>
              <a:pPr/>
              <a:t>4</a:t>
            </a:fld>
            <a:endParaRPr lang="zh-CN" altLang="en-US" dirty="0"/>
          </a:p>
        </p:txBody>
      </p:sp>
      <p:sp>
        <p:nvSpPr>
          <p:cNvPr id="51" name="矩形: 圆角 50">
            <a:extLst>
              <a:ext uri="{FF2B5EF4-FFF2-40B4-BE49-F238E27FC236}">
                <a16:creationId xmlns:a16="http://schemas.microsoft.com/office/drawing/2014/main" id="{7AE98CB5-FEE4-4C06-B289-6DE2DB938ACC}"/>
              </a:ext>
            </a:extLst>
          </p:cNvPr>
          <p:cNvSpPr/>
          <p:nvPr/>
        </p:nvSpPr>
        <p:spPr>
          <a:xfrm>
            <a:off x="6394537" y="1370421"/>
            <a:ext cx="4455433" cy="4543136"/>
          </a:xfrm>
          <a:prstGeom prst="roundRect">
            <a:avLst>
              <a:gd name="adj" fmla="val 0"/>
            </a:avLst>
          </a:prstGeom>
          <a:solidFill>
            <a:sysClr val="window" lastClr="FFFFF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just"/>
            <a:endParaRPr lang="zh-CN" altLang="en-US" dirty="0"/>
          </a:p>
        </p:txBody>
      </p:sp>
      <p:sp>
        <p:nvSpPr>
          <p:cNvPr id="52" name="平行四边形 51">
            <a:extLst>
              <a:ext uri="{FF2B5EF4-FFF2-40B4-BE49-F238E27FC236}">
                <a16:creationId xmlns:a16="http://schemas.microsoft.com/office/drawing/2014/main" id="{508E3974-AF11-4FF8-8065-7C10182C566E}"/>
              </a:ext>
            </a:extLst>
          </p:cNvPr>
          <p:cNvSpPr/>
          <p:nvPr/>
        </p:nvSpPr>
        <p:spPr>
          <a:xfrm>
            <a:off x="6573552" y="1475356"/>
            <a:ext cx="473565" cy="242093"/>
          </a:xfrm>
          <a:prstGeom prst="parallelogram">
            <a:avLst>
              <a:gd name="adj" fmla="val 4444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3" name="文本框 52">
            <a:extLst>
              <a:ext uri="{FF2B5EF4-FFF2-40B4-BE49-F238E27FC236}">
                <a16:creationId xmlns:a16="http://schemas.microsoft.com/office/drawing/2014/main" id="{E0EA8F9E-C9C2-49F3-8AE3-D94C05181AC1}"/>
              </a:ext>
            </a:extLst>
          </p:cNvPr>
          <p:cNvSpPr txBox="1"/>
          <p:nvPr/>
        </p:nvSpPr>
        <p:spPr>
          <a:xfrm>
            <a:off x="6529752" y="1793449"/>
            <a:ext cx="4297028" cy="4051815"/>
          </a:xfrm>
          <a:prstGeom prst="rect">
            <a:avLst/>
          </a:prstGeom>
          <a:noFill/>
        </p:spPr>
        <p:txBody>
          <a:bodyPr wrap="square" rtlCol="0">
            <a:spAutoFit/>
          </a:bodyPr>
          <a:lstStyle/>
          <a:p>
            <a:pPr>
              <a:lnSpc>
                <a:spcPct val="130000"/>
              </a:lnSpc>
            </a:pPr>
            <a:r>
              <a:rPr lang="en-US" altLang="zh-CN" sz="2000" b="1" dirty="0">
                <a:solidFill>
                  <a:schemeClr val="tx1">
                    <a:lumMod val="75000"/>
                    <a:lumOff val="25000"/>
                  </a:schemeClr>
                </a:solidFill>
              </a:rPr>
              <a:t>We want to:</a:t>
            </a:r>
          </a:p>
          <a:p>
            <a:pPr>
              <a:lnSpc>
                <a:spcPct val="130000"/>
              </a:lnSpc>
            </a:pPr>
            <a:r>
              <a:rPr lang="en-US" altLang="zh-CN" sz="2000" dirty="0">
                <a:solidFill>
                  <a:schemeClr val="tx1">
                    <a:lumMod val="75000"/>
                    <a:lumOff val="25000"/>
                  </a:schemeClr>
                </a:solidFill>
              </a:rPr>
              <a:t>Localize old BLEs </a:t>
            </a:r>
            <a:r>
              <a:rPr lang="en-US" altLang="zh-CN" sz="2000" b="1" dirty="0">
                <a:solidFill>
                  <a:srgbClr val="C00000"/>
                </a:solidFill>
              </a:rPr>
              <a:t>without modifying hardware or firmware</a:t>
            </a:r>
            <a:r>
              <a:rPr lang="en-US" altLang="zh-CN" sz="2000" dirty="0">
                <a:solidFill>
                  <a:schemeClr val="tx1">
                    <a:lumMod val="75000"/>
                    <a:lumOff val="25000"/>
                  </a:schemeClr>
                </a:solidFill>
              </a:rPr>
              <a:t> of either locator or target.</a:t>
            </a:r>
          </a:p>
          <a:p>
            <a:pPr>
              <a:lnSpc>
                <a:spcPct val="130000"/>
              </a:lnSpc>
            </a:pPr>
            <a:endParaRPr lang="en-US" altLang="zh-CN" sz="2000" dirty="0">
              <a:solidFill>
                <a:schemeClr val="tx1">
                  <a:lumMod val="75000"/>
                  <a:lumOff val="25000"/>
                </a:schemeClr>
              </a:solidFill>
            </a:endParaRPr>
          </a:p>
          <a:p>
            <a:pPr>
              <a:lnSpc>
                <a:spcPct val="130000"/>
              </a:lnSpc>
            </a:pPr>
            <a:r>
              <a:rPr lang="en-US" altLang="zh-CN" sz="2000" b="1" dirty="0">
                <a:solidFill>
                  <a:schemeClr val="tx1">
                    <a:lumMod val="75000"/>
                    <a:lumOff val="25000"/>
                  </a:schemeClr>
                </a:solidFill>
              </a:rPr>
              <a:t>We have to:</a:t>
            </a:r>
          </a:p>
          <a:p>
            <a:pPr>
              <a:lnSpc>
                <a:spcPct val="130000"/>
              </a:lnSpc>
            </a:pPr>
            <a:r>
              <a:rPr lang="en-US" altLang="zh-CN" sz="2000" dirty="0">
                <a:solidFill>
                  <a:schemeClr val="tx1">
                    <a:lumMod val="75000"/>
                    <a:lumOff val="25000"/>
                  </a:schemeClr>
                </a:solidFill>
              </a:rPr>
              <a:t>Follow </a:t>
            </a:r>
            <a:r>
              <a:rPr lang="en-US" altLang="zh-CN" sz="2000" b="1" dirty="0">
                <a:solidFill>
                  <a:srgbClr val="C00000"/>
                </a:solidFill>
              </a:rPr>
              <a:t>standard protocol</a:t>
            </a:r>
            <a:r>
              <a:rPr lang="en-US" altLang="zh-CN" sz="2000" dirty="0">
                <a:solidFill>
                  <a:schemeClr val="tx1">
                    <a:lumMod val="75000"/>
                    <a:lumOff val="25000"/>
                  </a:schemeClr>
                </a:solidFill>
              </a:rPr>
              <a:t> design.</a:t>
            </a:r>
          </a:p>
          <a:p>
            <a:pPr>
              <a:lnSpc>
                <a:spcPct val="130000"/>
              </a:lnSpc>
            </a:pPr>
            <a:endParaRPr lang="en-US" altLang="zh-CN" sz="2000" dirty="0">
              <a:solidFill>
                <a:schemeClr val="tx1">
                  <a:lumMod val="75000"/>
                  <a:lumOff val="25000"/>
                </a:schemeClr>
              </a:solidFill>
            </a:endParaRPr>
          </a:p>
          <a:p>
            <a:pPr>
              <a:lnSpc>
                <a:spcPct val="130000"/>
              </a:lnSpc>
            </a:pPr>
            <a:r>
              <a:rPr lang="en-US" altLang="zh-CN" sz="2000" dirty="0">
                <a:solidFill>
                  <a:schemeClr val="tx1">
                    <a:lumMod val="75000"/>
                    <a:lumOff val="25000"/>
                  </a:schemeClr>
                </a:solidFill>
              </a:rPr>
              <a:t>To do that, we first dive into the direction finding protocol.</a:t>
            </a:r>
          </a:p>
        </p:txBody>
      </p:sp>
      <p:sp>
        <p:nvSpPr>
          <p:cNvPr id="5" name="文本占位符 4">
            <a:extLst>
              <a:ext uri="{FF2B5EF4-FFF2-40B4-BE49-F238E27FC236}">
                <a16:creationId xmlns:a16="http://schemas.microsoft.com/office/drawing/2014/main" id="{94B87659-B3F3-4B0C-A1D9-4F7F62CB533E}"/>
              </a:ext>
            </a:extLst>
          </p:cNvPr>
          <p:cNvSpPr>
            <a:spLocks noGrp="1"/>
          </p:cNvSpPr>
          <p:nvPr>
            <p:ph type="body" sz="quarter" idx="12"/>
          </p:nvPr>
        </p:nvSpPr>
        <p:spPr/>
        <p:txBody>
          <a:bodyPr/>
          <a:lstStyle/>
          <a:p>
            <a:endParaRPr lang="zh-CN" altLang="en-US"/>
          </a:p>
        </p:txBody>
      </p:sp>
    </p:spTree>
    <p:extLst>
      <p:ext uri="{BB962C8B-B14F-4D97-AF65-F5344CB8AC3E}">
        <p14:creationId xmlns:p14="http://schemas.microsoft.com/office/powerpoint/2010/main" val="3300160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3">
                                            <p:txEl>
                                              <p:pRg st="0" end="0"/>
                                            </p:txEl>
                                          </p:spTgt>
                                        </p:tgtEl>
                                        <p:attrNameLst>
                                          <p:attrName>style.visibility</p:attrName>
                                        </p:attrNameLst>
                                      </p:cBhvr>
                                      <p:to>
                                        <p:strVal val="visible"/>
                                      </p:to>
                                    </p:set>
                                    <p:animEffect transition="in" filter="fade">
                                      <p:cBhvr>
                                        <p:cTn id="7" dur="500"/>
                                        <p:tgtEl>
                                          <p:spTgt spid="5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3">
                                            <p:txEl>
                                              <p:pRg st="1" end="1"/>
                                            </p:txEl>
                                          </p:spTgt>
                                        </p:tgtEl>
                                        <p:attrNameLst>
                                          <p:attrName>style.visibility</p:attrName>
                                        </p:attrNameLst>
                                      </p:cBhvr>
                                      <p:to>
                                        <p:strVal val="visible"/>
                                      </p:to>
                                    </p:set>
                                    <p:animEffect transition="in" filter="fade">
                                      <p:cBhvr>
                                        <p:cTn id="11" dur="500"/>
                                        <p:tgtEl>
                                          <p:spTgt spid="5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3">
                                            <p:txEl>
                                              <p:pRg st="3" end="3"/>
                                            </p:txEl>
                                          </p:spTgt>
                                        </p:tgtEl>
                                        <p:attrNameLst>
                                          <p:attrName>style.visibility</p:attrName>
                                        </p:attrNameLst>
                                      </p:cBhvr>
                                      <p:to>
                                        <p:strVal val="visible"/>
                                      </p:to>
                                    </p:set>
                                    <p:animEffect transition="in" filter="fade">
                                      <p:cBhvr>
                                        <p:cTn id="16" dur="500"/>
                                        <p:tgtEl>
                                          <p:spTgt spid="53">
                                            <p:txEl>
                                              <p:pRg st="3" end="3"/>
                                            </p:txEl>
                                          </p:spTgt>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53">
                                            <p:txEl>
                                              <p:pRg st="4" end="4"/>
                                            </p:txEl>
                                          </p:spTgt>
                                        </p:tgtEl>
                                        <p:attrNameLst>
                                          <p:attrName>style.visibility</p:attrName>
                                        </p:attrNameLst>
                                      </p:cBhvr>
                                      <p:to>
                                        <p:strVal val="visible"/>
                                      </p:to>
                                    </p:set>
                                    <p:animEffect transition="in" filter="fade">
                                      <p:cBhvr>
                                        <p:cTn id="20" dur="500"/>
                                        <p:tgtEl>
                                          <p:spTgt spid="5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3">
                                            <p:txEl>
                                              <p:pRg st="6" end="6"/>
                                            </p:txEl>
                                          </p:spTgt>
                                        </p:tgtEl>
                                        <p:attrNameLst>
                                          <p:attrName>style.visibility</p:attrName>
                                        </p:attrNameLst>
                                      </p:cBhvr>
                                      <p:to>
                                        <p:strVal val="visible"/>
                                      </p:to>
                                    </p:set>
                                    <p:animEffect transition="in" filter="fade">
                                      <p:cBhvr>
                                        <p:cTn id="25" dur="500"/>
                                        <p:tgtEl>
                                          <p:spTgt spid="5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7454FABF-D121-41A2-903D-A56E457CF202}"/>
              </a:ext>
            </a:extLst>
          </p:cNvPr>
          <p:cNvSpPr>
            <a:spLocks noGrp="1"/>
          </p:cNvSpPr>
          <p:nvPr>
            <p:ph type="body" sz="quarter" idx="11"/>
          </p:nvPr>
        </p:nvSpPr>
        <p:spPr>
          <a:xfrm>
            <a:off x="1075351" y="43657"/>
            <a:ext cx="9374935" cy="598488"/>
          </a:xfrm>
        </p:spPr>
        <p:txBody>
          <a:bodyPr/>
          <a:lstStyle/>
          <a:p>
            <a:r>
              <a:rPr lang="en-US" altLang="zh-CN" dirty="0"/>
              <a:t>BLE Direction Finding Protocol</a:t>
            </a:r>
            <a:endParaRPr lang="zh-CN" altLang="en-US" dirty="0"/>
          </a:p>
        </p:txBody>
      </p:sp>
      <p:sp>
        <p:nvSpPr>
          <p:cNvPr id="3" name="灯片编号占位符 2">
            <a:extLst>
              <a:ext uri="{FF2B5EF4-FFF2-40B4-BE49-F238E27FC236}">
                <a16:creationId xmlns:a16="http://schemas.microsoft.com/office/drawing/2014/main" id="{FBA65B88-BAC6-400B-918C-70CD3190F57B}"/>
              </a:ext>
            </a:extLst>
          </p:cNvPr>
          <p:cNvSpPr>
            <a:spLocks noGrp="1"/>
          </p:cNvSpPr>
          <p:nvPr>
            <p:ph type="sldNum" sz="quarter" idx="10"/>
          </p:nvPr>
        </p:nvSpPr>
        <p:spPr/>
        <p:txBody>
          <a:bodyPr/>
          <a:lstStyle/>
          <a:p>
            <a:fld id="{6C53781C-E1F6-4315-A39D-61273F2E0596}" type="slidenum">
              <a:rPr lang="zh-CN" altLang="en-US" smtClean="0"/>
              <a:pPr/>
              <a:t>5</a:t>
            </a:fld>
            <a:endParaRPr lang="zh-CN" altLang="en-US" dirty="0"/>
          </a:p>
        </p:txBody>
      </p:sp>
      <p:grpSp>
        <p:nvGrpSpPr>
          <p:cNvPr id="4" name="组合 3">
            <a:extLst>
              <a:ext uri="{FF2B5EF4-FFF2-40B4-BE49-F238E27FC236}">
                <a16:creationId xmlns:a16="http://schemas.microsoft.com/office/drawing/2014/main" id="{4D3645B8-11EA-492A-B10F-07567B90C416}"/>
              </a:ext>
            </a:extLst>
          </p:cNvPr>
          <p:cNvGrpSpPr/>
          <p:nvPr/>
        </p:nvGrpSpPr>
        <p:grpSpPr>
          <a:xfrm>
            <a:off x="1553597" y="1188389"/>
            <a:ext cx="8831889" cy="2169376"/>
            <a:chOff x="1553597" y="1188389"/>
            <a:chExt cx="8831889" cy="2169376"/>
          </a:xfrm>
        </p:grpSpPr>
        <p:cxnSp>
          <p:nvCxnSpPr>
            <p:cNvPr id="195" name="直線接點 9">
              <a:extLst>
                <a:ext uri="{FF2B5EF4-FFF2-40B4-BE49-F238E27FC236}">
                  <a16:creationId xmlns:a16="http://schemas.microsoft.com/office/drawing/2014/main" id="{8D06D8C2-59DB-47CD-99A2-864A496BBCBE}"/>
                </a:ext>
              </a:extLst>
            </p:cNvPr>
            <p:cNvCxnSpPr>
              <a:cxnSpLocks/>
            </p:cNvCxnSpPr>
            <p:nvPr/>
          </p:nvCxnSpPr>
          <p:spPr>
            <a:xfrm>
              <a:off x="1959306" y="1559083"/>
              <a:ext cx="84261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直線接點 10">
              <a:extLst>
                <a:ext uri="{FF2B5EF4-FFF2-40B4-BE49-F238E27FC236}">
                  <a16:creationId xmlns:a16="http://schemas.microsoft.com/office/drawing/2014/main" id="{9F8F5DF5-41EB-471C-949A-AA9F4C7FE815}"/>
                </a:ext>
              </a:extLst>
            </p:cNvPr>
            <p:cNvCxnSpPr>
              <a:cxnSpLocks/>
            </p:cNvCxnSpPr>
            <p:nvPr/>
          </p:nvCxnSpPr>
          <p:spPr>
            <a:xfrm>
              <a:off x="1956518" y="3357765"/>
              <a:ext cx="84289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97" name="文本框 196">
              <a:extLst>
                <a:ext uri="{FF2B5EF4-FFF2-40B4-BE49-F238E27FC236}">
                  <a16:creationId xmlns:a16="http://schemas.microsoft.com/office/drawing/2014/main" id="{CD44C724-F009-467C-884E-D6C84B2F58E1}"/>
                </a:ext>
              </a:extLst>
            </p:cNvPr>
            <p:cNvSpPr txBox="1"/>
            <p:nvPr/>
          </p:nvSpPr>
          <p:spPr>
            <a:xfrm>
              <a:off x="1553597" y="2971711"/>
              <a:ext cx="1039784" cy="369332"/>
            </a:xfrm>
            <a:prstGeom prst="rect">
              <a:avLst/>
            </a:prstGeom>
            <a:noFill/>
          </p:spPr>
          <p:txBody>
            <a:bodyPr wrap="square" rtlCol="0">
              <a:spAutoFit/>
            </a:bodyPr>
            <a:lstStyle/>
            <a:p>
              <a:r>
                <a:rPr lang="en-US" altLang="zh-CN" b="1" dirty="0">
                  <a:latin typeface="Arial" panose="020B0604020202020204" pitchFamily="34" charset="0"/>
                  <a:ea typeface="微软雅黑" panose="020B0503020204020204" pitchFamily="34" charset="-122"/>
                  <a:cs typeface="Arial" panose="020B0604020202020204" pitchFamily="34" charset="0"/>
                </a:rPr>
                <a:t>Target</a:t>
              </a:r>
              <a:endParaRPr lang="zh-CN" altLang="en-US" b="1" dirty="0">
                <a:latin typeface="Arial" panose="020B0604020202020204" pitchFamily="34" charset="0"/>
                <a:ea typeface="微软雅黑" panose="020B0503020204020204" pitchFamily="34" charset="-122"/>
                <a:cs typeface="Arial" panose="020B0604020202020204" pitchFamily="34" charset="0"/>
              </a:endParaRPr>
            </a:p>
          </p:txBody>
        </p:sp>
        <p:sp>
          <p:nvSpPr>
            <p:cNvPr id="198" name="文本框 197">
              <a:extLst>
                <a:ext uri="{FF2B5EF4-FFF2-40B4-BE49-F238E27FC236}">
                  <a16:creationId xmlns:a16="http://schemas.microsoft.com/office/drawing/2014/main" id="{D257AD9E-305C-44B3-B983-A1E7037E6A8D}"/>
                </a:ext>
              </a:extLst>
            </p:cNvPr>
            <p:cNvSpPr txBox="1"/>
            <p:nvPr/>
          </p:nvSpPr>
          <p:spPr>
            <a:xfrm>
              <a:off x="1553597" y="1188389"/>
              <a:ext cx="1039784" cy="369332"/>
            </a:xfrm>
            <a:prstGeom prst="rect">
              <a:avLst/>
            </a:prstGeom>
            <a:noFill/>
          </p:spPr>
          <p:txBody>
            <a:bodyPr wrap="square" rtlCol="0">
              <a:spAutoFit/>
            </a:bodyPr>
            <a:lstStyle/>
            <a:p>
              <a:r>
                <a:rPr lang="en-US" altLang="zh-CN" b="1" dirty="0">
                  <a:latin typeface="Arial" panose="020B0604020202020204" pitchFamily="34" charset="0"/>
                  <a:ea typeface="微软雅黑" panose="020B0503020204020204" pitchFamily="34" charset="-122"/>
                  <a:cs typeface="Arial" panose="020B0604020202020204" pitchFamily="34" charset="0"/>
                </a:rPr>
                <a:t>Locator</a:t>
              </a:r>
              <a:endParaRPr lang="zh-CN" altLang="en-US" b="1" dirty="0">
                <a:latin typeface="Arial" panose="020B0604020202020204" pitchFamily="34" charset="0"/>
                <a:ea typeface="微软雅黑" panose="020B0503020204020204" pitchFamily="34" charset="-122"/>
                <a:cs typeface="Arial" panose="020B0604020202020204" pitchFamily="34" charset="0"/>
              </a:endParaRPr>
            </a:p>
          </p:txBody>
        </p:sp>
      </p:grpSp>
      <p:sp>
        <p:nvSpPr>
          <p:cNvPr id="212" name="文本框 211">
            <a:extLst>
              <a:ext uri="{FF2B5EF4-FFF2-40B4-BE49-F238E27FC236}">
                <a16:creationId xmlns:a16="http://schemas.microsoft.com/office/drawing/2014/main" id="{DE69EC8F-70DC-451F-BB3C-8E8B8EE8C580}"/>
              </a:ext>
            </a:extLst>
          </p:cNvPr>
          <p:cNvSpPr txBox="1"/>
          <p:nvPr/>
        </p:nvSpPr>
        <p:spPr>
          <a:xfrm>
            <a:off x="9821247" y="2253250"/>
            <a:ext cx="527383" cy="400110"/>
          </a:xfrm>
          <a:prstGeom prst="rect">
            <a:avLst/>
          </a:prstGeom>
          <a:noFill/>
        </p:spPr>
        <p:txBody>
          <a:bodyPr wrap="square" rtlCol="0">
            <a:spAutoFit/>
          </a:bodyPr>
          <a:lstStyle/>
          <a:p>
            <a:r>
              <a:rPr lang="en-US" altLang="zh-CN" sz="2000" b="1" dirty="0">
                <a:latin typeface="Arial" panose="020B0604020202020204" pitchFamily="34" charset="0"/>
                <a:ea typeface="微软雅黑" panose="020B0503020204020204" pitchFamily="34" charset="-122"/>
                <a:cs typeface="Arial" panose="020B0604020202020204" pitchFamily="34" charset="0"/>
              </a:rPr>
              <a:t>…</a:t>
            </a:r>
            <a:endParaRPr lang="zh-CN" altLang="en-US" sz="2000" b="1" dirty="0">
              <a:latin typeface="Arial" panose="020B0604020202020204" pitchFamily="34" charset="0"/>
              <a:ea typeface="微软雅黑" panose="020B0503020204020204" pitchFamily="34" charset="-122"/>
              <a:cs typeface="Arial" panose="020B0604020202020204" pitchFamily="34" charset="0"/>
            </a:endParaRPr>
          </a:p>
        </p:txBody>
      </p:sp>
      <p:grpSp>
        <p:nvGrpSpPr>
          <p:cNvPr id="37" name="组合 36">
            <a:extLst>
              <a:ext uri="{FF2B5EF4-FFF2-40B4-BE49-F238E27FC236}">
                <a16:creationId xmlns:a16="http://schemas.microsoft.com/office/drawing/2014/main" id="{02F5EBFD-BBC5-4F04-B993-05B21C572FCE}"/>
              </a:ext>
            </a:extLst>
          </p:cNvPr>
          <p:cNvGrpSpPr/>
          <p:nvPr/>
        </p:nvGrpSpPr>
        <p:grpSpPr>
          <a:xfrm>
            <a:off x="2468820" y="3528210"/>
            <a:ext cx="1376163" cy="584775"/>
            <a:chOff x="2468820" y="3528210"/>
            <a:chExt cx="1376163" cy="584775"/>
          </a:xfrm>
        </p:grpSpPr>
        <p:sp>
          <p:nvSpPr>
            <p:cNvPr id="220" name="文本框 219">
              <a:extLst>
                <a:ext uri="{FF2B5EF4-FFF2-40B4-BE49-F238E27FC236}">
                  <a16:creationId xmlns:a16="http://schemas.microsoft.com/office/drawing/2014/main" id="{3013EC04-AFB4-4F1B-B26F-5F586EE35858}"/>
                </a:ext>
              </a:extLst>
            </p:cNvPr>
            <p:cNvSpPr txBox="1"/>
            <p:nvPr/>
          </p:nvSpPr>
          <p:spPr>
            <a:xfrm>
              <a:off x="2468820" y="3528210"/>
              <a:ext cx="1376163" cy="584775"/>
            </a:xfrm>
            <a:prstGeom prst="rect">
              <a:avLst/>
            </a:prstGeom>
            <a:noFill/>
          </p:spPr>
          <p:txBody>
            <a:bodyPr wrap="square" rtlCol="0">
              <a:spAutoFit/>
            </a:bodyPr>
            <a:lstStyle/>
            <a:p>
              <a:pPr algn="ctr"/>
              <a:r>
                <a:rPr lang="en-US" altLang="zh-CN" sz="1600" dirty="0">
                  <a:latin typeface="Arial" panose="020B0604020202020204" pitchFamily="34" charset="0"/>
                  <a:ea typeface="微软雅黑" panose="020B0503020204020204" pitchFamily="34" charset="-122"/>
                  <a:cs typeface="Arial" panose="020B0604020202020204" pitchFamily="34" charset="0"/>
                </a:rPr>
                <a:t>Advertising </a:t>
              </a:r>
            </a:p>
            <a:p>
              <a:pPr algn="ctr"/>
              <a:r>
                <a:rPr lang="en-US" altLang="zh-CN" sz="1600" dirty="0">
                  <a:latin typeface="Arial" panose="020B0604020202020204" pitchFamily="34" charset="0"/>
                  <a:ea typeface="微软雅黑" panose="020B0503020204020204" pitchFamily="34" charset="-122"/>
                  <a:cs typeface="Arial" panose="020B0604020202020204" pitchFamily="34" charset="0"/>
                </a:rPr>
                <a:t>Channel</a:t>
              </a:r>
              <a:endParaRPr lang="zh-CN" altLang="en-US" sz="1600" dirty="0">
                <a:latin typeface="Arial" panose="020B0604020202020204" pitchFamily="34" charset="0"/>
                <a:ea typeface="微软雅黑" panose="020B0503020204020204" pitchFamily="34" charset="-122"/>
                <a:cs typeface="Arial" panose="020B0604020202020204" pitchFamily="34" charset="0"/>
              </a:endParaRPr>
            </a:p>
          </p:txBody>
        </p:sp>
        <p:cxnSp>
          <p:nvCxnSpPr>
            <p:cNvPr id="221" name="直接箭头连接符 220">
              <a:extLst>
                <a:ext uri="{FF2B5EF4-FFF2-40B4-BE49-F238E27FC236}">
                  <a16:creationId xmlns:a16="http://schemas.microsoft.com/office/drawing/2014/main" id="{3E6C2453-CD5A-449F-B143-32D1BFD7B186}"/>
                </a:ext>
              </a:extLst>
            </p:cNvPr>
            <p:cNvCxnSpPr>
              <a:cxnSpLocks/>
            </p:cNvCxnSpPr>
            <p:nvPr/>
          </p:nvCxnSpPr>
          <p:spPr>
            <a:xfrm>
              <a:off x="2752798" y="3528210"/>
              <a:ext cx="808208" cy="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44" name="组合 43">
            <a:extLst>
              <a:ext uri="{FF2B5EF4-FFF2-40B4-BE49-F238E27FC236}">
                <a16:creationId xmlns:a16="http://schemas.microsoft.com/office/drawing/2014/main" id="{5097B5F6-FBF1-49D8-9B53-76DE307680DA}"/>
              </a:ext>
            </a:extLst>
          </p:cNvPr>
          <p:cNvGrpSpPr/>
          <p:nvPr/>
        </p:nvGrpSpPr>
        <p:grpSpPr>
          <a:xfrm>
            <a:off x="3925864" y="3524010"/>
            <a:ext cx="5661125" cy="385656"/>
            <a:chOff x="3925864" y="3524010"/>
            <a:chExt cx="5661125" cy="385656"/>
          </a:xfrm>
        </p:grpSpPr>
        <p:cxnSp>
          <p:nvCxnSpPr>
            <p:cNvPr id="222" name="直接箭头连接符 221">
              <a:extLst>
                <a:ext uri="{FF2B5EF4-FFF2-40B4-BE49-F238E27FC236}">
                  <a16:creationId xmlns:a16="http://schemas.microsoft.com/office/drawing/2014/main" id="{CC3B11CD-4F06-459F-BBFC-60CA29D23946}"/>
                </a:ext>
              </a:extLst>
            </p:cNvPr>
            <p:cNvCxnSpPr>
              <a:cxnSpLocks/>
            </p:cNvCxnSpPr>
            <p:nvPr/>
          </p:nvCxnSpPr>
          <p:spPr>
            <a:xfrm>
              <a:off x="3925864" y="3524010"/>
              <a:ext cx="5661125" cy="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3" name="文本框 222">
              <a:extLst>
                <a:ext uri="{FF2B5EF4-FFF2-40B4-BE49-F238E27FC236}">
                  <a16:creationId xmlns:a16="http://schemas.microsoft.com/office/drawing/2014/main" id="{3E66E7D7-4EBE-46EE-9BB5-3023924F24B5}"/>
                </a:ext>
              </a:extLst>
            </p:cNvPr>
            <p:cNvSpPr txBox="1"/>
            <p:nvPr/>
          </p:nvSpPr>
          <p:spPr>
            <a:xfrm>
              <a:off x="5940602" y="3571112"/>
              <a:ext cx="1465034" cy="338554"/>
            </a:xfrm>
            <a:prstGeom prst="rect">
              <a:avLst/>
            </a:prstGeom>
            <a:noFill/>
          </p:spPr>
          <p:txBody>
            <a:bodyPr wrap="square" rtlCol="0">
              <a:spAutoFit/>
            </a:bodyPr>
            <a:lstStyle/>
            <a:p>
              <a:r>
                <a:rPr lang="en-US" altLang="zh-CN" sz="1600" dirty="0">
                  <a:latin typeface="Arial" panose="020B0604020202020204" pitchFamily="34" charset="0"/>
                  <a:ea typeface="微软雅黑" panose="020B0503020204020204" pitchFamily="34" charset="-122"/>
                  <a:cs typeface="Arial" panose="020B0604020202020204" pitchFamily="34" charset="0"/>
                </a:rPr>
                <a:t>Data Channel</a:t>
              </a:r>
              <a:endParaRPr lang="zh-CN" altLang="en-US" sz="1600" dirty="0">
                <a:latin typeface="Arial" panose="020B0604020202020204" pitchFamily="34" charset="0"/>
                <a:ea typeface="微软雅黑" panose="020B0503020204020204" pitchFamily="34" charset="-122"/>
                <a:cs typeface="Arial" panose="020B0604020202020204" pitchFamily="34" charset="0"/>
              </a:endParaRPr>
            </a:p>
          </p:txBody>
        </p:sp>
      </p:grpSp>
      <p:grpSp>
        <p:nvGrpSpPr>
          <p:cNvPr id="45" name="组合 44">
            <a:extLst>
              <a:ext uri="{FF2B5EF4-FFF2-40B4-BE49-F238E27FC236}">
                <a16:creationId xmlns:a16="http://schemas.microsoft.com/office/drawing/2014/main" id="{82E95627-436B-4806-A01B-C5C53E837FC8}"/>
              </a:ext>
            </a:extLst>
          </p:cNvPr>
          <p:cNvGrpSpPr/>
          <p:nvPr/>
        </p:nvGrpSpPr>
        <p:grpSpPr>
          <a:xfrm>
            <a:off x="1657359" y="3298654"/>
            <a:ext cx="8792927" cy="1896014"/>
            <a:chOff x="1657359" y="3298654"/>
            <a:chExt cx="8792927" cy="1896014"/>
          </a:xfrm>
        </p:grpSpPr>
        <p:grpSp>
          <p:nvGrpSpPr>
            <p:cNvPr id="224" name="组合 223">
              <a:extLst>
                <a:ext uri="{FF2B5EF4-FFF2-40B4-BE49-F238E27FC236}">
                  <a16:creationId xmlns:a16="http://schemas.microsoft.com/office/drawing/2014/main" id="{17E8A5FE-7B0F-4895-9BF0-BCAF935C6926}"/>
                </a:ext>
              </a:extLst>
            </p:cNvPr>
            <p:cNvGrpSpPr/>
            <p:nvPr/>
          </p:nvGrpSpPr>
          <p:grpSpPr>
            <a:xfrm>
              <a:off x="1657359" y="4417951"/>
              <a:ext cx="8792927" cy="547404"/>
              <a:chOff x="617473" y="4112831"/>
              <a:chExt cx="9203999" cy="614942"/>
            </a:xfrm>
          </p:grpSpPr>
          <p:sp>
            <p:nvSpPr>
              <p:cNvPr id="225" name="矩形 224">
                <a:extLst>
                  <a:ext uri="{FF2B5EF4-FFF2-40B4-BE49-F238E27FC236}">
                    <a16:creationId xmlns:a16="http://schemas.microsoft.com/office/drawing/2014/main" id="{45828FA7-D2CB-400D-AA8D-449931277591}"/>
                  </a:ext>
                </a:extLst>
              </p:cNvPr>
              <p:cNvSpPr/>
              <p:nvPr/>
            </p:nvSpPr>
            <p:spPr>
              <a:xfrm>
                <a:off x="698399" y="4139999"/>
                <a:ext cx="9035993" cy="570255"/>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mc:AlternateContent xmlns:mc="http://schemas.openxmlformats.org/markup-compatibility/2006" xmlns:a14="http://schemas.microsoft.com/office/drawing/2010/main">
            <mc:Choice Requires="a14">
              <p:sp>
                <p:nvSpPr>
                  <p:cNvPr id="226" name="文本框 225">
                    <a:extLst>
                      <a:ext uri="{FF2B5EF4-FFF2-40B4-BE49-F238E27FC236}">
                        <a16:creationId xmlns:a16="http://schemas.microsoft.com/office/drawing/2014/main" id="{5123EFFE-2FCA-489B-8992-C856AEB8591D}"/>
                      </a:ext>
                    </a:extLst>
                  </p:cNvPr>
                  <p:cNvSpPr txBox="1"/>
                  <p:nvPr/>
                </p:nvSpPr>
                <p:spPr>
                  <a:xfrm>
                    <a:off x="617473" y="4112831"/>
                    <a:ext cx="1598444" cy="547681"/>
                  </a:xfrm>
                  <a:prstGeom prst="rect">
                    <a:avLst/>
                  </a:prstGeom>
                  <a:noFill/>
                </p:spPr>
                <p:txBody>
                  <a:bodyPr wrap="square" rtlCol="0">
                    <a:spAutoFit/>
                  </a:bodyPr>
                  <a:lstStyle/>
                  <a:p>
                    <a:pPr algn="ctr"/>
                    <a:r>
                      <a:rPr lang="en-US" altLang="zh-CN" sz="1400" dirty="0">
                        <a:latin typeface="Arial" panose="020B0604020202020204" pitchFamily="34" charset="0"/>
                        <a:ea typeface="微软雅黑" panose="020B0503020204020204" pitchFamily="34" charset="-122"/>
                        <a:cs typeface="Arial" panose="020B0604020202020204" pitchFamily="34" charset="0"/>
                      </a:rPr>
                      <a:t>Guard Period</a:t>
                    </a:r>
                  </a:p>
                  <a:p>
                    <a:pPr algn="ctr"/>
                    <a:r>
                      <a:rPr lang="zh-CN" altLang="en-US" sz="1400" dirty="0">
                        <a:latin typeface="Arial" panose="020B0604020202020204" pitchFamily="34" charset="0"/>
                        <a:ea typeface="微软雅黑" panose="020B0503020204020204" pitchFamily="34" charset="-122"/>
                        <a:cs typeface="Arial" panose="020B0604020202020204" pitchFamily="34" charset="0"/>
                      </a:rPr>
                      <a:t>（</a:t>
                    </a:r>
                    <a:r>
                      <a:rPr lang="en-US" altLang="zh-CN" sz="1400" dirty="0">
                        <a:latin typeface="Arial" panose="020B0604020202020204" pitchFamily="34" charset="0"/>
                        <a:ea typeface="微软雅黑" panose="020B0503020204020204" pitchFamily="34" charset="-122"/>
                        <a:cs typeface="Arial" panose="020B0604020202020204" pitchFamily="34" charset="0"/>
                      </a:rPr>
                      <a:t>4</a:t>
                    </a:r>
                    <a14:m>
                      <m:oMath xmlns:m="http://schemas.openxmlformats.org/officeDocument/2006/math">
                        <m:r>
                          <a:rPr lang="en-US" altLang="zh-CN" sz="1400" b="0" i="1" smtClean="0">
                            <a:latin typeface="Cambria Math" panose="02040503050406030204" pitchFamily="18" charset="0"/>
                            <a:ea typeface="微软雅黑" panose="020B0503020204020204" pitchFamily="34" charset="-122"/>
                            <a:cs typeface="Arial" panose="020B0604020202020204" pitchFamily="34" charset="0"/>
                          </a:rPr>
                          <m:t>𝜇</m:t>
                        </m:r>
                        <m:r>
                          <a:rPr lang="en-US" altLang="zh-CN" sz="1400" b="0" i="1" smtClean="0">
                            <a:latin typeface="Cambria Math" panose="02040503050406030204" pitchFamily="18" charset="0"/>
                            <a:ea typeface="微软雅黑" panose="020B0503020204020204" pitchFamily="34" charset="-122"/>
                            <a:cs typeface="Arial" panose="020B0604020202020204" pitchFamily="34" charset="0"/>
                          </a:rPr>
                          <m:t>𝑠</m:t>
                        </m:r>
                      </m:oMath>
                    </a14:m>
                    <a:r>
                      <a:rPr lang="zh-CN" altLang="en-US" sz="1400" dirty="0">
                        <a:latin typeface="Arial" panose="020B0604020202020204" pitchFamily="34" charset="0"/>
                        <a:ea typeface="微软雅黑" panose="020B0503020204020204" pitchFamily="34" charset="-122"/>
                        <a:cs typeface="Arial" panose="020B0604020202020204" pitchFamily="34" charset="0"/>
                      </a:rPr>
                      <a:t>）</a:t>
                    </a:r>
                  </a:p>
                </p:txBody>
              </p:sp>
            </mc:Choice>
            <mc:Fallback xmlns="">
              <p:sp>
                <p:nvSpPr>
                  <p:cNvPr id="45" name="文本框 44">
                    <a:extLst>
                      <a:ext uri="{FF2B5EF4-FFF2-40B4-BE49-F238E27FC236}">
                        <a16:creationId xmlns:a16="http://schemas.microsoft.com/office/drawing/2014/main" id="{2C465E53-16C8-BD6B-C0E8-28D15F503A75}"/>
                      </a:ext>
                    </a:extLst>
                  </p:cNvPr>
                  <p:cNvSpPr txBox="1">
                    <a:spLocks noRot="1" noChangeAspect="1" noMove="1" noResize="1" noEditPoints="1" noAdjustHandles="1" noChangeArrowheads="1" noChangeShapeType="1" noTextEdit="1"/>
                  </p:cNvSpPr>
                  <p:nvPr/>
                </p:nvSpPr>
                <p:spPr>
                  <a:xfrm>
                    <a:off x="617473" y="4112831"/>
                    <a:ext cx="1598444" cy="547681"/>
                  </a:xfrm>
                  <a:prstGeom prst="rect">
                    <a:avLst/>
                  </a:prstGeom>
                  <a:blipFill>
                    <a:blip r:embed="rId3"/>
                    <a:stretch>
                      <a:fillRect t="-2500" b="-18750"/>
                    </a:stretch>
                  </a:blipFill>
                </p:spPr>
                <p:txBody>
                  <a:bodyPr/>
                  <a:lstStyle/>
                  <a:p>
                    <a:r>
                      <a:rPr lang="zh-CN" altLang="en-US">
                        <a:noFill/>
                      </a:rPr>
                      <a:t> </a:t>
                    </a:r>
                  </a:p>
                </p:txBody>
              </p:sp>
            </mc:Fallback>
          </mc:AlternateContent>
          <p:cxnSp>
            <p:nvCxnSpPr>
              <p:cNvPr id="227" name="直接连接符 226">
                <a:extLst>
                  <a:ext uri="{FF2B5EF4-FFF2-40B4-BE49-F238E27FC236}">
                    <a16:creationId xmlns:a16="http://schemas.microsoft.com/office/drawing/2014/main" id="{835AC96A-F457-4D92-AFB7-52F5680398B6}"/>
                  </a:ext>
                </a:extLst>
              </p:cNvPr>
              <p:cNvCxnSpPr>
                <a:cxnSpLocks/>
              </p:cNvCxnSpPr>
              <p:nvPr/>
            </p:nvCxnSpPr>
            <p:spPr>
              <a:xfrm>
                <a:off x="2131200" y="4139999"/>
                <a:ext cx="0" cy="5576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8" name="文本框 227">
                    <a:extLst>
                      <a:ext uri="{FF2B5EF4-FFF2-40B4-BE49-F238E27FC236}">
                        <a16:creationId xmlns:a16="http://schemas.microsoft.com/office/drawing/2014/main" id="{D32A5CA8-37F7-48FB-A6F9-48D7D9747B45}"/>
                      </a:ext>
                    </a:extLst>
                  </p:cNvPr>
                  <p:cNvSpPr txBox="1"/>
                  <p:nvPr/>
                </p:nvSpPr>
                <p:spPr>
                  <a:xfrm>
                    <a:off x="1942300" y="4117390"/>
                    <a:ext cx="3044480" cy="547681"/>
                  </a:xfrm>
                  <a:prstGeom prst="rect">
                    <a:avLst/>
                  </a:prstGeom>
                  <a:noFill/>
                </p:spPr>
                <p:txBody>
                  <a:bodyPr wrap="square" rtlCol="0">
                    <a:spAutoFit/>
                  </a:bodyPr>
                  <a:lstStyle/>
                  <a:p>
                    <a:pPr algn="ctr"/>
                    <a:r>
                      <a:rPr lang="en-US" altLang="zh-CN" sz="1400" dirty="0">
                        <a:latin typeface="Arial" panose="020B0604020202020204" pitchFamily="34" charset="0"/>
                        <a:ea typeface="微软雅黑" panose="020B0503020204020204" pitchFamily="34" charset="-122"/>
                        <a:cs typeface="Arial" panose="020B0604020202020204" pitchFamily="34" charset="0"/>
                      </a:rPr>
                      <a:t>Reference Period</a:t>
                    </a:r>
                  </a:p>
                  <a:p>
                    <a:pPr algn="ctr"/>
                    <a:r>
                      <a:rPr lang="zh-CN" altLang="en-US" sz="1400" dirty="0">
                        <a:latin typeface="Arial" panose="020B0604020202020204" pitchFamily="34" charset="0"/>
                        <a:ea typeface="微软雅黑" panose="020B0503020204020204" pitchFamily="34" charset="-122"/>
                        <a:cs typeface="Arial" panose="020B0604020202020204" pitchFamily="34" charset="0"/>
                      </a:rPr>
                      <a:t>（</a:t>
                    </a:r>
                    <a:r>
                      <a:rPr lang="en-US" altLang="zh-CN" sz="1400" dirty="0">
                        <a:latin typeface="Arial" panose="020B0604020202020204" pitchFamily="34" charset="0"/>
                        <a:ea typeface="微软雅黑" panose="020B0503020204020204" pitchFamily="34" charset="-122"/>
                        <a:cs typeface="Arial" panose="020B0604020202020204" pitchFamily="34" charset="0"/>
                      </a:rPr>
                      <a:t>8</a:t>
                    </a:r>
                    <a14:m>
                      <m:oMath xmlns:m="http://schemas.openxmlformats.org/officeDocument/2006/math">
                        <m:r>
                          <a:rPr lang="en-US" altLang="zh-CN" sz="1400" b="0" i="1" smtClean="0">
                            <a:latin typeface="Cambria Math" panose="02040503050406030204" pitchFamily="18" charset="0"/>
                            <a:ea typeface="微软雅黑" panose="020B0503020204020204" pitchFamily="34" charset="-122"/>
                            <a:cs typeface="Arial" panose="020B0604020202020204" pitchFamily="34" charset="0"/>
                          </a:rPr>
                          <m:t>𝜇</m:t>
                        </m:r>
                        <m:r>
                          <a:rPr lang="en-US" altLang="zh-CN" sz="1400" b="0" i="1" smtClean="0">
                            <a:latin typeface="Cambria Math" panose="02040503050406030204" pitchFamily="18" charset="0"/>
                            <a:ea typeface="微软雅黑" panose="020B0503020204020204" pitchFamily="34" charset="-122"/>
                            <a:cs typeface="Arial" panose="020B0604020202020204" pitchFamily="34" charset="0"/>
                          </a:rPr>
                          <m:t>𝑠</m:t>
                        </m:r>
                      </m:oMath>
                    </a14:m>
                    <a:r>
                      <a:rPr lang="zh-CN" altLang="en-US" sz="1400" dirty="0">
                        <a:latin typeface="Arial" panose="020B0604020202020204" pitchFamily="34" charset="0"/>
                        <a:ea typeface="微软雅黑" panose="020B0503020204020204" pitchFamily="34" charset="-122"/>
                        <a:cs typeface="Arial" panose="020B0604020202020204" pitchFamily="34" charset="0"/>
                      </a:rPr>
                      <a:t>）</a:t>
                    </a:r>
                  </a:p>
                </p:txBody>
              </p:sp>
            </mc:Choice>
            <mc:Fallback xmlns="">
              <p:sp>
                <p:nvSpPr>
                  <p:cNvPr id="55" name="文本框 54">
                    <a:extLst>
                      <a:ext uri="{FF2B5EF4-FFF2-40B4-BE49-F238E27FC236}">
                        <a16:creationId xmlns:a16="http://schemas.microsoft.com/office/drawing/2014/main" id="{25045715-0881-6B41-5FDE-8B7DAC0E4D2C}"/>
                      </a:ext>
                    </a:extLst>
                  </p:cNvPr>
                  <p:cNvSpPr txBox="1">
                    <a:spLocks noRot="1" noChangeAspect="1" noMove="1" noResize="1" noEditPoints="1" noAdjustHandles="1" noChangeArrowheads="1" noChangeShapeType="1" noTextEdit="1"/>
                  </p:cNvSpPr>
                  <p:nvPr/>
                </p:nvSpPr>
                <p:spPr>
                  <a:xfrm>
                    <a:off x="1942300" y="4117390"/>
                    <a:ext cx="3044480" cy="547681"/>
                  </a:xfrm>
                  <a:prstGeom prst="rect">
                    <a:avLst/>
                  </a:prstGeom>
                  <a:blipFill>
                    <a:blip r:embed="rId4"/>
                    <a:stretch>
                      <a:fillRect t="-2500" b="-20000"/>
                    </a:stretch>
                  </a:blipFill>
                </p:spPr>
                <p:txBody>
                  <a:bodyPr/>
                  <a:lstStyle/>
                  <a:p>
                    <a:r>
                      <a:rPr lang="zh-CN" altLang="en-US">
                        <a:noFill/>
                      </a:rPr>
                      <a:t> </a:t>
                    </a:r>
                  </a:p>
                </p:txBody>
              </p:sp>
            </mc:Fallback>
          </mc:AlternateContent>
          <p:cxnSp>
            <p:nvCxnSpPr>
              <p:cNvPr id="229" name="直接连接符 228">
                <a:extLst>
                  <a:ext uri="{FF2B5EF4-FFF2-40B4-BE49-F238E27FC236}">
                    <a16:creationId xmlns:a16="http://schemas.microsoft.com/office/drawing/2014/main" id="{531D434B-5F63-4A80-B33F-1C7A61AB96CD}"/>
                  </a:ext>
                </a:extLst>
              </p:cNvPr>
              <p:cNvCxnSpPr>
                <a:cxnSpLocks/>
              </p:cNvCxnSpPr>
              <p:nvPr/>
            </p:nvCxnSpPr>
            <p:spPr>
              <a:xfrm>
                <a:off x="4743516" y="4139999"/>
                <a:ext cx="0" cy="5576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30" name="文本框 229">
                <a:extLst>
                  <a:ext uri="{FF2B5EF4-FFF2-40B4-BE49-F238E27FC236}">
                    <a16:creationId xmlns:a16="http://schemas.microsoft.com/office/drawing/2014/main" id="{5DCC08F4-C2AB-4241-8E39-5A589BF6948B}"/>
                  </a:ext>
                </a:extLst>
              </p:cNvPr>
              <p:cNvSpPr txBox="1"/>
              <p:nvPr/>
            </p:nvSpPr>
            <p:spPr>
              <a:xfrm>
                <a:off x="4675454" y="4132738"/>
                <a:ext cx="925725" cy="547681"/>
              </a:xfrm>
              <a:prstGeom prst="rect">
                <a:avLst/>
              </a:prstGeom>
              <a:noFill/>
            </p:spPr>
            <p:txBody>
              <a:bodyPr wrap="square">
                <a:spAutoFit/>
              </a:bodyPr>
              <a:lstStyle/>
              <a:p>
                <a:pPr algn="ctr"/>
                <a:r>
                  <a:rPr lang="en-US" altLang="zh-CN" sz="1400" dirty="0">
                    <a:latin typeface="Arial" panose="020B0604020202020204" pitchFamily="34" charset="0"/>
                    <a:ea typeface="微软雅黑" panose="020B0503020204020204" pitchFamily="34" charset="-122"/>
                    <a:cs typeface="Arial" panose="020B0604020202020204" pitchFamily="34" charset="0"/>
                  </a:rPr>
                  <a:t>Switch</a:t>
                </a:r>
              </a:p>
              <a:p>
                <a:pPr algn="ctr"/>
                <a:r>
                  <a:rPr lang="en-US" altLang="zh-CN" sz="1400" dirty="0">
                    <a:latin typeface="Arial" panose="020B0604020202020204" pitchFamily="34" charset="0"/>
                    <a:ea typeface="微软雅黑" panose="020B0503020204020204" pitchFamily="34" charset="-122"/>
                    <a:cs typeface="Arial" panose="020B0604020202020204" pitchFamily="34" charset="0"/>
                  </a:rPr>
                  <a:t>slot</a:t>
                </a:r>
                <a:endParaRPr lang="zh-CN" altLang="en-US" sz="1400" dirty="0">
                  <a:latin typeface="Arial" panose="020B0604020202020204" pitchFamily="34" charset="0"/>
                  <a:ea typeface="微软雅黑" panose="020B0503020204020204" pitchFamily="34" charset="-122"/>
                  <a:cs typeface="Arial" panose="020B0604020202020204" pitchFamily="34" charset="0"/>
                </a:endParaRPr>
              </a:p>
            </p:txBody>
          </p:sp>
          <p:sp>
            <p:nvSpPr>
              <p:cNvPr id="231" name="文本框 230">
                <a:extLst>
                  <a:ext uri="{FF2B5EF4-FFF2-40B4-BE49-F238E27FC236}">
                    <a16:creationId xmlns:a16="http://schemas.microsoft.com/office/drawing/2014/main" id="{E8D7C94A-8013-48D2-B55D-6E24930B475C}"/>
                  </a:ext>
                </a:extLst>
              </p:cNvPr>
              <p:cNvSpPr txBox="1"/>
              <p:nvPr/>
            </p:nvSpPr>
            <p:spPr>
              <a:xfrm>
                <a:off x="5453274" y="4139999"/>
                <a:ext cx="925725" cy="587774"/>
              </a:xfrm>
              <a:prstGeom prst="rect">
                <a:avLst/>
              </a:prstGeom>
              <a:noFill/>
            </p:spPr>
            <p:txBody>
              <a:bodyPr wrap="square">
                <a:spAutoFit/>
              </a:bodyPr>
              <a:lstStyle/>
              <a:p>
                <a:pPr algn="ctr"/>
                <a:r>
                  <a:rPr lang="en-US" altLang="zh-CN" sz="1400" dirty="0">
                    <a:latin typeface="Arial" panose="020B0604020202020204" pitchFamily="34" charset="0"/>
                    <a:ea typeface="微软雅黑" panose="020B0503020204020204" pitchFamily="34" charset="-122"/>
                    <a:cs typeface="Arial" panose="020B0604020202020204" pitchFamily="34" charset="0"/>
                  </a:rPr>
                  <a:t>Sample </a:t>
                </a:r>
              </a:p>
              <a:p>
                <a:pPr algn="ctr"/>
                <a:r>
                  <a:rPr lang="en-US" altLang="zh-CN" sz="1400" dirty="0">
                    <a:latin typeface="Arial" panose="020B0604020202020204" pitchFamily="34" charset="0"/>
                    <a:ea typeface="微软雅黑" panose="020B0503020204020204" pitchFamily="34" charset="-122"/>
                    <a:cs typeface="Arial" panose="020B0604020202020204" pitchFamily="34" charset="0"/>
                  </a:rPr>
                  <a:t>Slot 1</a:t>
                </a:r>
                <a:endParaRPr lang="zh-CN" altLang="en-US" sz="1400" dirty="0">
                  <a:latin typeface="Arial" panose="020B0604020202020204" pitchFamily="34" charset="0"/>
                  <a:ea typeface="微软雅黑" panose="020B0503020204020204" pitchFamily="34" charset="-122"/>
                  <a:cs typeface="Arial" panose="020B0604020202020204" pitchFamily="34" charset="0"/>
                </a:endParaRPr>
              </a:p>
            </p:txBody>
          </p:sp>
          <p:cxnSp>
            <p:nvCxnSpPr>
              <p:cNvPr id="232" name="直接连接符 231">
                <a:extLst>
                  <a:ext uri="{FF2B5EF4-FFF2-40B4-BE49-F238E27FC236}">
                    <a16:creationId xmlns:a16="http://schemas.microsoft.com/office/drawing/2014/main" id="{452D631F-DB96-48C0-B822-366B3D9DBCF6}"/>
                  </a:ext>
                </a:extLst>
              </p:cNvPr>
              <p:cNvCxnSpPr>
                <a:cxnSpLocks/>
              </p:cNvCxnSpPr>
              <p:nvPr/>
            </p:nvCxnSpPr>
            <p:spPr>
              <a:xfrm>
                <a:off x="5517949" y="4146321"/>
                <a:ext cx="0" cy="5576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3" name="直接连接符 232">
                <a:extLst>
                  <a:ext uri="{FF2B5EF4-FFF2-40B4-BE49-F238E27FC236}">
                    <a16:creationId xmlns:a16="http://schemas.microsoft.com/office/drawing/2014/main" id="{76A27281-0E30-492A-AAB8-87F424F3DAB0}"/>
                  </a:ext>
                </a:extLst>
              </p:cNvPr>
              <p:cNvCxnSpPr>
                <a:cxnSpLocks/>
              </p:cNvCxnSpPr>
              <p:nvPr/>
            </p:nvCxnSpPr>
            <p:spPr>
              <a:xfrm>
                <a:off x="6299916" y="4153582"/>
                <a:ext cx="0" cy="5576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34" name="文本框 233">
                <a:extLst>
                  <a:ext uri="{FF2B5EF4-FFF2-40B4-BE49-F238E27FC236}">
                    <a16:creationId xmlns:a16="http://schemas.microsoft.com/office/drawing/2014/main" id="{F1F4EC38-E5AD-4DCA-B5CE-C8DCF879F9A0}"/>
                  </a:ext>
                </a:extLst>
              </p:cNvPr>
              <p:cNvSpPr txBox="1"/>
              <p:nvPr/>
            </p:nvSpPr>
            <p:spPr>
              <a:xfrm>
                <a:off x="6206140" y="4135668"/>
                <a:ext cx="925725" cy="547681"/>
              </a:xfrm>
              <a:prstGeom prst="rect">
                <a:avLst/>
              </a:prstGeom>
              <a:noFill/>
            </p:spPr>
            <p:txBody>
              <a:bodyPr wrap="square">
                <a:spAutoFit/>
              </a:bodyPr>
              <a:lstStyle/>
              <a:p>
                <a:pPr algn="ctr"/>
                <a:r>
                  <a:rPr lang="en-US" altLang="zh-CN" sz="1400" dirty="0">
                    <a:latin typeface="Arial" panose="020B0604020202020204" pitchFamily="34" charset="0"/>
                    <a:ea typeface="微软雅黑" panose="020B0503020204020204" pitchFamily="34" charset="-122"/>
                    <a:cs typeface="Arial" panose="020B0604020202020204" pitchFamily="34" charset="0"/>
                  </a:rPr>
                  <a:t>Switch</a:t>
                </a:r>
              </a:p>
              <a:p>
                <a:pPr algn="ctr"/>
                <a:r>
                  <a:rPr lang="en-US" altLang="zh-CN" sz="1400" dirty="0">
                    <a:latin typeface="Arial" panose="020B0604020202020204" pitchFamily="34" charset="0"/>
                    <a:ea typeface="微软雅黑" panose="020B0503020204020204" pitchFamily="34" charset="-122"/>
                    <a:cs typeface="Arial" panose="020B0604020202020204" pitchFamily="34" charset="0"/>
                  </a:rPr>
                  <a:t>slot</a:t>
                </a:r>
                <a:endParaRPr lang="zh-CN" altLang="en-US" sz="1400" dirty="0">
                  <a:latin typeface="Arial" panose="020B0604020202020204" pitchFamily="34" charset="0"/>
                  <a:ea typeface="微软雅黑" panose="020B0503020204020204" pitchFamily="34" charset="-122"/>
                  <a:cs typeface="Arial" panose="020B0604020202020204" pitchFamily="34" charset="0"/>
                </a:endParaRPr>
              </a:p>
            </p:txBody>
          </p:sp>
          <p:sp>
            <p:nvSpPr>
              <p:cNvPr id="235" name="文本框 234">
                <a:extLst>
                  <a:ext uri="{FF2B5EF4-FFF2-40B4-BE49-F238E27FC236}">
                    <a16:creationId xmlns:a16="http://schemas.microsoft.com/office/drawing/2014/main" id="{5F071327-201F-4E27-8910-4ABCBDB21792}"/>
                  </a:ext>
                </a:extLst>
              </p:cNvPr>
              <p:cNvSpPr txBox="1"/>
              <p:nvPr/>
            </p:nvSpPr>
            <p:spPr>
              <a:xfrm>
                <a:off x="6959006" y="4134019"/>
                <a:ext cx="925725" cy="587774"/>
              </a:xfrm>
              <a:prstGeom prst="rect">
                <a:avLst/>
              </a:prstGeom>
              <a:noFill/>
            </p:spPr>
            <p:txBody>
              <a:bodyPr wrap="square">
                <a:spAutoFit/>
              </a:bodyPr>
              <a:lstStyle/>
              <a:p>
                <a:pPr algn="ctr"/>
                <a:r>
                  <a:rPr lang="en-US" altLang="zh-CN" sz="1400" dirty="0">
                    <a:latin typeface="Arial" panose="020B0604020202020204" pitchFamily="34" charset="0"/>
                    <a:ea typeface="微软雅黑" panose="020B0503020204020204" pitchFamily="34" charset="-122"/>
                    <a:cs typeface="Arial" panose="020B0604020202020204" pitchFamily="34" charset="0"/>
                  </a:rPr>
                  <a:t>Sample </a:t>
                </a:r>
              </a:p>
              <a:p>
                <a:pPr algn="ctr"/>
                <a:r>
                  <a:rPr lang="en-US" altLang="zh-CN" sz="1400" dirty="0">
                    <a:latin typeface="Arial" panose="020B0604020202020204" pitchFamily="34" charset="0"/>
                    <a:ea typeface="微软雅黑" panose="020B0503020204020204" pitchFamily="34" charset="-122"/>
                    <a:cs typeface="Arial" panose="020B0604020202020204" pitchFamily="34" charset="0"/>
                  </a:rPr>
                  <a:t>Slot 2</a:t>
                </a:r>
                <a:endParaRPr lang="zh-CN" altLang="en-US" sz="1400" dirty="0">
                  <a:latin typeface="Arial" panose="020B0604020202020204" pitchFamily="34" charset="0"/>
                  <a:ea typeface="微软雅黑" panose="020B0503020204020204" pitchFamily="34" charset="-122"/>
                  <a:cs typeface="Arial" panose="020B0604020202020204" pitchFamily="34" charset="0"/>
                </a:endParaRPr>
              </a:p>
            </p:txBody>
          </p:sp>
          <p:cxnSp>
            <p:nvCxnSpPr>
              <p:cNvPr id="236" name="直接连接符 235">
                <a:extLst>
                  <a:ext uri="{FF2B5EF4-FFF2-40B4-BE49-F238E27FC236}">
                    <a16:creationId xmlns:a16="http://schemas.microsoft.com/office/drawing/2014/main" id="{DD1F407F-FFD8-4402-BB0B-96CD47A77575}"/>
                  </a:ext>
                </a:extLst>
              </p:cNvPr>
              <p:cNvCxnSpPr>
                <a:cxnSpLocks/>
              </p:cNvCxnSpPr>
              <p:nvPr/>
            </p:nvCxnSpPr>
            <p:spPr>
              <a:xfrm>
                <a:off x="7001429" y="4146320"/>
                <a:ext cx="0" cy="5576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37" name="文本框 236">
                <a:extLst>
                  <a:ext uri="{FF2B5EF4-FFF2-40B4-BE49-F238E27FC236}">
                    <a16:creationId xmlns:a16="http://schemas.microsoft.com/office/drawing/2014/main" id="{E85F382C-302B-4058-BB84-A7604E377CDA}"/>
                  </a:ext>
                </a:extLst>
              </p:cNvPr>
              <p:cNvSpPr txBox="1"/>
              <p:nvPr/>
            </p:nvSpPr>
            <p:spPr>
              <a:xfrm>
                <a:off x="8142881" y="4132735"/>
                <a:ext cx="925725" cy="547681"/>
              </a:xfrm>
              <a:prstGeom prst="rect">
                <a:avLst/>
              </a:prstGeom>
              <a:noFill/>
            </p:spPr>
            <p:txBody>
              <a:bodyPr wrap="square">
                <a:spAutoFit/>
              </a:bodyPr>
              <a:lstStyle/>
              <a:p>
                <a:pPr algn="ctr"/>
                <a:r>
                  <a:rPr lang="en-US" altLang="zh-CN" sz="1400" dirty="0">
                    <a:latin typeface="Arial" panose="020B0604020202020204" pitchFamily="34" charset="0"/>
                    <a:ea typeface="微软雅黑" panose="020B0503020204020204" pitchFamily="34" charset="-122"/>
                    <a:cs typeface="Arial" panose="020B0604020202020204" pitchFamily="34" charset="0"/>
                  </a:rPr>
                  <a:t>Switch</a:t>
                </a:r>
              </a:p>
              <a:p>
                <a:pPr algn="ctr"/>
                <a:r>
                  <a:rPr lang="en-US" altLang="zh-CN" sz="1400" dirty="0">
                    <a:latin typeface="Arial" panose="020B0604020202020204" pitchFamily="34" charset="0"/>
                    <a:ea typeface="微软雅黑" panose="020B0503020204020204" pitchFamily="34" charset="-122"/>
                    <a:cs typeface="Arial" panose="020B0604020202020204" pitchFamily="34" charset="0"/>
                  </a:rPr>
                  <a:t>slot</a:t>
                </a:r>
                <a:endParaRPr lang="zh-CN" altLang="en-US" sz="1400" dirty="0">
                  <a:latin typeface="Arial" panose="020B0604020202020204" pitchFamily="34" charset="0"/>
                  <a:ea typeface="微软雅黑" panose="020B0503020204020204" pitchFamily="34" charset="-122"/>
                  <a:cs typeface="Arial" panose="020B0604020202020204" pitchFamily="34" charset="0"/>
                </a:endParaRPr>
              </a:p>
            </p:txBody>
          </p:sp>
          <p:cxnSp>
            <p:nvCxnSpPr>
              <p:cNvPr id="238" name="直接连接符 237">
                <a:extLst>
                  <a:ext uri="{FF2B5EF4-FFF2-40B4-BE49-F238E27FC236}">
                    <a16:creationId xmlns:a16="http://schemas.microsoft.com/office/drawing/2014/main" id="{07BA714B-A8AB-47EB-9B33-A4FA464B5176}"/>
                  </a:ext>
                </a:extLst>
              </p:cNvPr>
              <p:cNvCxnSpPr>
                <a:cxnSpLocks/>
              </p:cNvCxnSpPr>
              <p:nvPr/>
            </p:nvCxnSpPr>
            <p:spPr>
              <a:xfrm>
                <a:off x="7794629" y="4153582"/>
                <a:ext cx="0" cy="5576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 name="直接连接符 238">
                <a:extLst>
                  <a:ext uri="{FF2B5EF4-FFF2-40B4-BE49-F238E27FC236}">
                    <a16:creationId xmlns:a16="http://schemas.microsoft.com/office/drawing/2014/main" id="{3891F6D7-DFD9-4CA4-BEC4-D3470084858B}"/>
                  </a:ext>
                </a:extLst>
              </p:cNvPr>
              <p:cNvCxnSpPr>
                <a:cxnSpLocks/>
              </p:cNvCxnSpPr>
              <p:nvPr/>
            </p:nvCxnSpPr>
            <p:spPr>
              <a:xfrm>
                <a:off x="8197829" y="4153582"/>
                <a:ext cx="0" cy="5576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0" name="直接连接符 239">
                <a:extLst>
                  <a:ext uri="{FF2B5EF4-FFF2-40B4-BE49-F238E27FC236}">
                    <a16:creationId xmlns:a16="http://schemas.microsoft.com/office/drawing/2014/main" id="{676397CA-605A-47C1-829B-3712180A6C7F}"/>
                  </a:ext>
                </a:extLst>
              </p:cNvPr>
              <p:cNvCxnSpPr>
                <a:cxnSpLocks/>
              </p:cNvCxnSpPr>
              <p:nvPr/>
            </p:nvCxnSpPr>
            <p:spPr>
              <a:xfrm>
                <a:off x="8975429" y="4132735"/>
                <a:ext cx="0" cy="5576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41" name="文本框 240">
                <a:extLst>
                  <a:ext uri="{FF2B5EF4-FFF2-40B4-BE49-F238E27FC236}">
                    <a16:creationId xmlns:a16="http://schemas.microsoft.com/office/drawing/2014/main" id="{08C56D3D-76B5-421B-965A-3F9E9A676777}"/>
                  </a:ext>
                </a:extLst>
              </p:cNvPr>
              <p:cNvSpPr txBox="1"/>
              <p:nvPr/>
            </p:nvSpPr>
            <p:spPr>
              <a:xfrm>
                <a:off x="8895747" y="4128074"/>
                <a:ext cx="925725" cy="587774"/>
              </a:xfrm>
              <a:prstGeom prst="rect">
                <a:avLst/>
              </a:prstGeom>
              <a:noFill/>
            </p:spPr>
            <p:txBody>
              <a:bodyPr wrap="square">
                <a:spAutoFit/>
              </a:bodyPr>
              <a:lstStyle/>
              <a:p>
                <a:pPr algn="ctr"/>
                <a:r>
                  <a:rPr lang="en-US" altLang="zh-CN" sz="1400" dirty="0">
                    <a:latin typeface="Arial" panose="020B0604020202020204" pitchFamily="34" charset="0"/>
                    <a:ea typeface="微软雅黑" panose="020B0503020204020204" pitchFamily="34" charset="-122"/>
                    <a:cs typeface="Arial" panose="020B0604020202020204" pitchFamily="34" charset="0"/>
                  </a:rPr>
                  <a:t>Sample </a:t>
                </a:r>
              </a:p>
              <a:p>
                <a:pPr algn="ctr"/>
                <a:r>
                  <a:rPr lang="en-US" altLang="zh-CN" sz="1400" dirty="0">
                    <a:latin typeface="Arial" panose="020B0604020202020204" pitchFamily="34" charset="0"/>
                    <a:ea typeface="微软雅黑" panose="020B0503020204020204" pitchFamily="34" charset="-122"/>
                    <a:cs typeface="Arial" panose="020B0604020202020204" pitchFamily="34" charset="0"/>
                  </a:rPr>
                  <a:t>Slot 74</a:t>
                </a:r>
                <a:endParaRPr lang="zh-CN" altLang="en-US" sz="1400" dirty="0">
                  <a:latin typeface="Arial" panose="020B0604020202020204" pitchFamily="34" charset="0"/>
                  <a:ea typeface="微软雅黑" panose="020B0503020204020204" pitchFamily="34" charset="-122"/>
                  <a:cs typeface="Arial" panose="020B0604020202020204" pitchFamily="34" charset="0"/>
                </a:endParaRPr>
              </a:p>
            </p:txBody>
          </p:sp>
        </p:grpSp>
        <p:sp>
          <p:nvSpPr>
            <p:cNvPr id="242" name="文本框 241">
              <a:extLst>
                <a:ext uri="{FF2B5EF4-FFF2-40B4-BE49-F238E27FC236}">
                  <a16:creationId xmlns:a16="http://schemas.microsoft.com/office/drawing/2014/main" id="{CF78A967-C49D-467C-A570-D9887C467512}"/>
                </a:ext>
              </a:extLst>
            </p:cNvPr>
            <p:cNvSpPr txBox="1"/>
            <p:nvPr/>
          </p:nvSpPr>
          <p:spPr>
            <a:xfrm>
              <a:off x="8505911" y="4423027"/>
              <a:ext cx="527383" cy="400110"/>
            </a:xfrm>
            <a:prstGeom prst="rect">
              <a:avLst/>
            </a:prstGeom>
            <a:noFill/>
          </p:spPr>
          <p:txBody>
            <a:bodyPr wrap="square" rtlCol="0">
              <a:spAutoFit/>
            </a:bodyPr>
            <a:lstStyle/>
            <a:p>
              <a:r>
                <a:rPr lang="en-US" altLang="zh-CN" sz="2000" b="1" dirty="0">
                  <a:latin typeface="Arial" panose="020B0604020202020204" pitchFamily="34" charset="0"/>
                  <a:ea typeface="微软雅黑" panose="020B0503020204020204" pitchFamily="34" charset="-122"/>
                  <a:cs typeface="Arial" panose="020B0604020202020204" pitchFamily="34" charset="0"/>
                </a:rPr>
                <a:t>…</a:t>
              </a:r>
              <a:endParaRPr lang="zh-CN" altLang="en-US" sz="2000" b="1" dirty="0">
                <a:latin typeface="Arial" panose="020B0604020202020204" pitchFamily="34" charset="0"/>
                <a:ea typeface="微软雅黑" panose="020B0503020204020204" pitchFamily="34" charset="-122"/>
                <a:cs typeface="Arial" panose="020B0604020202020204" pitchFamily="34" charset="0"/>
              </a:endParaRPr>
            </a:p>
          </p:txBody>
        </p:sp>
        <mc:AlternateContent xmlns:mc="http://schemas.openxmlformats.org/markup-compatibility/2006" xmlns:a14="http://schemas.microsoft.com/office/drawing/2010/main">
          <mc:Choice Requires="a14">
            <p:sp>
              <p:nvSpPr>
                <p:cNvPr id="243" name="文本框 242">
                  <a:extLst>
                    <a:ext uri="{FF2B5EF4-FFF2-40B4-BE49-F238E27FC236}">
                      <a16:creationId xmlns:a16="http://schemas.microsoft.com/office/drawing/2014/main" id="{D134E207-48B5-4CA9-AFAA-44097D21B402}"/>
                    </a:ext>
                  </a:extLst>
                </p:cNvPr>
                <p:cNvSpPr txBox="1"/>
                <p:nvPr/>
              </p:nvSpPr>
              <p:spPr>
                <a:xfrm>
                  <a:off x="3918389" y="4111385"/>
                  <a:ext cx="4937228" cy="338554"/>
                </a:xfrm>
                <a:prstGeom prst="rect">
                  <a:avLst/>
                </a:prstGeom>
                <a:noFill/>
              </p:spPr>
              <p:txBody>
                <a:bodyPr wrap="square" rtlCol="0">
                  <a:spAutoFit/>
                </a:bodyPr>
                <a:lstStyle/>
                <a:p>
                  <a:r>
                    <a:rPr lang="en-US" altLang="zh-CN" sz="1600" b="1" dirty="0">
                      <a:latin typeface="Arial" panose="020B0604020202020204" pitchFamily="34" charset="0"/>
                      <a:ea typeface="微软雅黑" panose="020B0503020204020204" pitchFamily="34" charset="-122"/>
                      <a:cs typeface="Arial" panose="020B0604020202020204" pitchFamily="34" charset="0"/>
                    </a:rPr>
                    <a:t>CTE Format: 1</a:t>
                  </a:r>
                  <a14:m>
                    <m:oMath xmlns:m="http://schemas.openxmlformats.org/officeDocument/2006/math">
                      <m:r>
                        <a:rPr lang="en-US" altLang="zh-CN" sz="1600" b="1" i="1" smtClean="0">
                          <a:latin typeface="Cambria Math" panose="02040503050406030204" pitchFamily="18" charset="0"/>
                          <a:ea typeface="微软雅黑" panose="020B0503020204020204" pitchFamily="34" charset="-122"/>
                          <a:cs typeface="Arial" panose="020B0604020202020204" pitchFamily="34" charset="0"/>
                        </a:rPr>
                        <m:t>𝝁</m:t>
                      </m:r>
                      <m:r>
                        <a:rPr lang="en-US" altLang="zh-CN" sz="1600" b="1" i="1" smtClean="0">
                          <a:latin typeface="Cambria Math" panose="02040503050406030204" pitchFamily="18" charset="0"/>
                          <a:ea typeface="微软雅黑" panose="020B0503020204020204" pitchFamily="34" charset="-122"/>
                          <a:cs typeface="Arial" panose="020B0604020202020204" pitchFamily="34" charset="0"/>
                        </a:rPr>
                        <m:t>𝒔</m:t>
                      </m:r>
                    </m:oMath>
                  </a14:m>
                  <a:r>
                    <a:rPr lang="en-US" altLang="zh-CN" sz="1600" b="1" dirty="0">
                      <a:latin typeface="Arial" panose="020B0604020202020204" pitchFamily="34" charset="0"/>
                      <a:ea typeface="微软雅黑" panose="020B0503020204020204" pitchFamily="34" charset="-122"/>
                      <a:cs typeface="Arial" panose="020B0604020202020204" pitchFamily="34" charset="0"/>
                    </a:rPr>
                    <a:t> switching and sampling slots </a:t>
                  </a:r>
                  <a:endParaRPr lang="zh-CN" altLang="en-US" sz="1600" b="1" dirty="0">
                    <a:latin typeface="Arial" panose="020B0604020202020204" pitchFamily="34" charset="0"/>
                    <a:ea typeface="微软雅黑" panose="020B0503020204020204" pitchFamily="34" charset="-122"/>
                    <a:cs typeface="Arial" panose="020B0604020202020204" pitchFamily="34" charset="0"/>
                  </a:endParaRPr>
                </a:p>
              </p:txBody>
            </p:sp>
          </mc:Choice>
          <mc:Fallback xmlns="">
            <p:sp>
              <p:nvSpPr>
                <p:cNvPr id="243" name="文本框 242">
                  <a:extLst>
                    <a:ext uri="{FF2B5EF4-FFF2-40B4-BE49-F238E27FC236}">
                      <a16:creationId xmlns:a16="http://schemas.microsoft.com/office/drawing/2014/main" id="{D134E207-48B5-4CA9-AFAA-44097D21B402}"/>
                    </a:ext>
                  </a:extLst>
                </p:cNvPr>
                <p:cNvSpPr txBox="1">
                  <a:spLocks noRot="1" noChangeAspect="1" noMove="1" noResize="1" noEditPoints="1" noAdjustHandles="1" noChangeArrowheads="1" noChangeShapeType="1" noTextEdit="1"/>
                </p:cNvSpPr>
                <p:nvPr/>
              </p:nvSpPr>
              <p:spPr>
                <a:xfrm>
                  <a:off x="3918389" y="4111385"/>
                  <a:ext cx="4937228" cy="338554"/>
                </a:xfrm>
                <a:prstGeom prst="rect">
                  <a:avLst/>
                </a:prstGeom>
                <a:blipFill>
                  <a:blip r:embed="rId5"/>
                  <a:stretch>
                    <a:fillRect l="-741" t="-5357" b="-21429"/>
                  </a:stretch>
                </a:blipFill>
              </p:spPr>
              <p:txBody>
                <a:bodyPr/>
                <a:lstStyle/>
                <a:p>
                  <a:r>
                    <a:rPr lang="zh-CN" altLang="en-US">
                      <a:noFill/>
                    </a:rPr>
                    <a:t> </a:t>
                  </a:r>
                </a:p>
              </p:txBody>
            </p:sp>
          </mc:Fallback>
        </mc:AlternateContent>
        <p:cxnSp>
          <p:nvCxnSpPr>
            <p:cNvPr id="244" name="直接箭头连接符 243">
              <a:extLst>
                <a:ext uri="{FF2B5EF4-FFF2-40B4-BE49-F238E27FC236}">
                  <a16:creationId xmlns:a16="http://schemas.microsoft.com/office/drawing/2014/main" id="{018BAEC4-8057-4B66-A0A2-F71BEC2F3948}"/>
                </a:ext>
              </a:extLst>
            </p:cNvPr>
            <p:cNvCxnSpPr/>
            <p:nvPr/>
          </p:nvCxnSpPr>
          <p:spPr>
            <a:xfrm flipH="1">
              <a:off x="1734671" y="3298654"/>
              <a:ext cx="4652332" cy="1137019"/>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45" name="直接箭头连接符 244">
              <a:extLst>
                <a:ext uri="{FF2B5EF4-FFF2-40B4-BE49-F238E27FC236}">
                  <a16:creationId xmlns:a16="http://schemas.microsoft.com/office/drawing/2014/main" id="{B4AC22A9-3F95-4CD5-BB7C-B97255DD2864}"/>
                </a:ext>
              </a:extLst>
            </p:cNvPr>
            <p:cNvCxnSpPr>
              <a:cxnSpLocks/>
            </p:cNvCxnSpPr>
            <p:nvPr/>
          </p:nvCxnSpPr>
          <p:spPr>
            <a:xfrm>
              <a:off x="7121152" y="3313702"/>
              <a:ext cx="3254000" cy="1133232"/>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246" name="群組 27">
              <a:extLst>
                <a:ext uri="{FF2B5EF4-FFF2-40B4-BE49-F238E27FC236}">
                  <a16:creationId xmlns:a16="http://schemas.microsoft.com/office/drawing/2014/main" id="{0E2C0E88-615C-4A41-897B-AD95CDF8452B}"/>
                </a:ext>
              </a:extLst>
            </p:cNvPr>
            <p:cNvGrpSpPr/>
            <p:nvPr/>
          </p:nvGrpSpPr>
          <p:grpSpPr>
            <a:xfrm flipV="1">
              <a:off x="3133424" y="5011513"/>
              <a:ext cx="2432038" cy="172004"/>
              <a:chOff x="609600" y="3810000"/>
              <a:chExt cx="3232265" cy="228600"/>
            </a:xfrm>
            <a:solidFill>
              <a:schemeClr val="tx1"/>
            </a:solidFill>
          </p:grpSpPr>
          <p:sp>
            <p:nvSpPr>
              <p:cNvPr id="247" name="橢圓 29">
                <a:extLst>
                  <a:ext uri="{FF2B5EF4-FFF2-40B4-BE49-F238E27FC236}">
                    <a16:creationId xmlns:a16="http://schemas.microsoft.com/office/drawing/2014/main" id="{EAF3B811-6D4F-4E91-89A6-84138DB6CEBB}"/>
                  </a:ext>
                </a:extLst>
              </p:cNvPr>
              <p:cNvSpPr/>
              <p:nvPr/>
            </p:nvSpPr>
            <p:spPr>
              <a:xfrm>
                <a:off x="609600" y="3810000"/>
                <a:ext cx="228600" cy="228600"/>
              </a:xfrm>
              <a:prstGeom prst="ellipse">
                <a:avLst/>
              </a:prstGeom>
              <a:grp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kumimoji="1" lang="zh-TW" altLang="en-US"/>
              </a:p>
            </p:txBody>
          </p:sp>
          <p:sp>
            <p:nvSpPr>
              <p:cNvPr id="248" name="橢圓 30">
                <a:extLst>
                  <a:ext uri="{FF2B5EF4-FFF2-40B4-BE49-F238E27FC236}">
                    <a16:creationId xmlns:a16="http://schemas.microsoft.com/office/drawing/2014/main" id="{C9533602-1CF0-41A9-A3F6-7D21C5B54D38}"/>
                  </a:ext>
                </a:extLst>
              </p:cNvPr>
              <p:cNvSpPr/>
              <p:nvPr/>
            </p:nvSpPr>
            <p:spPr>
              <a:xfrm>
                <a:off x="1038695" y="3810000"/>
                <a:ext cx="228600" cy="228600"/>
              </a:xfrm>
              <a:prstGeom prst="ellipse">
                <a:avLst/>
              </a:prstGeom>
              <a:grp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kumimoji="1" lang="zh-TW" altLang="en-US"/>
              </a:p>
            </p:txBody>
          </p:sp>
          <p:sp>
            <p:nvSpPr>
              <p:cNvPr id="249" name="橢圓 31">
                <a:extLst>
                  <a:ext uri="{FF2B5EF4-FFF2-40B4-BE49-F238E27FC236}">
                    <a16:creationId xmlns:a16="http://schemas.microsoft.com/office/drawing/2014/main" id="{9E9DD9C8-1B90-428A-BB39-B1FCE99592CA}"/>
                  </a:ext>
                </a:extLst>
              </p:cNvPr>
              <p:cNvSpPr/>
              <p:nvPr/>
            </p:nvSpPr>
            <p:spPr>
              <a:xfrm>
                <a:off x="1467790" y="3810000"/>
                <a:ext cx="228600" cy="228600"/>
              </a:xfrm>
              <a:prstGeom prst="ellipse">
                <a:avLst/>
              </a:prstGeom>
              <a:grp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kumimoji="1" lang="zh-TW" altLang="en-US"/>
              </a:p>
            </p:txBody>
          </p:sp>
          <p:sp>
            <p:nvSpPr>
              <p:cNvPr id="250" name="橢圓 32">
                <a:extLst>
                  <a:ext uri="{FF2B5EF4-FFF2-40B4-BE49-F238E27FC236}">
                    <a16:creationId xmlns:a16="http://schemas.microsoft.com/office/drawing/2014/main" id="{7B81B816-6AE3-4DD5-A2E0-CC509B7DEDBF}"/>
                  </a:ext>
                </a:extLst>
              </p:cNvPr>
              <p:cNvSpPr/>
              <p:nvPr/>
            </p:nvSpPr>
            <p:spPr>
              <a:xfrm>
                <a:off x="1896885" y="3810000"/>
                <a:ext cx="228600" cy="228600"/>
              </a:xfrm>
              <a:prstGeom prst="ellipse">
                <a:avLst/>
              </a:prstGeom>
              <a:grp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kumimoji="1" lang="zh-TW" altLang="en-US"/>
              </a:p>
            </p:txBody>
          </p:sp>
          <p:sp>
            <p:nvSpPr>
              <p:cNvPr id="251" name="橢圓 33">
                <a:extLst>
                  <a:ext uri="{FF2B5EF4-FFF2-40B4-BE49-F238E27FC236}">
                    <a16:creationId xmlns:a16="http://schemas.microsoft.com/office/drawing/2014/main" id="{4179BA05-C25A-4EE0-AB5C-01CE88C899D3}"/>
                  </a:ext>
                </a:extLst>
              </p:cNvPr>
              <p:cNvSpPr/>
              <p:nvPr/>
            </p:nvSpPr>
            <p:spPr>
              <a:xfrm>
                <a:off x="2325980" y="3810000"/>
                <a:ext cx="228600" cy="228600"/>
              </a:xfrm>
              <a:prstGeom prst="ellipse">
                <a:avLst/>
              </a:prstGeom>
              <a:grp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kumimoji="1" lang="zh-TW" altLang="en-US"/>
              </a:p>
            </p:txBody>
          </p:sp>
          <p:sp>
            <p:nvSpPr>
              <p:cNvPr id="252" name="橢圓 34">
                <a:extLst>
                  <a:ext uri="{FF2B5EF4-FFF2-40B4-BE49-F238E27FC236}">
                    <a16:creationId xmlns:a16="http://schemas.microsoft.com/office/drawing/2014/main" id="{6279DCCE-CF8F-4BA3-A624-8F1AFEF749B2}"/>
                  </a:ext>
                </a:extLst>
              </p:cNvPr>
              <p:cNvSpPr/>
              <p:nvPr/>
            </p:nvSpPr>
            <p:spPr>
              <a:xfrm>
                <a:off x="2755075" y="3810000"/>
                <a:ext cx="228600" cy="228600"/>
              </a:xfrm>
              <a:prstGeom prst="ellipse">
                <a:avLst/>
              </a:prstGeom>
              <a:grp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kumimoji="1" lang="zh-TW" altLang="en-US"/>
              </a:p>
            </p:txBody>
          </p:sp>
          <p:sp>
            <p:nvSpPr>
              <p:cNvPr id="253" name="橢圓 35">
                <a:extLst>
                  <a:ext uri="{FF2B5EF4-FFF2-40B4-BE49-F238E27FC236}">
                    <a16:creationId xmlns:a16="http://schemas.microsoft.com/office/drawing/2014/main" id="{652A2EE7-B62E-46DD-AA6E-D9199D4090E2}"/>
                  </a:ext>
                </a:extLst>
              </p:cNvPr>
              <p:cNvSpPr/>
              <p:nvPr/>
            </p:nvSpPr>
            <p:spPr>
              <a:xfrm>
                <a:off x="3184170" y="3810000"/>
                <a:ext cx="228600" cy="228600"/>
              </a:xfrm>
              <a:prstGeom prst="ellipse">
                <a:avLst/>
              </a:prstGeom>
              <a:grp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kumimoji="1" lang="zh-TW" altLang="en-US"/>
              </a:p>
            </p:txBody>
          </p:sp>
          <p:sp>
            <p:nvSpPr>
              <p:cNvPr id="254" name="橢圓 37">
                <a:extLst>
                  <a:ext uri="{FF2B5EF4-FFF2-40B4-BE49-F238E27FC236}">
                    <a16:creationId xmlns:a16="http://schemas.microsoft.com/office/drawing/2014/main" id="{1474AB05-0F53-419B-B700-A88FBC2DF0BE}"/>
                  </a:ext>
                </a:extLst>
              </p:cNvPr>
              <p:cNvSpPr/>
              <p:nvPr/>
            </p:nvSpPr>
            <p:spPr>
              <a:xfrm>
                <a:off x="3613265" y="3810000"/>
                <a:ext cx="228600" cy="228600"/>
              </a:xfrm>
              <a:prstGeom prst="ellipse">
                <a:avLst/>
              </a:prstGeom>
              <a:grp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kumimoji="1" lang="zh-TW" altLang="en-US"/>
              </a:p>
            </p:txBody>
          </p:sp>
        </p:grpSp>
        <p:sp>
          <p:nvSpPr>
            <p:cNvPr id="255" name="橢圓 40">
              <a:extLst>
                <a:ext uri="{FF2B5EF4-FFF2-40B4-BE49-F238E27FC236}">
                  <a16:creationId xmlns:a16="http://schemas.microsoft.com/office/drawing/2014/main" id="{6950035E-7636-40E0-8C24-0DED2A69EF74}"/>
                </a:ext>
              </a:extLst>
            </p:cNvPr>
            <p:cNvSpPr/>
            <p:nvPr/>
          </p:nvSpPr>
          <p:spPr>
            <a:xfrm flipV="1">
              <a:off x="6694719" y="5022664"/>
              <a:ext cx="172004" cy="172004"/>
            </a:xfrm>
            <a:prstGeom prst="ellipse">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kumimoji="1" lang="zh-TW" altLang="en-US"/>
            </a:p>
          </p:txBody>
        </p:sp>
        <p:sp>
          <p:nvSpPr>
            <p:cNvPr id="256" name="橢圓 42">
              <a:extLst>
                <a:ext uri="{FF2B5EF4-FFF2-40B4-BE49-F238E27FC236}">
                  <a16:creationId xmlns:a16="http://schemas.microsoft.com/office/drawing/2014/main" id="{786E62FD-301C-42E6-B87B-2FCD6D30767A}"/>
                </a:ext>
              </a:extLst>
            </p:cNvPr>
            <p:cNvSpPr/>
            <p:nvPr/>
          </p:nvSpPr>
          <p:spPr>
            <a:xfrm flipV="1">
              <a:off x="8093452" y="5011513"/>
              <a:ext cx="172004" cy="172004"/>
            </a:xfrm>
            <a:prstGeom prst="ellipse">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kumimoji="1" lang="zh-TW" altLang="en-US"/>
            </a:p>
          </p:txBody>
        </p:sp>
        <p:sp>
          <p:nvSpPr>
            <p:cNvPr id="257" name="橢圓 45">
              <a:extLst>
                <a:ext uri="{FF2B5EF4-FFF2-40B4-BE49-F238E27FC236}">
                  <a16:creationId xmlns:a16="http://schemas.microsoft.com/office/drawing/2014/main" id="{8E8069A3-BBEB-4D97-9936-5168CAADA03C}"/>
                </a:ext>
              </a:extLst>
            </p:cNvPr>
            <p:cNvSpPr/>
            <p:nvPr/>
          </p:nvSpPr>
          <p:spPr>
            <a:xfrm flipV="1">
              <a:off x="9946286" y="4999674"/>
              <a:ext cx="172004" cy="172004"/>
            </a:xfrm>
            <a:prstGeom prst="ellipse">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kumimoji="1" lang="zh-TW" altLang="en-US"/>
            </a:p>
          </p:txBody>
        </p:sp>
      </p:grpSp>
      <p:grpSp>
        <p:nvGrpSpPr>
          <p:cNvPr id="32" name="组合 31">
            <a:extLst>
              <a:ext uri="{FF2B5EF4-FFF2-40B4-BE49-F238E27FC236}">
                <a16:creationId xmlns:a16="http://schemas.microsoft.com/office/drawing/2014/main" id="{586B5899-D542-4DAF-93FF-606B6E323F08}"/>
              </a:ext>
            </a:extLst>
          </p:cNvPr>
          <p:cNvGrpSpPr/>
          <p:nvPr/>
        </p:nvGrpSpPr>
        <p:grpSpPr>
          <a:xfrm>
            <a:off x="2556376" y="1217189"/>
            <a:ext cx="1201049" cy="2147063"/>
            <a:chOff x="2556376" y="1217189"/>
            <a:chExt cx="1201049" cy="2147063"/>
          </a:xfrm>
        </p:grpSpPr>
        <p:grpSp>
          <p:nvGrpSpPr>
            <p:cNvPr id="199" name="群組 89">
              <a:extLst>
                <a:ext uri="{FF2B5EF4-FFF2-40B4-BE49-F238E27FC236}">
                  <a16:creationId xmlns:a16="http://schemas.microsoft.com/office/drawing/2014/main" id="{EFDFF31B-A46E-4E2D-8EDC-2608AFB245BB}"/>
                </a:ext>
              </a:extLst>
            </p:cNvPr>
            <p:cNvGrpSpPr/>
            <p:nvPr/>
          </p:nvGrpSpPr>
          <p:grpSpPr>
            <a:xfrm>
              <a:off x="2731642" y="1565568"/>
              <a:ext cx="829364" cy="1798684"/>
              <a:chOff x="1923803" y="293521"/>
              <a:chExt cx="1643856" cy="1798684"/>
            </a:xfrm>
            <a:noFill/>
          </p:grpSpPr>
          <p:sp>
            <p:nvSpPr>
              <p:cNvPr id="200" name="矩形 199">
                <a:extLst>
                  <a:ext uri="{FF2B5EF4-FFF2-40B4-BE49-F238E27FC236}">
                    <a16:creationId xmlns:a16="http://schemas.microsoft.com/office/drawing/2014/main" id="{CF6EE72C-25CD-4260-9E36-D01EE7F75122}"/>
                  </a:ext>
                </a:extLst>
              </p:cNvPr>
              <p:cNvSpPr/>
              <p:nvPr/>
            </p:nvSpPr>
            <p:spPr>
              <a:xfrm>
                <a:off x="1923803" y="1546369"/>
                <a:ext cx="1643856" cy="541166"/>
              </a:xfrm>
              <a:prstGeom prst="rect">
                <a:avLst/>
              </a:prstGeom>
              <a:grpFill/>
              <a:ln w="38100">
                <a:solidFill>
                  <a:schemeClr val="tx1"/>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altLang="zh-CN" sz="1400" b="1" dirty="0">
                    <a:solidFill>
                      <a:schemeClr val="tx1"/>
                    </a:solidFill>
                    <a:latin typeface="Arial" panose="020B0604020202020204" pitchFamily="34" charset="0"/>
                    <a:cs typeface="Arial" panose="020B0604020202020204" pitchFamily="34" charset="0"/>
                  </a:rPr>
                  <a:t>ADV_EXT_IND</a:t>
                </a:r>
                <a:endParaRPr kumimoji="1" lang="zh-TW" altLang="en-US" sz="1400" b="1" dirty="0">
                  <a:solidFill>
                    <a:schemeClr val="tx1"/>
                  </a:solidFill>
                  <a:latin typeface="Arial" panose="020B0604020202020204" pitchFamily="34" charset="0"/>
                  <a:cs typeface="Arial" panose="020B0604020202020204" pitchFamily="34" charset="0"/>
                </a:endParaRPr>
              </a:p>
            </p:txBody>
          </p:sp>
          <p:cxnSp>
            <p:nvCxnSpPr>
              <p:cNvPr id="201" name="直線箭頭接點 91">
                <a:extLst>
                  <a:ext uri="{FF2B5EF4-FFF2-40B4-BE49-F238E27FC236}">
                    <a16:creationId xmlns:a16="http://schemas.microsoft.com/office/drawing/2014/main" id="{E97C09E9-8DC5-4153-B063-FA4A68266C3C}"/>
                  </a:ext>
                </a:extLst>
              </p:cNvPr>
              <p:cNvCxnSpPr>
                <a:cxnSpLocks/>
              </p:cNvCxnSpPr>
              <p:nvPr/>
            </p:nvCxnSpPr>
            <p:spPr>
              <a:xfrm flipV="1">
                <a:off x="1923805" y="293521"/>
                <a:ext cx="0" cy="1775475"/>
              </a:xfrm>
              <a:prstGeom prst="straightConnector1">
                <a:avLst/>
              </a:prstGeom>
              <a:grpFill/>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02" name="直線箭頭接點 92">
                <a:extLst>
                  <a:ext uri="{FF2B5EF4-FFF2-40B4-BE49-F238E27FC236}">
                    <a16:creationId xmlns:a16="http://schemas.microsoft.com/office/drawing/2014/main" id="{011AF86A-2A4E-403E-8BC0-FDFF0803B642}"/>
                  </a:ext>
                </a:extLst>
              </p:cNvPr>
              <p:cNvCxnSpPr>
                <a:cxnSpLocks/>
              </p:cNvCxnSpPr>
              <p:nvPr/>
            </p:nvCxnSpPr>
            <p:spPr>
              <a:xfrm flipH="1" flipV="1">
                <a:off x="3549347" y="293521"/>
                <a:ext cx="18312" cy="1798684"/>
              </a:xfrm>
              <a:prstGeom prst="straightConnector1">
                <a:avLst/>
              </a:prstGeom>
              <a:grpFill/>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258" name="文本框 257">
              <a:extLst>
                <a:ext uri="{FF2B5EF4-FFF2-40B4-BE49-F238E27FC236}">
                  <a16:creationId xmlns:a16="http://schemas.microsoft.com/office/drawing/2014/main" id="{D830CCA6-D49D-4AB2-B797-EB6A7D29CE00}"/>
                </a:ext>
              </a:extLst>
            </p:cNvPr>
            <p:cNvSpPr txBox="1"/>
            <p:nvPr/>
          </p:nvSpPr>
          <p:spPr>
            <a:xfrm>
              <a:off x="2556376" y="1217189"/>
              <a:ext cx="1201049" cy="338554"/>
            </a:xfrm>
            <a:prstGeom prst="rect">
              <a:avLst/>
            </a:prstGeom>
            <a:noFill/>
          </p:spPr>
          <p:txBody>
            <a:bodyPr wrap="square" rtlCol="0">
              <a:spAutoFit/>
            </a:bodyPr>
            <a:lstStyle/>
            <a:p>
              <a:pPr algn="ctr"/>
              <a:r>
                <a:rPr lang="en-US" altLang="zh-CN" sz="1600" dirty="0">
                  <a:latin typeface="Arial" panose="020B0604020202020204" pitchFamily="34" charset="0"/>
                  <a:ea typeface="微软雅黑" panose="020B0503020204020204" pitchFamily="34" charset="-122"/>
                  <a:cs typeface="Arial" panose="020B0604020202020204" pitchFamily="34" charset="0"/>
                </a:rPr>
                <a:t>Advertising</a:t>
              </a:r>
              <a:endParaRPr lang="zh-CN" altLang="en-US" sz="1600" dirty="0">
                <a:latin typeface="Arial" panose="020B0604020202020204" pitchFamily="34" charset="0"/>
                <a:ea typeface="微软雅黑" panose="020B0503020204020204" pitchFamily="34" charset="-122"/>
                <a:cs typeface="Arial" panose="020B0604020202020204" pitchFamily="34" charset="0"/>
              </a:endParaRPr>
            </a:p>
          </p:txBody>
        </p:sp>
      </p:grpSp>
      <p:grpSp>
        <p:nvGrpSpPr>
          <p:cNvPr id="33" name="组合 32">
            <a:extLst>
              <a:ext uri="{FF2B5EF4-FFF2-40B4-BE49-F238E27FC236}">
                <a16:creationId xmlns:a16="http://schemas.microsoft.com/office/drawing/2014/main" id="{87EFEBBE-3E92-4F6C-AAC6-2C7DF0C9B07A}"/>
              </a:ext>
            </a:extLst>
          </p:cNvPr>
          <p:cNvGrpSpPr/>
          <p:nvPr/>
        </p:nvGrpSpPr>
        <p:grpSpPr>
          <a:xfrm>
            <a:off x="3778113" y="1217189"/>
            <a:ext cx="1206139" cy="2142393"/>
            <a:chOff x="3778113" y="1217189"/>
            <a:chExt cx="1206139" cy="2142393"/>
          </a:xfrm>
        </p:grpSpPr>
        <p:grpSp>
          <p:nvGrpSpPr>
            <p:cNvPr id="203" name="群組 89">
              <a:extLst>
                <a:ext uri="{FF2B5EF4-FFF2-40B4-BE49-F238E27FC236}">
                  <a16:creationId xmlns:a16="http://schemas.microsoft.com/office/drawing/2014/main" id="{7491CC64-D40E-4981-A543-043DBC77640C}"/>
                </a:ext>
              </a:extLst>
            </p:cNvPr>
            <p:cNvGrpSpPr/>
            <p:nvPr/>
          </p:nvGrpSpPr>
          <p:grpSpPr>
            <a:xfrm>
              <a:off x="3940264" y="1557721"/>
              <a:ext cx="877729" cy="1801861"/>
              <a:chOff x="1921358" y="285278"/>
              <a:chExt cx="1768187" cy="1801861"/>
            </a:xfrm>
            <a:noFill/>
          </p:grpSpPr>
          <p:sp>
            <p:nvSpPr>
              <p:cNvPr id="204" name="矩形 203">
                <a:extLst>
                  <a:ext uri="{FF2B5EF4-FFF2-40B4-BE49-F238E27FC236}">
                    <a16:creationId xmlns:a16="http://schemas.microsoft.com/office/drawing/2014/main" id="{09C4F292-1585-446F-9781-0B942412D817}"/>
                  </a:ext>
                </a:extLst>
              </p:cNvPr>
              <p:cNvSpPr/>
              <p:nvPr/>
            </p:nvSpPr>
            <p:spPr>
              <a:xfrm>
                <a:off x="1923802" y="1546369"/>
                <a:ext cx="1765743" cy="540770"/>
              </a:xfrm>
              <a:prstGeom prst="rect">
                <a:avLst/>
              </a:prstGeom>
              <a:grpFill/>
              <a:ln w="38100">
                <a:solidFill>
                  <a:schemeClr val="tx1"/>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altLang="zh-CN" sz="1400" b="1" dirty="0">
                    <a:solidFill>
                      <a:schemeClr val="tx1"/>
                    </a:solidFill>
                    <a:latin typeface="Arial" panose="020B0604020202020204" pitchFamily="34" charset="0"/>
                    <a:cs typeface="Arial" panose="020B0604020202020204" pitchFamily="34" charset="0"/>
                  </a:rPr>
                  <a:t>AUX_ADV_IND</a:t>
                </a:r>
                <a:endParaRPr kumimoji="1" lang="zh-TW" altLang="en-US" sz="1400" b="1" dirty="0">
                  <a:solidFill>
                    <a:schemeClr val="tx1"/>
                  </a:solidFill>
                  <a:latin typeface="Arial" panose="020B0604020202020204" pitchFamily="34" charset="0"/>
                  <a:cs typeface="Arial" panose="020B0604020202020204" pitchFamily="34" charset="0"/>
                </a:endParaRPr>
              </a:p>
            </p:txBody>
          </p:sp>
          <p:cxnSp>
            <p:nvCxnSpPr>
              <p:cNvPr id="205" name="直線箭頭接點 91">
                <a:extLst>
                  <a:ext uri="{FF2B5EF4-FFF2-40B4-BE49-F238E27FC236}">
                    <a16:creationId xmlns:a16="http://schemas.microsoft.com/office/drawing/2014/main" id="{E22EE3D0-D8E2-4E90-98B6-98B71B6109C0}"/>
                  </a:ext>
                </a:extLst>
              </p:cNvPr>
              <p:cNvCxnSpPr>
                <a:cxnSpLocks/>
              </p:cNvCxnSpPr>
              <p:nvPr/>
            </p:nvCxnSpPr>
            <p:spPr>
              <a:xfrm flipV="1">
                <a:off x="1921358" y="285278"/>
                <a:ext cx="2444" cy="1261090"/>
              </a:xfrm>
              <a:prstGeom prst="straightConnector1">
                <a:avLst/>
              </a:prstGeom>
              <a:grpFill/>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06" name="直線箭頭接點 92">
                <a:extLst>
                  <a:ext uri="{FF2B5EF4-FFF2-40B4-BE49-F238E27FC236}">
                    <a16:creationId xmlns:a16="http://schemas.microsoft.com/office/drawing/2014/main" id="{C9DED375-D1E8-4289-BCD6-4FFC33F5DFF9}"/>
                  </a:ext>
                </a:extLst>
              </p:cNvPr>
              <p:cNvCxnSpPr>
                <a:cxnSpLocks/>
              </p:cNvCxnSpPr>
              <p:nvPr/>
            </p:nvCxnSpPr>
            <p:spPr>
              <a:xfrm flipV="1">
                <a:off x="3679886" y="293125"/>
                <a:ext cx="0" cy="1253243"/>
              </a:xfrm>
              <a:prstGeom prst="straightConnector1">
                <a:avLst/>
              </a:prstGeom>
              <a:grpFill/>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259" name="文本框 258">
              <a:extLst>
                <a:ext uri="{FF2B5EF4-FFF2-40B4-BE49-F238E27FC236}">
                  <a16:creationId xmlns:a16="http://schemas.microsoft.com/office/drawing/2014/main" id="{963A1937-988E-4EBA-A662-2BA98DC294A7}"/>
                </a:ext>
              </a:extLst>
            </p:cNvPr>
            <p:cNvSpPr txBox="1"/>
            <p:nvPr/>
          </p:nvSpPr>
          <p:spPr>
            <a:xfrm>
              <a:off x="3778113" y="1217189"/>
              <a:ext cx="1206139" cy="338554"/>
            </a:xfrm>
            <a:prstGeom prst="rect">
              <a:avLst/>
            </a:prstGeom>
            <a:noFill/>
          </p:spPr>
          <p:txBody>
            <a:bodyPr wrap="square" rtlCol="0">
              <a:spAutoFit/>
            </a:bodyPr>
            <a:lstStyle/>
            <a:p>
              <a:pPr algn="ctr"/>
              <a:r>
                <a:rPr lang="en-US" altLang="zh-CN" sz="1600" dirty="0">
                  <a:latin typeface="Arial" panose="020B0604020202020204" pitchFamily="34" charset="0"/>
                  <a:ea typeface="微软雅黑" panose="020B0503020204020204" pitchFamily="34" charset="-122"/>
                  <a:cs typeface="Arial" panose="020B0604020202020204" pitchFamily="34" charset="0"/>
                </a:rPr>
                <a:t>Ext Adv</a:t>
              </a:r>
              <a:endParaRPr lang="zh-CN" altLang="en-US" sz="1600" dirty="0">
                <a:latin typeface="Arial" panose="020B0604020202020204" pitchFamily="34" charset="0"/>
                <a:ea typeface="微软雅黑" panose="020B0503020204020204" pitchFamily="34" charset="-122"/>
                <a:cs typeface="Arial" panose="020B0604020202020204" pitchFamily="34" charset="0"/>
              </a:endParaRPr>
            </a:p>
          </p:txBody>
        </p:sp>
      </p:grpSp>
      <p:grpSp>
        <p:nvGrpSpPr>
          <p:cNvPr id="35" name="组合 34">
            <a:extLst>
              <a:ext uri="{FF2B5EF4-FFF2-40B4-BE49-F238E27FC236}">
                <a16:creationId xmlns:a16="http://schemas.microsoft.com/office/drawing/2014/main" id="{098CA311-2121-4114-A7BA-18D39DE32340}"/>
              </a:ext>
            </a:extLst>
          </p:cNvPr>
          <p:cNvGrpSpPr/>
          <p:nvPr/>
        </p:nvGrpSpPr>
        <p:grpSpPr>
          <a:xfrm>
            <a:off x="5202370" y="1210704"/>
            <a:ext cx="2075879" cy="2149019"/>
            <a:chOff x="5202370" y="1217189"/>
            <a:chExt cx="2075879" cy="2149019"/>
          </a:xfrm>
        </p:grpSpPr>
        <p:sp>
          <p:nvSpPr>
            <p:cNvPr id="207" name="矩形 206">
              <a:extLst>
                <a:ext uri="{FF2B5EF4-FFF2-40B4-BE49-F238E27FC236}">
                  <a16:creationId xmlns:a16="http://schemas.microsoft.com/office/drawing/2014/main" id="{9B06C9BF-C9AE-412C-845D-669D6F9DE0B3}"/>
                </a:ext>
              </a:extLst>
            </p:cNvPr>
            <p:cNvSpPr/>
            <p:nvPr/>
          </p:nvSpPr>
          <p:spPr>
            <a:xfrm>
              <a:off x="5251730" y="2825862"/>
              <a:ext cx="1977161" cy="540346"/>
            </a:xfrm>
            <a:prstGeom prst="rect">
              <a:avLst/>
            </a:prstGeom>
            <a:noFill/>
            <a:ln w="38100">
              <a:solidFill>
                <a:schemeClr val="tx1"/>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kumimoji="1" lang="zh-TW" altLang="en-US" sz="1400" b="1" dirty="0">
                <a:solidFill>
                  <a:schemeClr val="tx1"/>
                </a:solidFill>
                <a:latin typeface="Arial" panose="020B0604020202020204" pitchFamily="34" charset="0"/>
                <a:cs typeface="Arial" panose="020B0604020202020204" pitchFamily="34" charset="0"/>
              </a:endParaRPr>
            </a:p>
          </p:txBody>
        </p:sp>
        <p:cxnSp>
          <p:nvCxnSpPr>
            <p:cNvPr id="208" name="直線箭頭接點 91">
              <a:extLst>
                <a:ext uri="{FF2B5EF4-FFF2-40B4-BE49-F238E27FC236}">
                  <a16:creationId xmlns:a16="http://schemas.microsoft.com/office/drawing/2014/main" id="{9330BD24-6EDD-4F6A-9AC1-DE8BF333D20C}"/>
                </a:ext>
              </a:extLst>
            </p:cNvPr>
            <p:cNvCxnSpPr>
              <a:cxnSpLocks/>
            </p:cNvCxnSpPr>
            <p:nvPr/>
          </p:nvCxnSpPr>
          <p:spPr>
            <a:xfrm flipV="1">
              <a:off x="5250142" y="1557721"/>
              <a:ext cx="1588" cy="1268140"/>
            </a:xfrm>
            <a:prstGeom prst="straightConnector1">
              <a:avLst/>
            </a:prstGeom>
            <a:noFill/>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09" name="直線箭頭接點 92">
              <a:extLst>
                <a:ext uri="{FF2B5EF4-FFF2-40B4-BE49-F238E27FC236}">
                  <a16:creationId xmlns:a16="http://schemas.microsoft.com/office/drawing/2014/main" id="{B3EE3FA9-3251-4214-A663-C3D538C8DBE7}"/>
                </a:ext>
              </a:extLst>
            </p:cNvPr>
            <p:cNvCxnSpPr>
              <a:cxnSpLocks/>
            </p:cNvCxnSpPr>
            <p:nvPr/>
          </p:nvCxnSpPr>
          <p:spPr>
            <a:xfrm flipV="1">
              <a:off x="7228891" y="1557721"/>
              <a:ext cx="0" cy="1260293"/>
            </a:xfrm>
            <a:prstGeom prst="straightConnector1">
              <a:avLst/>
            </a:prstGeom>
            <a:noFill/>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10" name="矩形 209">
              <a:extLst>
                <a:ext uri="{FF2B5EF4-FFF2-40B4-BE49-F238E27FC236}">
                  <a16:creationId xmlns:a16="http://schemas.microsoft.com/office/drawing/2014/main" id="{CF7CCDCA-A38C-4E26-AD75-6C4E9621026E}"/>
                </a:ext>
              </a:extLst>
            </p:cNvPr>
            <p:cNvSpPr/>
            <p:nvPr/>
          </p:nvSpPr>
          <p:spPr>
            <a:xfrm>
              <a:off x="6387003" y="2879015"/>
              <a:ext cx="758483" cy="419639"/>
            </a:xfrm>
            <a:prstGeom prst="rect">
              <a:avLst/>
            </a:prstGeom>
            <a:noFill/>
            <a:ln w="12700">
              <a:solidFill>
                <a:schemeClr val="tx1"/>
              </a:solidFill>
              <a:prstDash val="sysDash"/>
            </a:ln>
          </p:spPr>
          <p:style>
            <a:lnRef idx="1">
              <a:schemeClr val="accent3"/>
            </a:lnRef>
            <a:fillRef idx="3">
              <a:schemeClr val="accent3"/>
            </a:fillRef>
            <a:effectRef idx="2">
              <a:schemeClr val="accent3"/>
            </a:effectRef>
            <a:fontRef idx="minor">
              <a:schemeClr val="lt1"/>
            </a:fontRef>
          </p:style>
          <p:txBody>
            <a:bodyPr rtlCol="0" anchor="ctr"/>
            <a:lstStyle/>
            <a:p>
              <a:pPr algn="ctr"/>
              <a:r>
                <a:rPr kumimoji="1" lang="en-US" altLang="zh-TW" sz="1400" b="1" dirty="0">
                  <a:solidFill>
                    <a:schemeClr val="tx1"/>
                  </a:solidFill>
                  <a:latin typeface="Arial" panose="020B0604020202020204" pitchFamily="34" charset="0"/>
                  <a:cs typeface="Arial" panose="020B0604020202020204" pitchFamily="34" charset="0"/>
                </a:rPr>
                <a:t>CTE</a:t>
              </a:r>
              <a:endParaRPr kumimoji="1" lang="zh-TW" altLang="en-US" sz="1400" b="1" dirty="0">
                <a:solidFill>
                  <a:schemeClr val="tx1"/>
                </a:solidFill>
                <a:latin typeface="Arial" panose="020B0604020202020204" pitchFamily="34" charset="0"/>
                <a:cs typeface="Arial" panose="020B0604020202020204" pitchFamily="34" charset="0"/>
              </a:endParaRPr>
            </a:p>
          </p:txBody>
        </p:sp>
        <p:sp>
          <p:nvSpPr>
            <p:cNvPr id="211" name="文本框 210">
              <a:extLst>
                <a:ext uri="{FF2B5EF4-FFF2-40B4-BE49-F238E27FC236}">
                  <a16:creationId xmlns:a16="http://schemas.microsoft.com/office/drawing/2014/main" id="{EF8B454E-D06A-4588-A3A8-8081040F5175}"/>
                </a:ext>
              </a:extLst>
            </p:cNvPr>
            <p:cNvSpPr txBox="1"/>
            <p:nvPr/>
          </p:nvSpPr>
          <p:spPr>
            <a:xfrm>
              <a:off x="5480391" y="2506480"/>
              <a:ext cx="1582823" cy="307777"/>
            </a:xfrm>
            <a:prstGeom prst="rect">
              <a:avLst/>
            </a:prstGeom>
            <a:noFill/>
          </p:spPr>
          <p:txBody>
            <a:bodyPr wrap="square" rtlCol="0">
              <a:spAutoFit/>
            </a:bodyPr>
            <a:lstStyle/>
            <a:p>
              <a:r>
                <a:rPr lang="en-US" altLang="zh-CN" sz="1400" b="1" dirty="0">
                  <a:latin typeface="Arial" panose="020B0604020202020204" pitchFamily="34" charset="0"/>
                  <a:ea typeface="微软雅黑" panose="020B0503020204020204" pitchFamily="34" charset="-122"/>
                  <a:cs typeface="Arial" panose="020B0604020202020204" pitchFamily="34" charset="0"/>
                </a:rPr>
                <a:t>AUX_SYNC_IND</a:t>
              </a:r>
              <a:endParaRPr lang="zh-CN" altLang="en-US" sz="1400" b="1" dirty="0">
                <a:latin typeface="Arial" panose="020B0604020202020204" pitchFamily="34" charset="0"/>
                <a:ea typeface="微软雅黑" panose="020B0503020204020204" pitchFamily="34" charset="-122"/>
                <a:cs typeface="Arial" panose="020B0604020202020204" pitchFamily="34" charset="0"/>
              </a:endParaRPr>
            </a:p>
          </p:txBody>
        </p:sp>
        <p:sp>
          <p:nvSpPr>
            <p:cNvPr id="213" name="矩形 212">
              <a:extLst>
                <a:ext uri="{FF2B5EF4-FFF2-40B4-BE49-F238E27FC236}">
                  <a16:creationId xmlns:a16="http://schemas.microsoft.com/office/drawing/2014/main" id="{39CE2727-B1F4-4204-BC7F-BAE271B4C577}"/>
                </a:ext>
              </a:extLst>
            </p:cNvPr>
            <p:cNvSpPr/>
            <p:nvPr/>
          </p:nvSpPr>
          <p:spPr>
            <a:xfrm>
              <a:off x="5325031" y="2879179"/>
              <a:ext cx="989972" cy="419639"/>
            </a:xfrm>
            <a:prstGeom prst="rect">
              <a:avLst/>
            </a:prstGeom>
            <a:noFill/>
            <a:ln w="12700">
              <a:solidFill>
                <a:schemeClr val="tx1"/>
              </a:solidFill>
              <a:prstDash val="sysDash"/>
            </a:ln>
          </p:spPr>
          <p:style>
            <a:lnRef idx="1">
              <a:schemeClr val="accent3"/>
            </a:lnRef>
            <a:fillRef idx="3">
              <a:schemeClr val="accent3"/>
            </a:fillRef>
            <a:effectRef idx="2">
              <a:schemeClr val="accent3"/>
            </a:effectRef>
            <a:fontRef idx="minor">
              <a:schemeClr val="lt1"/>
            </a:fontRef>
          </p:style>
          <p:txBody>
            <a:bodyPr rtlCol="0" anchor="ctr"/>
            <a:lstStyle/>
            <a:p>
              <a:pPr algn="ctr"/>
              <a:r>
                <a:rPr kumimoji="1" lang="en-US" altLang="zh-TW" sz="1400" b="1" dirty="0">
                  <a:solidFill>
                    <a:schemeClr val="tx1"/>
                  </a:solidFill>
                  <a:latin typeface="Arial" panose="020B0604020202020204" pitchFamily="34" charset="0"/>
                  <a:cs typeface="Arial" panose="020B0604020202020204" pitchFamily="34" charset="0"/>
                </a:rPr>
                <a:t>CTE Info</a:t>
              </a:r>
              <a:endParaRPr kumimoji="1" lang="zh-TW" altLang="en-US" sz="1400" b="1" dirty="0">
                <a:solidFill>
                  <a:schemeClr val="tx1"/>
                </a:solidFill>
                <a:latin typeface="Arial" panose="020B0604020202020204" pitchFamily="34" charset="0"/>
                <a:cs typeface="Arial" panose="020B0604020202020204" pitchFamily="34" charset="0"/>
              </a:endParaRPr>
            </a:p>
          </p:txBody>
        </p:sp>
        <p:sp>
          <p:nvSpPr>
            <p:cNvPr id="260" name="文本框 259">
              <a:extLst>
                <a:ext uri="{FF2B5EF4-FFF2-40B4-BE49-F238E27FC236}">
                  <a16:creationId xmlns:a16="http://schemas.microsoft.com/office/drawing/2014/main" id="{443CD891-18AA-4437-BC19-AAAB88AFE9F3}"/>
                </a:ext>
              </a:extLst>
            </p:cNvPr>
            <p:cNvSpPr txBox="1"/>
            <p:nvPr/>
          </p:nvSpPr>
          <p:spPr>
            <a:xfrm>
              <a:off x="5202370" y="1217189"/>
              <a:ext cx="2075879" cy="338554"/>
            </a:xfrm>
            <a:prstGeom prst="rect">
              <a:avLst/>
            </a:prstGeom>
            <a:noFill/>
          </p:spPr>
          <p:txBody>
            <a:bodyPr wrap="square" rtlCol="0">
              <a:spAutoFit/>
            </a:bodyPr>
            <a:lstStyle/>
            <a:p>
              <a:pPr algn="ctr"/>
              <a:r>
                <a:rPr lang="en-US" altLang="zh-CN" sz="1600" dirty="0">
                  <a:latin typeface="Arial" panose="020B0604020202020204" pitchFamily="34" charset="0"/>
                  <a:ea typeface="微软雅黑" panose="020B0503020204020204" pitchFamily="34" charset="-122"/>
                  <a:cs typeface="Arial" panose="020B0604020202020204" pitchFamily="34" charset="0"/>
                </a:rPr>
                <a:t>Periodic advertising</a:t>
              </a:r>
              <a:endParaRPr lang="zh-CN" altLang="en-US" sz="1600" dirty="0">
                <a:latin typeface="Arial" panose="020B0604020202020204" pitchFamily="34" charset="0"/>
                <a:ea typeface="微软雅黑" panose="020B0503020204020204" pitchFamily="34" charset="-122"/>
                <a:cs typeface="Arial" panose="020B0604020202020204" pitchFamily="34" charset="0"/>
              </a:endParaRPr>
            </a:p>
          </p:txBody>
        </p:sp>
      </p:grpSp>
      <p:grpSp>
        <p:nvGrpSpPr>
          <p:cNvPr id="36" name="组合 35">
            <a:extLst>
              <a:ext uri="{FF2B5EF4-FFF2-40B4-BE49-F238E27FC236}">
                <a16:creationId xmlns:a16="http://schemas.microsoft.com/office/drawing/2014/main" id="{9D161D58-9D13-4A0A-851C-8719585ECD38}"/>
              </a:ext>
            </a:extLst>
          </p:cNvPr>
          <p:cNvGrpSpPr/>
          <p:nvPr/>
        </p:nvGrpSpPr>
        <p:grpSpPr>
          <a:xfrm>
            <a:off x="7186962" y="1210816"/>
            <a:ext cx="2414427" cy="2145187"/>
            <a:chOff x="7186962" y="1197846"/>
            <a:chExt cx="2414427" cy="2145187"/>
          </a:xfrm>
        </p:grpSpPr>
        <p:sp>
          <p:nvSpPr>
            <p:cNvPr id="214" name="矩形 213">
              <a:extLst>
                <a:ext uri="{FF2B5EF4-FFF2-40B4-BE49-F238E27FC236}">
                  <a16:creationId xmlns:a16="http://schemas.microsoft.com/office/drawing/2014/main" id="{6B8E48B4-CEBD-401D-BCFD-817B716D3526}"/>
                </a:ext>
              </a:extLst>
            </p:cNvPr>
            <p:cNvSpPr/>
            <p:nvPr/>
          </p:nvSpPr>
          <p:spPr>
            <a:xfrm>
              <a:off x="7624228" y="2802687"/>
              <a:ext cx="1977161" cy="540346"/>
            </a:xfrm>
            <a:prstGeom prst="rect">
              <a:avLst/>
            </a:prstGeom>
            <a:noFill/>
            <a:ln w="38100">
              <a:solidFill>
                <a:schemeClr val="tx1"/>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kumimoji="1" lang="zh-TW" altLang="en-US" sz="1400" b="1" dirty="0">
                <a:solidFill>
                  <a:schemeClr val="tx1"/>
                </a:solidFill>
                <a:latin typeface="Arial" panose="020B0604020202020204" pitchFamily="34" charset="0"/>
                <a:cs typeface="Arial" panose="020B0604020202020204" pitchFamily="34" charset="0"/>
              </a:endParaRPr>
            </a:p>
          </p:txBody>
        </p:sp>
        <p:cxnSp>
          <p:nvCxnSpPr>
            <p:cNvPr id="215" name="直線箭頭接點 91">
              <a:extLst>
                <a:ext uri="{FF2B5EF4-FFF2-40B4-BE49-F238E27FC236}">
                  <a16:creationId xmlns:a16="http://schemas.microsoft.com/office/drawing/2014/main" id="{B725276E-80BD-4910-AC27-9AE96780BC1E}"/>
                </a:ext>
              </a:extLst>
            </p:cNvPr>
            <p:cNvCxnSpPr>
              <a:cxnSpLocks/>
            </p:cNvCxnSpPr>
            <p:nvPr/>
          </p:nvCxnSpPr>
          <p:spPr>
            <a:xfrm flipV="1">
              <a:off x="7622640" y="1534546"/>
              <a:ext cx="1588" cy="1268140"/>
            </a:xfrm>
            <a:prstGeom prst="straightConnector1">
              <a:avLst/>
            </a:prstGeom>
            <a:noFill/>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16" name="直線箭頭接點 92">
              <a:extLst>
                <a:ext uri="{FF2B5EF4-FFF2-40B4-BE49-F238E27FC236}">
                  <a16:creationId xmlns:a16="http://schemas.microsoft.com/office/drawing/2014/main" id="{4406DC13-6D5C-4505-A276-BB3937F69B92}"/>
                </a:ext>
              </a:extLst>
            </p:cNvPr>
            <p:cNvCxnSpPr>
              <a:cxnSpLocks/>
            </p:cNvCxnSpPr>
            <p:nvPr/>
          </p:nvCxnSpPr>
          <p:spPr>
            <a:xfrm flipV="1">
              <a:off x="9601389" y="1534546"/>
              <a:ext cx="0" cy="1260293"/>
            </a:xfrm>
            <a:prstGeom prst="straightConnector1">
              <a:avLst/>
            </a:prstGeom>
            <a:noFill/>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17" name="矩形 216">
              <a:extLst>
                <a:ext uri="{FF2B5EF4-FFF2-40B4-BE49-F238E27FC236}">
                  <a16:creationId xmlns:a16="http://schemas.microsoft.com/office/drawing/2014/main" id="{801AF641-9F17-424C-9789-480BE02C31FE}"/>
                </a:ext>
              </a:extLst>
            </p:cNvPr>
            <p:cNvSpPr/>
            <p:nvPr/>
          </p:nvSpPr>
          <p:spPr>
            <a:xfrm>
              <a:off x="8759501" y="2855840"/>
              <a:ext cx="758483" cy="419639"/>
            </a:xfrm>
            <a:prstGeom prst="rect">
              <a:avLst/>
            </a:prstGeom>
            <a:noFill/>
            <a:ln w="12700">
              <a:solidFill>
                <a:schemeClr val="tx1"/>
              </a:solidFill>
              <a:prstDash val="sysDash"/>
            </a:ln>
          </p:spPr>
          <p:style>
            <a:lnRef idx="1">
              <a:schemeClr val="accent3"/>
            </a:lnRef>
            <a:fillRef idx="3">
              <a:schemeClr val="accent3"/>
            </a:fillRef>
            <a:effectRef idx="2">
              <a:schemeClr val="accent3"/>
            </a:effectRef>
            <a:fontRef idx="minor">
              <a:schemeClr val="lt1"/>
            </a:fontRef>
          </p:style>
          <p:txBody>
            <a:bodyPr rtlCol="0" anchor="ctr"/>
            <a:lstStyle/>
            <a:p>
              <a:pPr algn="ctr"/>
              <a:r>
                <a:rPr kumimoji="1" lang="en-US" altLang="zh-TW" sz="1400" b="1" dirty="0">
                  <a:solidFill>
                    <a:schemeClr val="tx1"/>
                  </a:solidFill>
                  <a:latin typeface="Arial" panose="020B0604020202020204" pitchFamily="34" charset="0"/>
                  <a:cs typeface="Arial" panose="020B0604020202020204" pitchFamily="34" charset="0"/>
                </a:rPr>
                <a:t>CTE</a:t>
              </a:r>
              <a:endParaRPr kumimoji="1" lang="zh-TW" altLang="en-US" sz="1400" b="1" dirty="0">
                <a:solidFill>
                  <a:schemeClr val="tx1"/>
                </a:solidFill>
                <a:latin typeface="Arial" panose="020B0604020202020204" pitchFamily="34" charset="0"/>
                <a:cs typeface="Arial" panose="020B0604020202020204" pitchFamily="34" charset="0"/>
              </a:endParaRPr>
            </a:p>
          </p:txBody>
        </p:sp>
        <p:sp>
          <p:nvSpPr>
            <p:cNvPr id="218" name="文本框 217">
              <a:extLst>
                <a:ext uri="{FF2B5EF4-FFF2-40B4-BE49-F238E27FC236}">
                  <a16:creationId xmlns:a16="http://schemas.microsoft.com/office/drawing/2014/main" id="{D0BBC98E-9C44-4C44-BEBD-5899CA42A344}"/>
                </a:ext>
              </a:extLst>
            </p:cNvPr>
            <p:cNvSpPr txBox="1"/>
            <p:nvPr/>
          </p:nvSpPr>
          <p:spPr>
            <a:xfrm>
              <a:off x="7845689" y="2483305"/>
              <a:ext cx="1582823" cy="307777"/>
            </a:xfrm>
            <a:prstGeom prst="rect">
              <a:avLst/>
            </a:prstGeom>
            <a:noFill/>
          </p:spPr>
          <p:txBody>
            <a:bodyPr wrap="square" rtlCol="0">
              <a:spAutoFit/>
            </a:bodyPr>
            <a:lstStyle/>
            <a:p>
              <a:r>
                <a:rPr lang="en-US" altLang="zh-CN" sz="1400" b="1" dirty="0">
                  <a:latin typeface="Arial" panose="020B0604020202020204" pitchFamily="34" charset="0"/>
                  <a:ea typeface="微软雅黑" panose="020B0503020204020204" pitchFamily="34" charset="-122"/>
                  <a:cs typeface="Arial" panose="020B0604020202020204" pitchFamily="34" charset="0"/>
                </a:rPr>
                <a:t>AUX_SYNC_IND</a:t>
              </a:r>
              <a:endParaRPr lang="zh-CN" altLang="en-US" sz="1400" b="1" dirty="0">
                <a:latin typeface="Arial" panose="020B0604020202020204" pitchFamily="34" charset="0"/>
                <a:ea typeface="微软雅黑" panose="020B0503020204020204" pitchFamily="34" charset="-122"/>
                <a:cs typeface="Arial" panose="020B0604020202020204" pitchFamily="34" charset="0"/>
              </a:endParaRPr>
            </a:p>
          </p:txBody>
        </p:sp>
        <p:sp>
          <p:nvSpPr>
            <p:cNvPr id="219" name="矩形 218">
              <a:extLst>
                <a:ext uri="{FF2B5EF4-FFF2-40B4-BE49-F238E27FC236}">
                  <a16:creationId xmlns:a16="http://schemas.microsoft.com/office/drawing/2014/main" id="{45631B70-C509-4773-8FD3-C077DD50ED4C}"/>
                </a:ext>
              </a:extLst>
            </p:cNvPr>
            <p:cNvSpPr/>
            <p:nvPr/>
          </p:nvSpPr>
          <p:spPr>
            <a:xfrm>
              <a:off x="7697529" y="2856004"/>
              <a:ext cx="989972" cy="419639"/>
            </a:xfrm>
            <a:prstGeom prst="rect">
              <a:avLst/>
            </a:prstGeom>
            <a:noFill/>
            <a:ln w="12700">
              <a:solidFill>
                <a:schemeClr val="tx1"/>
              </a:solidFill>
              <a:prstDash val="sysDash"/>
            </a:ln>
          </p:spPr>
          <p:style>
            <a:lnRef idx="1">
              <a:schemeClr val="accent3"/>
            </a:lnRef>
            <a:fillRef idx="3">
              <a:schemeClr val="accent3"/>
            </a:fillRef>
            <a:effectRef idx="2">
              <a:schemeClr val="accent3"/>
            </a:effectRef>
            <a:fontRef idx="minor">
              <a:schemeClr val="lt1"/>
            </a:fontRef>
          </p:style>
          <p:txBody>
            <a:bodyPr rtlCol="0" anchor="ctr"/>
            <a:lstStyle/>
            <a:p>
              <a:pPr algn="ctr"/>
              <a:r>
                <a:rPr kumimoji="1" lang="en-US" altLang="zh-TW" sz="1400" b="1" dirty="0">
                  <a:solidFill>
                    <a:schemeClr val="tx1"/>
                  </a:solidFill>
                  <a:latin typeface="Arial" panose="020B0604020202020204" pitchFamily="34" charset="0"/>
                  <a:cs typeface="Arial" panose="020B0604020202020204" pitchFamily="34" charset="0"/>
                </a:rPr>
                <a:t>CTE Info</a:t>
              </a:r>
              <a:endParaRPr kumimoji="1" lang="zh-TW" altLang="en-US" sz="1400" b="1" dirty="0">
                <a:solidFill>
                  <a:schemeClr val="tx1"/>
                </a:solidFill>
                <a:latin typeface="Arial" panose="020B0604020202020204" pitchFamily="34" charset="0"/>
                <a:cs typeface="Arial" panose="020B0604020202020204" pitchFamily="34" charset="0"/>
              </a:endParaRPr>
            </a:p>
          </p:txBody>
        </p:sp>
        <p:sp>
          <p:nvSpPr>
            <p:cNvPr id="261" name="文本框 260">
              <a:extLst>
                <a:ext uri="{FF2B5EF4-FFF2-40B4-BE49-F238E27FC236}">
                  <a16:creationId xmlns:a16="http://schemas.microsoft.com/office/drawing/2014/main" id="{ADCB4D1B-95AB-47CF-B615-7B12B55C2DDA}"/>
                </a:ext>
              </a:extLst>
            </p:cNvPr>
            <p:cNvSpPr txBox="1"/>
            <p:nvPr/>
          </p:nvSpPr>
          <p:spPr>
            <a:xfrm>
              <a:off x="7186962" y="1197846"/>
              <a:ext cx="893409" cy="338554"/>
            </a:xfrm>
            <a:prstGeom prst="rect">
              <a:avLst/>
            </a:prstGeom>
            <a:noFill/>
          </p:spPr>
          <p:txBody>
            <a:bodyPr wrap="square" rtlCol="0">
              <a:spAutoFit/>
            </a:bodyPr>
            <a:lstStyle/>
            <a:p>
              <a:pPr algn="ctr"/>
              <a:r>
                <a:rPr lang="en-US" altLang="zh-CN" sz="1600" dirty="0">
                  <a:latin typeface="Arial" panose="020B0604020202020204" pitchFamily="34" charset="0"/>
                  <a:ea typeface="微软雅黑" panose="020B0503020204020204" pitchFamily="34" charset="-122"/>
                  <a:cs typeface="Arial" panose="020B0604020202020204" pitchFamily="34" charset="0"/>
                </a:rPr>
                <a:t>……</a:t>
              </a:r>
              <a:endParaRPr lang="zh-CN" altLang="en-US" sz="1600" dirty="0">
                <a:latin typeface="Arial" panose="020B0604020202020204" pitchFamily="34" charset="0"/>
                <a:ea typeface="微软雅黑" panose="020B0503020204020204" pitchFamily="34" charset="-122"/>
                <a:cs typeface="Arial" panose="020B0604020202020204" pitchFamily="34" charset="0"/>
              </a:endParaRPr>
            </a:p>
          </p:txBody>
        </p:sp>
      </p:grpSp>
      <p:sp>
        <p:nvSpPr>
          <p:cNvPr id="262" name="矩形: 圆角 261">
            <a:extLst>
              <a:ext uri="{FF2B5EF4-FFF2-40B4-BE49-F238E27FC236}">
                <a16:creationId xmlns:a16="http://schemas.microsoft.com/office/drawing/2014/main" id="{451A927C-77ED-4692-95A5-6E7AFA2F538D}"/>
              </a:ext>
            </a:extLst>
          </p:cNvPr>
          <p:cNvSpPr/>
          <p:nvPr/>
        </p:nvSpPr>
        <p:spPr>
          <a:xfrm>
            <a:off x="5170367" y="2765254"/>
            <a:ext cx="2136760" cy="642855"/>
          </a:xfrm>
          <a:prstGeom prst="roundRect">
            <a:avLst/>
          </a:prstGeom>
          <a:noFill/>
          <a:ln w="38100" cap="flat" cmpd="sng" algn="ctr">
            <a:solidFill>
              <a:srgbClr val="C8161E"/>
            </a:solidFill>
            <a:prstDash val="sysDash"/>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000000"/>
              </a:solidFill>
              <a:effectLst/>
              <a:uLnTx/>
              <a:uFillTx/>
            </a:endParaRPr>
          </a:p>
        </p:txBody>
      </p:sp>
      <p:sp>
        <p:nvSpPr>
          <p:cNvPr id="263" name="矩形: 圆角 262">
            <a:extLst>
              <a:ext uri="{FF2B5EF4-FFF2-40B4-BE49-F238E27FC236}">
                <a16:creationId xmlns:a16="http://schemas.microsoft.com/office/drawing/2014/main" id="{E3AC4442-38F1-457A-90F0-3F31445D6A12}"/>
              </a:ext>
            </a:extLst>
          </p:cNvPr>
          <p:cNvSpPr/>
          <p:nvPr/>
        </p:nvSpPr>
        <p:spPr>
          <a:xfrm>
            <a:off x="6427198" y="1658044"/>
            <a:ext cx="4520605" cy="890930"/>
          </a:xfrm>
          <a:prstGeom prst="roundRect">
            <a:avLst/>
          </a:prstGeom>
          <a:solidFill>
            <a:srgbClr val="C8161E">
              <a:lumMod val="20000"/>
              <a:lumOff val="80000"/>
            </a:srgbClr>
          </a:solidFill>
          <a:ln w="12700" cap="flat" cmpd="sng" algn="ctr">
            <a:no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a:ln>
                  <a:noFill/>
                </a:ln>
                <a:solidFill>
                  <a:srgbClr val="000000"/>
                </a:solidFill>
                <a:effectLst/>
                <a:uLnTx/>
                <a:uFillTx/>
              </a:rPr>
              <a:t>Constant Tone Extension (CTE)</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srgbClr val="000000"/>
                </a:solidFill>
                <a:effectLst/>
                <a:uLnTx/>
                <a:uFillTx/>
              </a:rPr>
              <a:t>① </a:t>
            </a:r>
            <a:r>
              <a:rPr kumimoji="0" lang="en-US" altLang="zh-CN" sz="1800" b="1" i="0" u="none" strike="noStrike" kern="0" cap="none" spc="0" normalizeH="0" baseline="0" noProof="0" dirty="0">
                <a:ln>
                  <a:noFill/>
                </a:ln>
                <a:solidFill>
                  <a:srgbClr val="C00000"/>
                </a:solidFill>
                <a:effectLst/>
                <a:uLnTx/>
                <a:uFillTx/>
              </a:rPr>
              <a:t>New payload format</a:t>
            </a:r>
            <a:r>
              <a:rPr kumimoji="0" lang="en-US" altLang="zh-CN" sz="1800" b="0" i="0" u="none" strike="noStrike" kern="0" cap="none" spc="0" normalizeH="0" baseline="0" noProof="0" dirty="0">
                <a:ln>
                  <a:noFill/>
                </a:ln>
                <a:solidFill>
                  <a:srgbClr val="C00000"/>
                </a:solidFill>
                <a:effectLst/>
                <a:uLnTx/>
                <a:uFillTx/>
              </a:rPr>
              <a:t>: </a:t>
            </a:r>
            <a:r>
              <a:rPr kumimoji="0" lang="en-US" altLang="zh-CN" sz="1800" b="0" i="0" u="none" strike="noStrike" kern="0" cap="none" spc="0" normalizeH="0" baseline="0" noProof="0" dirty="0">
                <a:ln>
                  <a:noFill/>
                </a:ln>
                <a:solidFill>
                  <a:srgbClr val="000000"/>
                </a:solidFill>
                <a:effectLst/>
                <a:uLnTx/>
                <a:uFillTx/>
              </a:rPr>
              <a:t>CTE info</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srgbClr val="000000"/>
                </a:solidFill>
                <a:effectLst/>
                <a:uLnTx/>
                <a:uFillTx/>
              </a:rPr>
              <a:t>② </a:t>
            </a:r>
            <a:r>
              <a:rPr kumimoji="0" lang="en-US" altLang="zh-CN" sz="1800" b="1" i="0" u="none" strike="noStrike" kern="0" cap="none" spc="0" normalizeH="0" baseline="0" noProof="0" dirty="0">
                <a:ln>
                  <a:noFill/>
                </a:ln>
                <a:solidFill>
                  <a:srgbClr val="C00000"/>
                </a:solidFill>
                <a:effectLst/>
                <a:uLnTx/>
                <a:uFillTx/>
              </a:rPr>
              <a:t>New CTE structure</a:t>
            </a:r>
            <a:r>
              <a:rPr kumimoji="0" lang="en-US" altLang="zh-CN" sz="1800" b="0" i="0" u="none" strike="noStrike" kern="0" cap="none" spc="0" normalizeH="0" baseline="0" noProof="0" dirty="0">
                <a:ln>
                  <a:noFill/>
                </a:ln>
                <a:solidFill>
                  <a:srgbClr val="C00000"/>
                </a:solidFill>
                <a:effectLst/>
                <a:uLnTx/>
                <a:uFillTx/>
              </a:rPr>
              <a:t>: </a:t>
            </a:r>
            <a:r>
              <a:rPr kumimoji="0" lang="en-US" altLang="zh-CN" sz="1800" b="0" i="0" u="none" strike="noStrike" kern="0" cap="none" spc="0" normalizeH="0" baseline="0" noProof="0" dirty="0">
                <a:ln>
                  <a:noFill/>
                </a:ln>
                <a:solidFill>
                  <a:srgbClr val="000000"/>
                </a:solidFill>
                <a:effectLst/>
                <a:uLnTx/>
                <a:uFillTx/>
              </a:rPr>
              <a:t>Fixed Frequency</a:t>
            </a:r>
            <a:endParaRPr kumimoji="0" lang="zh-CN" altLang="en-US" sz="1800" b="0" i="0" u="none" strike="noStrike" kern="0" cap="none" spc="0" normalizeH="0" baseline="0" noProof="0" dirty="0">
              <a:ln>
                <a:noFill/>
              </a:ln>
              <a:solidFill>
                <a:srgbClr val="000000"/>
              </a:solidFill>
              <a:effectLst/>
              <a:uLnTx/>
              <a:uFillTx/>
            </a:endParaRPr>
          </a:p>
        </p:txBody>
      </p:sp>
      <p:grpSp>
        <p:nvGrpSpPr>
          <p:cNvPr id="303" name="群組 3102">
            <a:extLst>
              <a:ext uri="{FF2B5EF4-FFF2-40B4-BE49-F238E27FC236}">
                <a16:creationId xmlns:a16="http://schemas.microsoft.com/office/drawing/2014/main" id="{7D76B776-8F64-448F-A7CF-C5A474C09D73}"/>
              </a:ext>
            </a:extLst>
          </p:cNvPr>
          <p:cNvGrpSpPr/>
          <p:nvPr/>
        </p:nvGrpSpPr>
        <p:grpSpPr>
          <a:xfrm>
            <a:off x="1182556" y="4464733"/>
            <a:ext cx="2132086" cy="1379608"/>
            <a:chOff x="175246" y="963082"/>
            <a:chExt cx="1739545" cy="1125607"/>
          </a:xfrm>
        </p:grpSpPr>
        <p:grpSp>
          <p:nvGrpSpPr>
            <p:cNvPr id="304" name="群組 56">
              <a:extLst>
                <a:ext uri="{FF2B5EF4-FFF2-40B4-BE49-F238E27FC236}">
                  <a16:creationId xmlns:a16="http://schemas.microsoft.com/office/drawing/2014/main" id="{84088D7A-5BB6-48ED-B1EE-B376FFBDFB14}"/>
                </a:ext>
              </a:extLst>
            </p:cNvPr>
            <p:cNvGrpSpPr/>
            <p:nvPr/>
          </p:nvGrpSpPr>
          <p:grpSpPr>
            <a:xfrm>
              <a:off x="263461" y="963082"/>
              <a:ext cx="1610547" cy="746310"/>
              <a:chOff x="557690" y="951247"/>
              <a:chExt cx="1610547" cy="746310"/>
            </a:xfrm>
          </p:grpSpPr>
          <p:sp>
            <p:nvSpPr>
              <p:cNvPr id="309" name="圓角矩形 31">
                <a:extLst>
                  <a:ext uri="{FF2B5EF4-FFF2-40B4-BE49-F238E27FC236}">
                    <a16:creationId xmlns:a16="http://schemas.microsoft.com/office/drawing/2014/main" id="{EADE13AA-F8B9-4C36-A647-995460F05487}"/>
                  </a:ext>
                </a:extLst>
              </p:cNvPr>
              <p:cNvSpPr/>
              <p:nvPr/>
            </p:nvSpPr>
            <p:spPr>
              <a:xfrm>
                <a:off x="557690" y="951247"/>
                <a:ext cx="1610547" cy="364057"/>
              </a:xfrm>
              <a:prstGeom prst="roundRect">
                <a:avLst/>
              </a:prstGeom>
              <a:solidFill>
                <a:srgbClr val="0280F9"/>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kumimoji="1" lang="en-US" altLang="zh-TW" b="1" dirty="0">
                    <a:latin typeface="Arial" panose="020B0604020202020204" pitchFamily="34" charset="0"/>
                    <a:cs typeface="Arial" panose="020B0604020202020204" pitchFamily="34" charset="0"/>
                  </a:rPr>
                  <a:t>BLE 5.1 Locator</a:t>
                </a:r>
                <a:endParaRPr kumimoji="1" lang="zh-TW" altLang="en-US" b="1" dirty="0">
                  <a:latin typeface="Arial" panose="020B0604020202020204" pitchFamily="34" charset="0"/>
                  <a:cs typeface="Arial" panose="020B0604020202020204" pitchFamily="34" charset="0"/>
                </a:endParaRPr>
              </a:p>
            </p:txBody>
          </p:sp>
          <p:grpSp>
            <p:nvGrpSpPr>
              <p:cNvPr id="310" name="群組 42">
                <a:extLst>
                  <a:ext uri="{FF2B5EF4-FFF2-40B4-BE49-F238E27FC236}">
                    <a16:creationId xmlns:a16="http://schemas.microsoft.com/office/drawing/2014/main" id="{0C3DFA2C-6FA8-409F-9C85-F9C7B10B47F5}"/>
                  </a:ext>
                </a:extLst>
              </p:cNvPr>
              <p:cNvGrpSpPr/>
              <p:nvPr/>
            </p:nvGrpSpPr>
            <p:grpSpPr>
              <a:xfrm>
                <a:off x="755535" y="1314450"/>
                <a:ext cx="274321" cy="377190"/>
                <a:chOff x="6869429" y="1943100"/>
                <a:chExt cx="274321" cy="377190"/>
              </a:xfrm>
            </p:grpSpPr>
            <p:cxnSp>
              <p:nvCxnSpPr>
                <p:cNvPr id="323" name="直線接點 33">
                  <a:extLst>
                    <a:ext uri="{FF2B5EF4-FFF2-40B4-BE49-F238E27FC236}">
                      <a16:creationId xmlns:a16="http://schemas.microsoft.com/office/drawing/2014/main" id="{FA342B4C-C0E0-4489-A5C2-6CEAEE33E930}"/>
                    </a:ext>
                  </a:extLst>
                </p:cNvPr>
                <p:cNvCxnSpPr>
                  <a:cxnSpLocks/>
                </p:cNvCxnSpPr>
                <p:nvPr/>
              </p:nvCxnSpPr>
              <p:spPr>
                <a:xfrm>
                  <a:off x="7006589" y="1943100"/>
                  <a:ext cx="0" cy="377190"/>
                </a:xfrm>
                <a:prstGeom prst="line">
                  <a:avLst/>
                </a:prstGeom>
                <a:ln w="28575">
                  <a:solidFill>
                    <a:srgbClr val="0280F9"/>
                  </a:solidFill>
                </a:ln>
              </p:spPr>
              <p:style>
                <a:lnRef idx="1">
                  <a:schemeClr val="accent1"/>
                </a:lnRef>
                <a:fillRef idx="0">
                  <a:schemeClr val="accent1"/>
                </a:fillRef>
                <a:effectRef idx="0">
                  <a:schemeClr val="accent1"/>
                </a:effectRef>
                <a:fontRef idx="minor">
                  <a:schemeClr val="tx1"/>
                </a:fontRef>
              </p:style>
            </p:cxnSp>
            <p:cxnSp>
              <p:nvCxnSpPr>
                <p:cNvPr id="324" name="直線接點 34">
                  <a:extLst>
                    <a:ext uri="{FF2B5EF4-FFF2-40B4-BE49-F238E27FC236}">
                      <a16:creationId xmlns:a16="http://schemas.microsoft.com/office/drawing/2014/main" id="{D3DF4868-93C9-4123-845D-BAC51EB8312E}"/>
                    </a:ext>
                  </a:extLst>
                </p:cNvPr>
                <p:cNvCxnSpPr>
                  <a:cxnSpLocks/>
                </p:cNvCxnSpPr>
                <p:nvPr/>
              </p:nvCxnSpPr>
              <p:spPr>
                <a:xfrm>
                  <a:off x="7006590" y="2137410"/>
                  <a:ext cx="137160" cy="182880"/>
                </a:xfrm>
                <a:prstGeom prst="line">
                  <a:avLst/>
                </a:prstGeom>
                <a:ln w="28575">
                  <a:solidFill>
                    <a:srgbClr val="0280F9"/>
                  </a:solidFill>
                </a:ln>
              </p:spPr>
              <p:style>
                <a:lnRef idx="1">
                  <a:schemeClr val="accent1"/>
                </a:lnRef>
                <a:fillRef idx="0">
                  <a:schemeClr val="accent1"/>
                </a:fillRef>
                <a:effectRef idx="0">
                  <a:schemeClr val="accent1"/>
                </a:effectRef>
                <a:fontRef idx="minor">
                  <a:schemeClr val="tx1"/>
                </a:fontRef>
              </p:style>
            </p:cxnSp>
            <p:cxnSp>
              <p:nvCxnSpPr>
                <p:cNvPr id="325" name="直線接點 38">
                  <a:extLst>
                    <a:ext uri="{FF2B5EF4-FFF2-40B4-BE49-F238E27FC236}">
                      <a16:creationId xmlns:a16="http://schemas.microsoft.com/office/drawing/2014/main" id="{9D3C38CD-7772-4A82-A6D6-3CD210D6916E}"/>
                    </a:ext>
                  </a:extLst>
                </p:cNvPr>
                <p:cNvCxnSpPr>
                  <a:cxnSpLocks/>
                </p:cNvCxnSpPr>
                <p:nvPr/>
              </p:nvCxnSpPr>
              <p:spPr>
                <a:xfrm flipH="1">
                  <a:off x="6869429" y="2137410"/>
                  <a:ext cx="137160" cy="182880"/>
                </a:xfrm>
                <a:prstGeom prst="line">
                  <a:avLst/>
                </a:prstGeom>
                <a:ln w="28575">
                  <a:solidFill>
                    <a:srgbClr val="0280F9"/>
                  </a:solidFill>
                </a:ln>
              </p:spPr>
              <p:style>
                <a:lnRef idx="1">
                  <a:schemeClr val="accent1"/>
                </a:lnRef>
                <a:fillRef idx="0">
                  <a:schemeClr val="accent1"/>
                </a:fillRef>
                <a:effectRef idx="0">
                  <a:schemeClr val="accent1"/>
                </a:effectRef>
                <a:fontRef idx="minor">
                  <a:schemeClr val="tx1"/>
                </a:fontRef>
              </p:style>
            </p:cxnSp>
          </p:grpSp>
          <p:grpSp>
            <p:nvGrpSpPr>
              <p:cNvPr id="311" name="群組 44">
                <a:extLst>
                  <a:ext uri="{FF2B5EF4-FFF2-40B4-BE49-F238E27FC236}">
                    <a16:creationId xmlns:a16="http://schemas.microsoft.com/office/drawing/2014/main" id="{5A715950-37C4-41F4-ABE4-6BEC26D30026}"/>
                  </a:ext>
                </a:extLst>
              </p:cNvPr>
              <p:cNvGrpSpPr/>
              <p:nvPr/>
            </p:nvGrpSpPr>
            <p:grpSpPr>
              <a:xfrm>
                <a:off x="1392281" y="1318394"/>
                <a:ext cx="274321" cy="377190"/>
                <a:chOff x="6869429" y="1943100"/>
                <a:chExt cx="274321" cy="377190"/>
              </a:xfrm>
            </p:grpSpPr>
            <p:cxnSp>
              <p:nvCxnSpPr>
                <p:cNvPr id="320" name="直線接點 45">
                  <a:extLst>
                    <a:ext uri="{FF2B5EF4-FFF2-40B4-BE49-F238E27FC236}">
                      <a16:creationId xmlns:a16="http://schemas.microsoft.com/office/drawing/2014/main" id="{C3C91B67-3CAA-4F99-AA56-86232DA4B9E3}"/>
                    </a:ext>
                  </a:extLst>
                </p:cNvPr>
                <p:cNvCxnSpPr>
                  <a:cxnSpLocks/>
                </p:cNvCxnSpPr>
                <p:nvPr/>
              </p:nvCxnSpPr>
              <p:spPr>
                <a:xfrm>
                  <a:off x="7006589" y="1943100"/>
                  <a:ext cx="0" cy="377190"/>
                </a:xfrm>
                <a:prstGeom prst="line">
                  <a:avLst/>
                </a:prstGeom>
                <a:ln w="28575">
                  <a:solidFill>
                    <a:srgbClr val="0280F9"/>
                  </a:solidFill>
                </a:ln>
              </p:spPr>
              <p:style>
                <a:lnRef idx="1">
                  <a:schemeClr val="accent1"/>
                </a:lnRef>
                <a:fillRef idx="0">
                  <a:schemeClr val="accent1"/>
                </a:fillRef>
                <a:effectRef idx="0">
                  <a:schemeClr val="accent1"/>
                </a:effectRef>
                <a:fontRef idx="minor">
                  <a:schemeClr val="tx1"/>
                </a:fontRef>
              </p:style>
            </p:cxnSp>
            <p:cxnSp>
              <p:nvCxnSpPr>
                <p:cNvPr id="321" name="直線接點 46">
                  <a:extLst>
                    <a:ext uri="{FF2B5EF4-FFF2-40B4-BE49-F238E27FC236}">
                      <a16:creationId xmlns:a16="http://schemas.microsoft.com/office/drawing/2014/main" id="{6DB6C51E-C12D-4131-9675-D1D276E61165}"/>
                    </a:ext>
                  </a:extLst>
                </p:cNvPr>
                <p:cNvCxnSpPr>
                  <a:cxnSpLocks/>
                </p:cNvCxnSpPr>
                <p:nvPr/>
              </p:nvCxnSpPr>
              <p:spPr>
                <a:xfrm>
                  <a:off x="7006590" y="2137410"/>
                  <a:ext cx="137160" cy="182880"/>
                </a:xfrm>
                <a:prstGeom prst="line">
                  <a:avLst/>
                </a:prstGeom>
                <a:ln w="28575">
                  <a:solidFill>
                    <a:srgbClr val="0280F9"/>
                  </a:solidFill>
                </a:ln>
              </p:spPr>
              <p:style>
                <a:lnRef idx="1">
                  <a:schemeClr val="accent1"/>
                </a:lnRef>
                <a:fillRef idx="0">
                  <a:schemeClr val="accent1"/>
                </a:fillRef>
                <a:effectRef idx="0">
                  <a:schemeClr val="accent1"/>
                </a:effectRef>
                <a:fontRef idx="minor">
                  <a:schemeClr val="tx1"/>
                </a:fontRef>
              </p:style>
            </p:cxnSp>
            <p:cxnSp>
              <p:nvCxnSpPr>
                <p:cNvPr id="322" name="直線接點 47">
                  <a:extLst>
                    <a:ext uri="{FF2B5EF4-FFF2-40B4-BE49-F238E27FC236}">
                      <a16:creationId xmlns:a16="http://schemas.microsoft.com/office/drawing/2014/main" id="{186CD7CA-EC97-47BB-8901-740D137D9A9C}"/>
                    </a:ext>
                  </a:extLst>
                </p:cNvPr>
                <p:cNvCxnSpPr>
                  <a:cxnSpLocks/>
                </p:cNvCxnSpPr>
                <p:nvPr/>
              </p:nvCxnSpPr>
              <p:spPr>
                <a:xfrm flipH="1">
                  <a:off x="6869429" y="2137410"/>
                  <a:ext cx="137160" cy="182880"/>
                </a:xfrm>
                <a:prstGeom prst="line">
                  <a:avLst/>
                </a:prstGeom>
                <a:ln w="28575">
                  <a:solidFill>
                    <a:srgbClr val="0280F9"/>
                  </a:solidFill>
                </a:ln>
              </p:spPr>
              <p:style>
                <a:lnRef idx="1">
                  <a:schemeClr val="accent1"/>
                </a:lnRef>
                <a:fillRef idx="0">
                  <a:schemeClr val="accent1"/>
                </a:fillRef>
                <a:effectRef idx="0">
                  <a:schemeClr val="accent1"/>
                </a:effectRef>
                <a:fontRef idx="minor">
                  <a:schemeClr val="tx1"/>
                </a:fontRef>
              </p:style>
            </p:cxnSp>
          </p:grpSp>
          <p:grpSp>
            <p:nvGrpSpPr>
              <p:cNvPr id="312" name="群組 48">
                <a:extLst>
                  <a:ext uri="{FF2B5EF4-FFF2-40B4-BE49-F238E27FC236}">
                    <a16:creationId xmlns:a16="http://schemas.microsoft.com/office/drawing/2014/main" id="{4E990244-B60B-4244-8904-502F1AF8E532}"/>
                  </a:ext>
                </a:extLst>
              </p:cNvPr>
              <p:cNvGrpSpPr/>
              <p:nvPr/>
            </p:nvGrpSpPr>
            <p:grpSpPr>
              <a:xfrm>
                <a:off x="1710654" y="1316422"/>
                <a:ext cx="274321" cy="377190"/>
                <a:chOff x="6869429" y="1943100"/>
                <a:chExt cx="274321" cy="377190"/>
              </a:xfrm>
            </p:grpSpPr>
            <p:cxnSp>
              <p:nvCxnSpPr>
                <p:cNvPr id="317" name="直線接點 49">
                  <a:extLst>
                    <a:ext uri="{FF2B5EF4-FFF2-40B4-BE49-F238E27FC236}">
                      <a16:creationId xmlns:a16="http://schemas.microsoft.com/office/drawing/2014/main" id="{7B02BF63-4AB5-48C2-B3F5-53240E315928}"/>
                    </a:ext>
                  </a:extLst>
                </p:cNvPr>
                <p:cNvCxnSpPr>
                  <a:cxnSpLocks/>
                </p:cNvCxnSpPr>
                <p:nvPr/>
              </p:nvCxnSpPr>
              <p:spPr>
                <a:xfrm>
                  <a:off x="7006589" y="1943100"/>
                  <a:ext cx="0" cy="377190"/>
                </a:xfrm>
                <a:prstGeom prst="line">
                  <a:avLst/>
                </a:prstGeom>
                <a:ln w="28575">
                  <a:solidFill>
                    <a:srgbClr val="0280F9"/>
                  </a:solidFill>
                </a:ln>
              </p:spPr>
              <p:style>
                <a:lnRef idx="1">
                  <a:schemeClr val="accent1"/>
                </a:lnRef>
                <a:fillRef idx="0">
                  <a:schemeClr val="accent1"/>
                </a:fillRef>
                <a:effectRef idx="0">
                  <a:schemeClr val="accent1"/>
                </a:effectRef>
                <a:fontRef idx="minor">
                  <a:schemeClr val="tx1"/>
                </a:fontRef>
              </p:style>
            </p:cxnSp>
            <p:cxnSp>
              <p:nvCxnSpPr>
                <p:cNvPr id="318" name="直線接點 50">
                  <a:extLst>
                    <a:ext uri="{FF2B5EF4-FFF2-40B4-BE49-F238E27FC236}">
                      <a16:creationId xmlns:a16="http://schemas.microsoft.com/office/drawing/2014/main" id="{BCFE0DFB-CD40-46AC-9840-2FF247331355}"/>
                    </a:ext>
                  </a:extLst>
                </p:cNvPr>
                <p:cNvCxnSpPr>
                  <a:cxnSpLocks/>
                </p:cNvCxnSpPr>
                <p:nvPr/>
              </p:nvCxnSpPr>
              <p:spPr>
                <a:xfrm>
                  <a:off x="7006590" y="2137410"/>
                  <a:ext cx="137160" cy="182880"/>
                </a:xfrm>
                <a:prstGeom prst="line">
                  <a:avLst/>
                </a:prstGeom>
                <a:ln w="28575">
                  <a:solidFill>
                    <a:srgbClr val="0280F9"/>
                  </a:solidFill>
                </a:ln>
              </p:spPr>
              <p:style>
                <a:lnRef idx="1">
                  <a:schemeClr val="accent1"/>
                </a:lnRef>
                <a:fillRef idx="0">
                  <a:schemeClr val="accent1"/>
                </a:fillRef>
                <a:effectRef idx="0">
                  <a:schemeClr val="accent1"/>
                </a:effectRef>
                <a:fontRef idx="minor">
                  <a:schemeClr val="tx1"/>
                </a:fontRef>
              </p:style>
            </p:cxnSp>
            <p:cxnSp>
              <p:nvCxnSpPr>
                <p:cNvPr id="319" name="直線接點 51">
                  <a:extLst>
                    <a:ext uri="{FF2B5EF4-FFF2-40B4-BE49-F238E27FC236}">
                      <a16:creationId xmlns:a16="http://schemas.microsoft.com/office/drawing/2014/main" id="{F6665F73-B6C9-427F-843C-C6DE95D4890D}"/>
                    </a:ext>
                  </a:extLst>
                </p:cNvPr>
                <p:cNvCxnSpPr>
                  <a:cxnSpLocks/>
                </p:cNvCxnSpPr>
                <p:nvPr/>
              </p:nvCxnSpPr>
              <p:spPr>
                <a:xfrm flipH="1">
                  <a:off x="6869429" y="2137410"/>
                  <a:ext cx="137160" cy="182880"/>
                </a:xfrm>
                <a:prstGeom prst="line">
                  <a:avLst/>
                </a:prstGeom>
                <a:ln w="28575">
                  <a:solidFill>
                    <a:srgbClr val="0280F9"/>
                  </a:solidFill>
                </a:ln>
              </p:spPr>
              <p:style>
                <a:lnRef idx="1">
                  <a:schemeClr val="accent1"/>
                </a:lnRef>
                <a:fillRef idx="0">
                  <a:schemeClr val="accent1"/>
                </a:fillRef>
                <a:effectRef idx="0">
                  <a:schemeClr val="accent1"/>
                </a:effectRef>
                <a:fontRef idx="minor">
                  <a:schemeClr val="tx1"/>
                </a:fontRef>
              </p:style>
            </p:cxnSp>
          </p:grpSp>
          <p:grpSp>
            <p:nvGrpSpPr>
              <p:cNvPr id="313" name="群組 52">
                <a:extLst>
                  <a:ext uri="{FF2B5EF4-FFF2-40B4-BE49-F238E27FC236}">
                    <a16:creationId xmlns:a16="http://schemas.microsoft.com/office/drawing/2014/main" id="{7FFD613A-2BDC-46FD-8DCB-6357A93162E7}"/>
                  </a:ext>
                </a:extLst>
              </p:cNvPr>
              <p:cNvGrpSpPr/>
              <p:nvPr/>
            </p:nvGrpSpPr>
            <p:grpSpPr>
              <a:xfrm>
                <a:off x="1073908" y="1320367"/>
                <a:ext cx="274321" cy="377190"/>
                <a:chOff x="6869429" y="1943100"/>
                <a:chExt cx="274321" cy="377190"/>
              </a:xfrm>
            </p:grpSpPr>
            <p:cxnSp>
              <p:nvCxnSpPr>
                <p:cNvPr id="314" name="直線接點 53">
                  <a:extLst>
                    <a:ext uri="{FF2B5EF4-FFF2-40B4-BE49-F238E27FC236}">
                      <a16:creationId xmlns:a16="http://schemas.microsoft.com/office/drawing/2014/main" id="{49C5A0C1-17D0-4D33-BF79-6518D974E4CA}"/>
                    </a:ext>
                  </a:extLst>
                </p:cNvPr>
                <p:cNvCxnSpPr>
                  <a:cxnSpLocks/>
                </p:cNvCxnSpPr>
                <p:nvPr/>
              </p:nvCxnSpPr>
              <p:spPr>
                <a:xfrm>
                  <a:off x="7006589" y="1943100"/>
                  <a:ext cx="0" cy="377190"/>
                </a:xfrm>
                <a:prstGeom prst="line">
                  <a:avLst/>
                </a:prstGeom>
                <a:ln w="28575">
                  <a:solidFill>
                    <a:srgbClr val="0280F9"/>
                  </a:solidFill>
                </a:ln>
              </p:spPr>
              <p:style>
                <a:lnRef idx="1">
                  <a:schemeClr val="accent1"/>
                </a:lnRef>
                <a:fillRef idx="0">
                  <a:schemeClr val="accent1"/>
                </a:fillRef>
                <a:effectRef idx="0">
                  <a:schemeClr val="accent1"/>
                </a:effectRef>
                <a:fontRef idx="minor">
                  <a:schemeClr val="tx1"/>
                </a:fontRef>
              </p:style>
            </p:cxnSp>
            <p:cxnSp>
              <p:nvCxnSpPr>
                <p:cNvPr id="315" name="直線接點 54">
                  <a:extLst>
                    <a:ext uri="{FF2B5EF4-FFF2-40B4-BE49-F238E27FC236}">
                      <a16:creationId xmlns:a16="http://schemas.microsoft.com/office/drawing/2014/main" id="{8A786CBB-E65C-40E4-B398-032D3D503BCE}"/>
                    </a:ext>
                  </a:extLst>
                </p:cNvPr>
                <p:cNvCxnSpPr>
                  <a:cxnSpLocks/>
                </p:cNvCxnSpPr>
                <p:nvPr/>
              </p:nvCxnSpPr>
              <p:spPr>
                <a:xfrm>
                  <a:off x="7006590" y="2137410"/>
                  <a:ext cx="137160" cy="182880"/>
                </a:xfrm>
                <a:prstGeom prst="line">
                  <a:avLst/>
                </a:prstGeom>
                <a:ln w="28575">
                  <a:solidFill>
                    <a:srgbClr val="0280F9"/>
                  </a:solidFill>
                </a:ln>
              </p:spPr>
              <p:style>
                <a:lnRef idx="1">
                  <a:schemeClr val="accent1"/>
                </a:lnRef>
                <a:fillRef idx="0">
                  <a:schemeClr val="accent1"/>
                </a:fillRef>
                <a:effectRef idx="0">
                  <a:schemeClr val="accent1"/>
                </a:effectRef>
                <a:fontRef idx="minor">
                  <a:schemeClr val="tx1"/>
                </a:fontRef>
              </p:style>
            </p:cxnSp>
            <p:cxnSp>
              <p:nvCxnSpPr>
                <p:cNvPr id="316" name="直線接點 55">
                  <a:extLst>
                    <a:ext uri="{FF2B5EF4-FFF2-40B4-BE49-F238E27FC236}">
                      <a16:creationId xmlns:a16="http://schemas.microsoft.com/office/drawing/2014/main" id="{7977FDBE-D8A9-4AF3-B60C-ABA88E3BC6B0}"/>
                    </a:ext>
                  </a:extLst>
                </p:cNvPr>
                <p:cNvCxnSpPr>
                  <a:cxnSpLocks/>
                </p:cNvCxnSpPr>
                <p:nvPr/>
              </p:nvCxnSpPr>
              <p:spPr>
                <a:xfrm flipH="1">
                  <a:off x="6869429" y="2137410"/>
                  <a:ext cx="137160" cy="182880"/>
                </a:xfrm>
                <a:prstGeom prst="line">
                  <a:avLst/>
                </a:prstGeom>
                <a:ln w="28575">
                  <a:solidFill>
                    <a:srgbClr val="0280F9"/>
                  </a:solidFill>
                </a:ln>
              </p:spPr>
              <p:style>
                <a:lnRef idx="1">
                  <a:schemeClr val="accent1"/>
                </a:lnRef>
                <a:fillRef idx="0">
                  <a:schemeClr val="accent1"/>
                </a:fillRef>
                <a:effectRef idx="0">
                  <a:schemeClr val="accent1"/>
                </a:effectRef>
                <a:fontRef idx="minor">
                  <a:schemeClr val="tx1"/>
                </a:fontRef>
              </p:style>
            </p:cxnSp>
          </p:grpSp>
        </p:grpSp>
        <p:cxnSp>
          <p:nvCxnSpPr>
            <p:cNvPr id="305" name="直線接點 3085">
              <a:extLst>
                <a:ext uri="{FF2B5EF4-FFF2-40B4-BE49-F238E27FC236}">
                  <a16:creationId xmlns:a16="http://schemas.microsoft.com/office/drawing/2014/main" id="{1594EB8C-04C5-4849-927A-BDC4D0B8934B}"/>
                </a:ext>
              </a:extLst>
            </p:cNvPr>
            <p:cNvCxnSpPr/>
            <p:nvPr/>
          </p:nvCxnSpPr>
          <p:spPr>
            <a:xfrm>
              <a:off x="175246" y="1747017"/>
              <a:ext cx="171464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6" name="直線接點 3086">
              <a:extLst>
                <a:ext uri="{FF2B5EF4-FFF2-40B4-BE49-F238E27FC236}">
                  <a16:creationId xmlns:a16="http://schemas.microsoft.com/office/drawing/2014/main" id="{2363F49A-60D6-4CA1-B06A-37CF1F77F923}"/>
                </a:ext>
              </a:extLst>
            </p:cNvPr>
            <p:cNvCxnSpPr>
              <a:cxnSpLocks/>
            </p:cNvCxnSpPr>
            <p:nvPr/>
          </p:nvCxnSpPr>
          <p:spPr>
            <a:xfrm>
              <a:off x="1016906" y="1747017"/>
              <a:ext cx="665229" cy="34167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7" name="直線接點 3088">
              <a:extLst>
                <a:ext uri="{FF2B5EF4-FFF2-40B4-BE49-F238E27FC236}">
                  <a16:creationId xmlns:a16="http://schemas.microsoft.com/office/drawing/2014/main" id="{8EAB24D0-818C-4541-A840-AEDB9296A80C}"/>
                </a:ext>
              </a:extLst>
            </p:cNvPr>
            <p:cNvCxnSpPr>
              <a:cxnSpLocks/>
            </p:cNvCxnSpPr>
            <p:nvPr/>
          </p:nvCxnSpPr>
          <p:spPr>
            <a:xfrm flipH="1">
              <a:off x="1232650" y="1748989"/>
              <a:ext cx="71143" cy="1223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8" name="文字方塊 3093">
              <a:extLst>
                <a:ext uri="{FF2B5EF4-FFF2-40B4-BE49-F238E27FC236}">
                  <a16:creationId xmlns:a16="http://schemas.microsoft.com/office/drawing/2014/main" id="{AE134416-1496-4BA7-9FFE-6E5AB98AB664}"/>
                </a:ext>
              </a:extLst>
            </p:cNvPr>
            <p:cNvSpPr txBox="1"/>
            <p:nvPr/>
          </p:nvSpPr>
          <p:spPr>
            <a:xfrm>
              <a:off x="1376994" y="1722198"/>
              <a:ext cx="537797" cy="301334"/>
            </a:xfrm>
            <a:prstGeom prst="rect">
              <a:avLst/>
            </a:prstGeom>
            <a:noFill/>
          </p:spPr>
          <p:txBody>
            <a:bodyPr wrap="none" rtlCol="0">
              <a:spAutoFit/>
            </a:bodyPr>
            <a:lstStyle/>
            <a:p>
              <a:r>
                <a:rPr kumimoji="1" lang="en-US" altLang="zh-TW" b="1" dirty="0" err="1">
                  <a:latin typeface="Arial" panose="020B0604020202020204" pitchFamily="34" charset="0"/>
                  <a:cs typeface="Arial" panose="020B0604020202020204" pitchFamily="34" charset="0"/>
                </a:rPr>
                <a:t>AoA</a:t>
              </a:r>
              <a:endParaRPr kumimoji="1" lang="zh-TW" altLang="en-US" b="1" dirty="0">
                <a:latin typeface="Arial" panose="020B0604020202020204" pitchFamily="34" charset="0"/>
                <a:cs typeface="Arial" panose="020B0604020202020204" pitchFamily="34" charset="0"/>
              </a:endParaRPr>
            </a:p>
          </p:txBody>
        </p:sp>
      </p:grpSp>
      <p:grpSp>
        <p:nvGrpSpPr>
          <p:cNvPr id="330" name="组合 329">
            <a:extLst>
              <a:ext uri="{FF2B5EF4-FFF2-40B4-BE49-F238E27FC236}">
                <a16:creationId xmlns:a16="http://schemas.microsoft.com/office/drawing/2014/main" id="{6E5D5068-BBF8-461D-A09B-187177DCB20C}"/>
              </a:ext>
            </a:extLst>
          </p:cNvPr>
          <p:cNvGrpSpPr/>
          <p:nvPr/>
        </p:nvGrpSpPr>
        <p:grpSpPr>
          <a:xfrm>
            <a:off x="6236001" y="4415927"/>
            <a:ext cx="3265629" cy="526444"/>
            <a:chOff x="6236001" y="4234347"/>
            <a:chExt cx="3265629" cy="526444"/>
          </a:xfrm>
        </p:grpSpPr>
        <p:sp>
          <p:nvSpPr>
            <p:cNvPr id="331" name="矩形 330">
              <a:extLst>
                <a:ext uri="{FF2B5EF4-FFF2-40B4-BE49-F238E27FC236}">
                  <a16:creationId xmlns:a16="http://schemas.microsoft.com/office/drawing/2014/main" id="{BF4BC008-3FD4-4C5F-8494-4F6EA31F248D}"/>
                </a:ext>
              </a:extLst>
            </p:cNvPr>
            <p:cNvSpPr/>
            <p:nvPr/>
          </p:nvSpPr>
          <p:spPr>
            <a:xfrm>
              <a:off x="6536928" y="4234347"/>
              <a:ext cx="2964702" cy="414985"/>
            </a:xfrm>
            <a:prstGeom prst="rect">
              <a:avLst/>
            </a:prstGeom>
          </p:spPr>
          <p:txBody>
            <a:bodyPr wrap="square">
              <a:spAutoFit/>
            </a:bodyPr>
            <a:lstStyle/>
            <a:p>
              <a:pPr lvl="0" algn="ctr">
                <a:lnSpc>
                  <a:spcPct val="130000"/>
                </a:lnSpc>
              </a:pPr>
              <a:r>
                <a:rPr lang="en-US" altLang="zh-CN" dirty="0">
                  <a:solidFill>
                    <a:schemeClr val="tx1">
                      <a:lumMod val="75000"/>
                      <a:lumOff val="25000"/>
                    </a:schemeClr>
                  </a:solidFill>
                </a:rPr>
                <a:t>PDU Type </a:t>
              </a:r>
              <a:r>
                <a:rPr lang="en-US" altLang="zh-CN" b="1" dirty="0">
                  <a:solidFill>
                    <a:srgbClr val="C00000"/>
                  </a:solidFill>
                </a:rPr>
                <a:t>undefined</a:t>
              </a:r>
              <a:endParaRPr lang="zh-CN" altLang="en-US" b="1" dirty="0">
                <a:solidFill>
                  <a:srgbClr val="C00000"/>
                </a:solidFill>
              </a:endParaRPr>
            </a:p>
          </p:txBody>
        </p:sp>
        <p:cxnSp>
          <p:nvCxnSpPr>
            <p:cNvPr id="332" name="直接箭头连接符 331">
              <a:extLst>
                <a:ext uri="{FF2B5EF4-FFF2-40B4-BE49-F238E27FC236}">
                  <a16:creationId xmlns:a16="http://schemas.microsoft.com/office/drawing/2014/main" id="{977F2037-F5E7-43FB-8D6C-EA9DA3619BFF}"/>
                </a:ext>
              </a:extLst>
            </p:cNvPr>
            <p:cNvCxnSpPr>
              <a:cxnSpLocks/>
            </p:cNvCxnSpPr>
            <p:nvPr/>
          </p:nvCxnSpPr>
          <p:spPr>
            <a:xfrm>
              <a:off x="6236001" y="4760791"/>
              <a:ext cx="2654912" cy="0"/>
            </a:xfrm>
            <a:prstGeom prst="straightConnector1">
              <a:avLst/>
            </a:prstGeom>
            <a:ln w="57150">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3" name="组合 332">
            <a:extLst>
              <a:ext uri="{FF2B5EF4-FFF2-40B4-BE49-F238E27FC236}">
                <a16:creationId xmlns:a16="http://schemas.microsoft.com/office/drawing/2014/main" id="{C5B3FC34-42D9-47F9-B6C3-3700214DB061}"/>
              </a:ext>
            </a:extLst>
          </p:cNvPr>
          <p:cNvGrpSpPr/>
          <p:nvPr/>
        </p:nvGrpSpPr>
        <p:grpSpPr>
          <a:xfrm>
            <a:off x="3091455" y="4088192"/>
            <a:ext cx="3151690" cy="854179"/>
            <a:chOff x="3091455" y="3906612"/>
            <a:chExt cx="3151690" cy="854179"/>
          </a:xfrm>
        </p:grpSpPr>
        <p:sp>
          <p:nvSpPr>
            <p:cNvPr id="334" name="矩形 333">
              <a:extLst>
                <a:ext uri="{FF2B5EF4-FFF2-40B4-BE49-F238E27FC236}">
                  <a16:creationId xmlns:a16="http://schemas.microsoft.com/office/drawing/2014/main" id="{F95D0124-1B47-44B2-A72F-45FD9587A488}"/>
                </a:ext>
              </a:extLst>
            </p:cNvPr>
            <p:cNvSpPr/>
            <p:nvPr/>
          </p:nvSpPr>
          <p:spPr>
            <a:xfrm>
              <a:off x="3091455" y="3906612"/>
              <a:ext cx="2964702" cy="775084"/>
            </a:xfrm>
            <a:prstGeom prst="rect">
              <a:avLst/>
            </a:prstGeom>
          </p:spPr>
          <p:txBody>
            <a:bodyPr wrap="square">
              <a:spAutoFit/>
            </a:bodyPr>
            <a:lstStyle/>
            <a:p>
              <a:pPr lvl="0" algn="ctr">
                <a:lnSpc>
                  <a:spcPct val="130000"/>
                </a:lnSpc>
              </a:pPr>
              <a:r>
                <a:rPr lang="en-US" altLang="zh-CN" dirty="0">
                  <a:solidFill>
                    <a:schemeClr val="tx1">
                      <a:lumMod val="75000"/>
                      <a:lumOff val="25000"/>
                    </a:schemeClr>
                  </a:solidFill>
                </a:rPr>
                <a:t>Direction Finding </a:t>
              </a:r>
              <a:r>
                <a:rPr lang="en-US" altLang="zh-CN" b="1" dirty="0">
                  <a:solidFill>
                    <a:schemeClr val="tx1">
                      <a:lumMod val="75000"/>
                      <a:lumOff val="25000"/>
                    </a:schemeClr>
                  </a:solidFill>
                </a:rPr>
                <a:t>Request</a:t>
              </a:r>
              <a:r>
                <a:rPr lang="en-US" altLang="zh-CN" dirty="0">
                  <a:solidFill>
                    <a:schemeClr val="tx1">
                      <a:lumMod val="75000"/>
                      <a:lumOff val="25000"/>
                    </a:schemeClr>
                  </a:solidFill>
                </a:rPr>
                <a:t> </a:t>
              </a:r>
              <a:r>
                <a:rPr lang="en-US" altLang="zh-CN" b="1" dirty="0">
                  <a:solidFill>
                    <a:schemeClr val="tx1">
                      <a:lumMod val="75000"/>
                      <a:lumOff val="25000"/>
                    </a:schemeClr>
                  </a:solidFill>
                </a:rPr>
                <a:t>(CTE request)</a:t>
              </a:r>
              <a:endParaRPr lang="zh-CN" altLang="en-US" b="1" dirty="0">
                <a:solidFill>
                  <a:schemeClr val="accent1"/>
                </a:solidFill>
              </a:endParaRPr>
            </a:p>
          </p:txBody>
        </p:sp>
        <p:cxnSp>
          <p:nvCxnSpPr>
            <p:cNvPr id="335" name="直接连接符 334">
              <a:extLst>
                <a:ext uri="{FF2B5EF4-FFF2-40B4-BE49-F238E27FC236}">
                  <a16:creationId xmlns:a16="http://schemas.microsoft.com/office/drawing/2014/main" id="{8084DB00-2896-4443-9602-F0FC9FA92E7D}"/>
                </a:ext>
              </a:extLst>
            </p:cNvPr>
            <p:cNvCxnSpPr>
              <a:cxnSpLocks/>
            </p:cNvCxnSpPr>
            <p:nvPr/>
          </p:nvCxnSpPr>
          <p:spPr>
            <a:xfrm flipH="1">
              <a:off x="3784775" y="4760791"/>
              <a:ext cx="2458370" cy="0"/>
            </a:xfrm>
            <a:prstGeom prst="line">
              <a:avLst/>
            </a:prstGeom>
            <a:ln w="57150"/>
          </p:spPr>
          <p:style>
            <a:lnRef idx="1">
              <a:schemeClr val="accent1"/>
            </a:lnRef>
            <a:fillRef idx="0">
              <a:schemeClr val="accent1"/>
            </a:fillRef>
            <a:effectRef idx="0">
              <a:schemeClr val="accent1"/>
            </a:effectRef>
            <a:fontRef idx="minor">
              <a:schemeClr val="tx1"/>
            </a:fontRef>
          </p:style>
        </p:cxnSp>
      </p:grpSp>
      <p:grpSp>
        <p:nvGrpSpPr>
          <p:cNvPr id="336" name="组合 335">
            <a:extLst>
              <a:ext uri="{FF2B5EF4-FFF2-40B4-BE49-F238E27FC236}">
                <a16:creationId xmlns:a16="http://schemas.microsoft.com/office/drawing/2014/main" id="{4AFC4A99-D94E-489E-B807-CA9931553B4C}"/>
              </a:ext>
            </a:extLst>
          </p:cNvPr>
          <p:cNvGrpSpPr/>
          <p:nvPr/>
        </p:nvGrpSpPr>
        <p:grpSpPr>
          <a:xfrm>
            <a:off x="3201219" y="5276391"/>
            <a:ext cx="3238468" cy="508754"/>
            <a:chOff x="3201219" y="5094811"/>
            <a:chExt cx="3238468" cy="508754"/>
          </a:xfrm>
        </p:grpSpPr>
        <p:sp>
          <p:nvSpPr>
            <p:cNvPr id="337" name="矩形 336">
              <a:extLst>
                <a:ext uri="{FF2B5EF4-FFF2-40B4-BE49-F238E27FC236}">
                  <a16:creationId xmlns:a16="http://schemas.microsoft.com/office/drawing/2014/main" id="{14114298-9CA3-43C3-9D91-E4712643D47B}"/>
                </a:ext>
              </a:extLst>
            </p:cNvPr>
            <p:cNvSpPr/>
            <p:nvPr/>
          </p:nvSpPr>
          <p:spPr>
            <a:xfrm>
              <a:off x="3201219" y="5188580"/>
              <a:ext cx="2964702" cy="414985"/>
            </a:xfrm>
            <a:prstGeom prst="rect">
              <a:avLst/>
            </a:prstGeom>
          </p:spPr>
          <p:txBody>
            <a:bodyPr wrap="square">
              <a:spAutoFit/>
            </a:bodyPr>
            <a:lstStyle/>
            <a:p>
              <a:pPr lvl="0" algn="ctr">
                <a:lnSpc>
                  <a:spcPct val="130000"/>
                </a:lnSpc>
              </a:pPr>
              <a:r>
                <a:rPr lang="en-US" altLang="zh-CN" b="1" dirty="0">
                  <a:solidFill>
                    <a:srgbClr val="C00000"/>
                  </a:solidFill>
                </a:rPr>
                <a:t>No CTE </a:t>
              </a:r>
              <a:r>
                <a:rPr lang="en-US" altLang="zh-CN" dirty="0">
                  <a:solidFill>
                    <a:schemeClr val="tx1">
                      <a:lumMod val="75000"/>
                      <a:lumOff val="25000"/>
                    </a:schemeClr>
                  </a:solidFill>
                </a:rPr>
                <a:t>detected</a:t>
              </a:r>
              <a:endParaRPr lang="zh-CN" altLang="en-US" b="1" dirty="0">
                <a:solidFill>
                  <a:schemeClr val="accent1"/>
                </a:solidFill>
              </a:endParaRPr>
            </a:p>
          </p:txBody>
        </p:sp>
        <p:cxnSp>
          <p:nvCxnSpPr>
            <p:cNvPr id="338" name="直接箭头连接符 337">
              <a:extLst>
                <a:ext uri="{FF2B5EF4-FFF2-40B4-BE49-F238E27FC236}">
                  <a16:creationId xmlns:a16="http://schemas.microsoft.com/office/drawing/2014/main" id="{917EA12F-4D6D-47E4-891F-AF1EF54794C0}"/>
                </a:ext>
              </a:extLst>
            </p:cNvPr>
            <p:cNvCxnSpPr>
              <a:cxnSpLocks/>
            </p:cNvCxnSpPr>
            <p:nvPr/>
          </p:nvCxnSpPr>
          <p:spPr>
            <a:xfrm rot="10800000">
              <a:off x="3784775" y="5094811"/>
              <a:ext cx="2654912" cy="0"/>
            </a:xfrm>
            <a:prstGeom prst="straightConnector1">
              <a:avLst/>
            </a:prstGeom>
            <a:ln w="57150">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9" name="组合 338">
            <a:extLst>
              <a:ext uri="{FF2B5EF4-FFF2-40B4-BE49-F238E27FC236}">
                <a16:creationId xmlns:a16="http://schemas.microsoft.com/office/drawing/2014/main" id="{1C5C55EC-C2A5-4BF6-A0E1-09FC264D22CF}"/>
              </a:ext>
            </a:extLst>
          </p:cNvPr>
          <p:cNvGrpSpPr/>
          <p:nvPr/>
        </p:nvGrpSpPr>
        <p:grpSpPr>
          <a:xfrm>
            <a:off x="6427780" y="5276391"/>
            <a:ext cx="3073850" cy="508754"/>
            <a:chOff x="6427780" y="5094811"/>
            <a:chExt cx="3073850" cy="508754"/>
          </a:xfrm>
        </p:grpSpPr>
        <p:sp>
          <p:nvSpPr>
            <p:cNvPr id="340" name="矩形 339">
              <a:extLst>
                <a:ext uri="{FF2B5EF4-FFF2-40B4-BE49-F238E27FC236}">
                  <a16:creationId xmlns:a16="http://schemas.microsoft.com/office/drawing/2014/main" id="{2170423A-78C9-43D3-A2FA-402FF04249FB}"/>
                </a:ext>
              </a:extLst>
            </p:cNvPr>
            <p:cNvSpPr/>
            <p:nvPr/>
          </p:nvSpPr>
          <p:spPr>
            <a:xfrm>
              <a:off x="6536928" y="5188580"/>
              <a:ext cx="2964702" cy="414985"/>
            </a:xfrm>
            <a:prstGeom prst="rect">
              <a:avLst/>
            </a:prstGeom>
          </p:spPr>
          <p:txBody>
            <a:bodyPr wrap="square">
              <a:spAutoFit/>
            </a:bodyPr>
            <a:lstStyle/>
            <a:p>
              <a:pPr lvl="0" algn="ctr">
                <a:lnSpc>
                  <a:spcPct val="130000"/>
                </a:lnSpc>
              </a:pPr>
              <a:r>
                <a:rPr lang="en-US" altLang="zh-CN" dirty="0">
                  <a:solidFill>
                    <a:schemeClr val="tx1">
                      <a:lumMod val="75000"/>
                      <a:lumOff val="25000"/>
                    </a:schemeClr>
                  </a:solidFill>
                </a:rPr>
                <a:t>Data Transmission</a:t>
              </a:r>
              <a:endParaRPr lang="zh-CN" altLang="en-US" b="1" dirty="0">
                <a:solidFill>
                  <a:schemeClr val="accent1"/>
                </a:solidFill>
              </a:endParaRPr>
            </a:p>
          </p:txBody>
        </p:sp>
        <p:cxnSp>
          <p:nvCxnSpPr>
            <p:cNvPr id="341" name="直接连接符 340">
              <a:extLst>
                <a:ext uri="{FF2B5EF4-FFF2-40B4-BE49-F238E27FC236}">
                  <a16:creationId xmlns:a16="http://schemas.microsoft.com/office/drawing/2014/main" id="{200B0079-55FB-43B2-B084-88AD28C4AD60}"/>
                </a:ext>
              </a:extLst>
            </p:cNvPr>
            <p:cNvCxnSpPr>
              <a:cxnSpLocks/>
            </p:cNvCxnSpPr>
            <p:nvPr/>
          </p:nvCxnSpPr>
          <p:spPr>
            <a:xfrm rot="10800000" flipH="1">
              <a:off x="6427780" y="5094811"/>
              <a:ext cx="2458370" cy="0"/>
            </a:xfrm>
            <a:prstGeom prst="line">
              <a:avLst/>
            </a:prstGeom>
            <a:ln w="57150"/>
          </p:spPr>
          <p:style>
            <a:lnRef idx="1">
              <a:schemeClr val="accent1"/>
            </a:lnRef>
            <a:fillRef idx="0">
              <a:schemeClr val="accent1"/>
            </a:fillRef>
            <a:effectRef idx="0">
              <a:schemeClr val="accent1"/>
            </a:effectRef>
            <a:fontRef idx="minor">
              <a:schemeClr val="tx1"/>
            </a:fontRef>
          </p:style>
        </p:cxnSp>
      </p:grpSp>
      <p:grpSp>
        <p:nvGrpSpPr>
          <p:cNvPr id="5" name="组合 4">
            <a:extLst>
              <a:ext uri="{FF2B5EF4-FFF2-40B4-BE49-F238E27FC236}">
                <a16:creationId xmlns:a16="http://schemas.microsoft.com/office/drawing/2014/main" id="{C370EF92-63A8-4A06-B960-21B512E0CD08}"/>
              </a:ext>
            </a:extLst>
          </p:cNvPr>
          <p:cNvGrpSpPr/>
          <p:nvPr/>
        </p:nvGrpSpPr>
        <p:grpSpPr>
          <a:xfrm>
            <a:off x="9270905" y="4085959"/>
            <a:ext cx="1079321" cy="2059424"/>
            <a:chOff x="9270905" y="4085959"/>
            <a:chExt cx="1079321" cy="2059424"/>
          </a:xfrm>
        </p:grpSpPr>
        <p:pic>
          <p:nvPicPr>
            <p:cNvPr id="328" name="圖片 3104">
              <a:extLst>
                <a:ext uri="{FF2B5EF4-FFF2-40B4-BE49-F238E27FC236}">
                  <a16:creationId xmlns:a16="http://schemas.microsoft.com/office/drawing/2014/main" id="{35EE9F9B-2618-4F77-846A-01B6BBECE436}"/>
                </a:ext>
              </a:extLst>
            </p:cNvPr>
            <p:cNvPicPr>
              <a:picLocks noChangeAspect="1"/>
            </p:cNvPicPr>
            <p:nvPr/>
          </p:nvPicPr>
          <p:blipFill>
            <a:blip r:embed="rId6">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9501630" y="4085959"/>
              <a:ext cx="508128" cy="508128"/>
            </a:xfrm>
            <a:prstGeom prst="rect">
              <a:avLst/>
            </a:prstGeom>
          </p:spPr>
        </p:pic>
        <p:sp>
          <p:nvSpPr>
            <p:cNvPr id="329" name="文字方塊 3196">
              <a:extLst>
                <a:ext uri="{FF2B5EF4-FFF2-40B4-BE49-F238E27FC236}">
                  <a16:creationId xmlns:a16="http://schemas.microsoft.com/office/drawing/2014/main" id="{7E3F5D38-31C1-4BFE-A06C-1356FC5BC38C}"/>
                </a:ext>
              </a:extLst>
            </p:cNvPr>
            <p:cNvSpPr txBox="1"/>
            <p:nvPr/>
          </p:nvSpPr>
          <p:spPr>
            <a:xfrm>
              <a:off x="9270905" y="5499052"/>
              <a:ext cx="1079321" cy="646331"/>
            </a:xfrm>
            <a:prstGeom prst="rect">
              <a:avLst/>
            </a:prstGeom>
            <a:noFill/>
          </p:spPr>
          <p:txBody>
            <a:bodyPr wrap="square" rtlCol="0">
              <a:spAutoFit/>
            </a:bodyPr>
            <a:lstStyle/>
            <a:p>
              <a:pPr algn="ctr"/>
              <a:r>
                <a:rPr kumimoji="1" lang="en-US" altLang="zh-TW" b="1" dirty="0">
                  <a:solidFill>
                    <a:schemeClr val="tx1">
                      <a:lumMod val="65000"/>
                      <a:lumOff val="35000"/>
                    </a:schemeClr>
                  </a:solidFill>
                  <a:latin typeface="Arial" panose="020B0604020202020204" pitchFamily="34" charset="0"/>
                  <a:cs typeface="Arial" panose="020B0604020202020204" pitchFamily="34" charset="0"/>
                </a:rPr>
                <a:t>BLE 4.1 </a:t>
              </a:r>
              <a:br>
                <a:rPr kumimoji="1" lang="en-US" altLang="zh-TW" b="1" dirty="0">
                  <a:solidFill>
                    <a:schemeClr val="tx1">
                      <a:lumMod val="65000"/>
                      <a:lumOff val="35000"/>
                    </a:schemeClr>
                  </a:solidFill>
                  <a:latin typeface="Arial" panose="020B0604020202020204" pitchFamily="34" charset="0"/>
                  <a:cs typeface="Arial" panose="020B0604020202020204" pitchFamily="34" charset="0"/>
                </a:rPr>
              </a:br>
              <a:r>
                <a:rPr kumimoji="1" lang="en-US" altLang="zh-TW" b="1" dirty="0">
                  <a:solidFill>
                    <a:schemeClr val="tx1">
                      <a:lumMod val="65000"/>
                      <a:lumOff val="35000"/>
                    </a:schemeClr>
                  </a:solidFill>
                  <a:latin typeface="Arial" panose="020B0604020202020204" pitchFamily="34" charset="0"/>
                  <a:cs typeface="Arial" panose="020B0604020202020204" pitchFamily="34" charset="0"/>
                </a:rPr>
                <a:t>Tag</a:t>
              </a:r>
              <a:endParaRPr kumimoji="1" lang="zh-TW" altLang="en-US" b="1"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121" name="圖片 16">
              <a:extLst>
                <a:ext uri="{FF2B5EF4-FFF2-40B4-BE49-F238E27FC236}">
                  <a16:creationId xmlns:a16="http://schemas.microsoft.com/office/drawing/2014/main" id="{30B9AA4C-4A23-4C1C-8DFE-551D11308BB8}"/>
                </a:ext>
              </a:extLst>
            </p:cNvPr>
            <p:cNvPicPr>
              <a:picLocks noChangeAspect="1"/>
            </p:cNvPicPr>
            <p:nvPr/>
          </p:nvPicPr>
          <p:blipFill>
            <a:blip r:embed="rId8"/>
            <a:stretch>
              <a:fillRect/>
            </a:stretch>
          </p:blipFill>
          <p:spPr>
            <a:xfrm>
              <a:off x="9271378" y="4540971"/>
              <a:ext cx="1074528" cy="1074528"/>
            </a:xfrm>
            <a:prstGeom prst="rect">
              <a:avLst/>
            </a:prstGeom>
          </p:spPr>
        </p:pic>
      </p:grpSp>
      <p:sp>
        <p:nvSpPr>
          <p:cNvPr id="7" name="文本占位符 6">
            <a:extLst>
              <a:ext uri="{FF2B5EF4-FFF2-40B4-BE49-F238E27FC236}">
                <a16:creationId xmlns:a16="http://schemas.microsoft.com/office/drawing/2014/main" id="{F8667A12-A49D-4717-BCEC-C55BAA056C4A}"/>
              </a:ext>
            </a:extLst>
          </p:cNvPr>
          <p:cNvSpPr>
            <a:spLocks noGrp="1"/>
          </p:cNvSpPr>
          <p:nvPr>
            <p:ph type="body" sz="quarter" idx="12"/>
          </p:nvPr>
        </p:nvSpPr>
        <p:spPr/>
        <p:txBody>
          <a:bodyPr/>
          <a:lstStyle/>
          <a:p>
            <a:endParaRPr lang="zh-CN" altLang="en-US"/>
          </a:p>
        </p:txBody>
      </p:sp>
    </p:spTree>
    <p:extLst>
      <p:ext uri="{BB962C8B-B14F-4D97-AF65-F5344CB8AC3E}">
        <p14:creationId xmlns:p14="http://schemas.microsoft.com/office/powerpoint/2010/main" val="2710611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500"/>
                                        <p:tgtEl>
                                          <p:spTgt spid="3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62"/>
                                        </p:tgtEl>
                                        <p:attrNameLst>
                                          <p:attrName>style.visibility</p:attrName>
                                        </p:attrNameLst>
                                      </p:cBhvr>
                                      <p:to>
                                        <p:strVal val="visible"/>
                                      </p:to>
                                    </p:set>
                                    <p:animEffect transition="in" filter="fade">
                                      <p:cBhvr>
                                        <p:cTn id="28" dur="500"/>
                                        <p:tgtEl>
                                          <p:spTgt spid="262"/>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263"/>
                                        </p:tgtEl>
                                        <p:attrNameLst>
                                          <p:attrName>style.visibility</p:attrName>
                                        </p:attrNameLst>
                                      </p:cBhvr>
                                      <p:to>
                                        <p:strVal val="visible"/>
                                      </p:to>
                                    </p:set>
                                    <p:animEffect transition="in" filter="fade">
                                      <p:cBhvr>
                                        <p:cTn id="32" dur="500"/>
                                        <p:tgtEl>
                                          <p:spTgt spid="26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500"/>
                                        <p:tgtEl>
                                          <p:spTgt spid="37"/>
                                        </p:tgtEl>
                                      </p:cBhvr>
                                    </p:animEffec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fade">
                                      <p:cBhvr>
                                        <p:cTn id="41" dur="500"/>
                                        <p:tgtEl>
                                          <p:spTgt spid="44"/>
                                        </p:tgtEl>
                                      </p:cBhvr>
                                    </p:animEffect>
                                  </p:childTnLst>
                                </p:cTn>
                              </p:par>
                            </p:childTnLst>
                          </p:cTn>
                        </p:par>
                        <p:par>
                          <p:cTn id="42" fill="hold">
                            <p:stCondLst>
                              <p:cond delay="1000"/>
                            </p:stCondLst>
                            <p:childTnLst>
                              <p:par>
                                <p:cTn id="43" presetID="10" presetClass="entr" presetSubtype="0" fill="hold" nodeType="after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fade">
                                      <p:cBhvr>
                                        <p:cTn id="45" dur="500"/>
                                        <p:tgtEl>
                                          <p:spTgt spid="45"/>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45"/>
                                        </p:tgtEl>
                                      </p:cBhvr>
                                    </p:animEffect>
                                    <p:set>
                                      <p:cBhvr>
                                        <p:cTn id="50" dur="1" fill="hold">
                                          <p:stCondLst>
                                            <p:cond delay="499"/>
                                          </p:stCondLst>
                                        </p:cTn>
                                        <p:tgtEl>
                                          <p:spTgt spid="4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303"/>
                                        </p:tgtEl>
                                        <p:attrNameLst>
                                          <p:attrName>style.visibility</p:attrName>
                                        </p:attrNameLst>
                                      </p:cBhvr>
                                      <p:to>
                                        <p:strVal val="visible"/>
                                      </p:to>
                                    </p:set>
                                    <p:animEffect transition="in" filter="fade">
                                      <p:cBhvr>
                                        <p:cTn id="53" dur="500"/>
                                        <p:tgtEl>
                                          <p:spTgt spid="303"/>
                                        </p:tgtEl>
                                      </p:cBhvr>
                                    </p:animEffect>
                                  </p:childTnLst>
                                </p:cTn>
                              </p:par>
                            </p:childTnLst>
                          </p:cTn>
                        </p:par>
                        <p:par>
                          <p:cTn id="54" fill="hold">
                            <p:stCondLst>
                              <p:cond delay="500"/>
                            </p:stCondLst>
                            <p:childTnLst>
                              <p:par>
                                <p:cTn id="55" presetID="10" presetClass="entr" presetSubtype="0" fill="hold" nodeType="after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fade">
                                      <p:cBhvr>
                                        <p:cTn id="57" dur="500"/>
                                        <p:tgtEl>
                                          <p:spTgt spid="5"/>
                                        </p:tgtEl>
                                      </p:cBhvr>
                                    </p:animEffect>
                                  </p:childTnLst>
                                </p:cTn>
                              </p:par>
                            </p:childTnLst>
                          </p:cTn>
                        </p:par>
                        <p:par>
                          <p:cTn id="58" fill="hold">
                            <p:stCondLst>
                              <p:cond delay="1000"/>
                            </p:stCondLst>
                            <p:childTnLst>
                              <p:par>
                                <p:cTn id="59" presetID="10" presetClass="entr" presetSubtype="0" fill="hold" nodeType="afterEffect">
                                  <p:stCondLst>
                                    <p:cond delay="0"/>
                                  </p:stCondLst>
                                  <p:childTnLst>
                                    <p:set>
                                      <p:cBhvr>
                                        <p:cTn id="60" dur="1" fill="hold">
                                          <p:stCondLst>
                                            <p:cond delay="0"/>
                                          </p:stCondLst>
                                        </p:cTn>
                                        <p:tgtEl>
                                          <p:spTgt spid="333"/>
                                        </p:tgtEl>
                                        <p:attrNameLst>
                                          <p:attrName>style.visibility</p:attrName>
                                        </p:attrNameLst>
                                      </p:cBhvr>
                                      <p:to>
                                        <p:strVal val="visible"/>
                                      </p:to>
                                    </p:set>
                                    <p:animEffect transition="in" filter="fade">
                                      <p:cBhvr>
                                        <p:cTn id="61" dur="500"/>
                                        <p:tgtEl>
                                          <p:spTgt spid="333"/>
                                        </p:tgtEl>
                                      </p:cBhvr>
                                    </p:animEffect>
                                  </p:childTnLst>
                                </p:cTn>
                              </p:par>
                            </p:childTnLst>
                          </p:cTn>
                        </p:par>
                        <p:par>
                          <p:cTn id="62" fill="hold">
                            <p:stCondLst>
                              <p:cond delay="1500"/>
                            </p:stCondLst>
                            <p:childTnLst>
                              <p:par>
                                <p:cTn id="63" presetID="10" presetClass="entr" presetSubtype="0" fill="hold" nodeType="afterEffect">
                                  <p:stCondLst>
                                    <p:cond delay="0"/>
                                  </p:stCondLst>
                                  <p:childTnLst>
                                    <p:set>
                                      <p:cBhvr>
                                        <p:cTn id="64" dur="1" fill="hold">
                                          <p:stCondLst>
                                            <p:cond delay="0"/>
                                          </p:stCondLst>
                                        </p:cTn>
                                        <p:tgtEl>
                                          <p:spTgt spid="330"/>
                                        </p:tgtEl>
                                        <p:attrNameLst>
                                          <p:attrName>style.visibility</p:attrName>
                                        </p:attrNameLst>
                                      </p:cBhvr>
                                      <p:to>
                                        <p:strVal val="visible"/>
                                      </p:to>
                                    </p:set>
                                    <p:animEffect transition="in" filter="fade">
                                      <p:cBhvr>
                                        <p:cTn id="65" dur="500"/>
                                        <p:tgtEl>
                                          <p:spTgt spid="330"/>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339"/>
                                        </p:tgtEl>
                                        <p:attrNameLst>
                                          <p:attrName>style.visibility</p:attrName>
                                        </p:attrNameLst>
                                      </p:cBhvr>
                                      <p:to>
                                        <p:strVal val="visible"/>
                                      </p:to>
                                    </p:set>
                                    <p:animEffect transition="in" filter="fade">
                                      <p:cBhvr>
                                        <p:cTn id="70" dur="500"/>
                                        <p:tgtEl>
                                          <p:spTgt spid="339"/>
                                        </p:tgtEl>
                                      </p:cBhvr>
                                    </p:animEffect>
                                  </p:childTnLst>
                                </p:cTn>
                              </p:par>
                            </p:childTnLst>
                          </p:cTn>
                        </p:par>
                        <p:par>
                          <p:cTn id="71" fill="hold">
                            <p:stCondLst>
                              <p:cond delay="500"/>
                            </p:stCondLst>
                            <p:childTnLst>
                              <p:par>
                                <p:cTn id="72" presetID="10" presetClass="entr" presetSubtype="0" fill="hold" nodeType="afterEffect">
                                  <p:stCondLst>
                                    <p:cond delay="0"/>
                                  </p:stCondLst>
                                  <p:childTnLst>
                                    <p:set>
                                      <p:cBhvr>
                                        <p:cTn id="73" dur="1" fill="hold">
                                          <p:stCondLst>
                                            <p:cond delay="0"/>
                                          </p:stCondLst>
                                        </p:cTn>
                                        <p:tgtEl>
                                          <p:spTgt spid="336"/>
                                        </p:tgtEl>
                                        <p:attrNameLst>
                                          <p:attrName>style.visibility</p:attrName>
                                        </p:attrNameLst>
                                      </p:cBhvr>
                                      <p:to>
                                        <p:strVal val="visible"/>
                                      </p:to>
                                    </p:set>
                                    <p:animEffect transition="in" filter="fade">
                                      <p:cBhvr>
                                        <p:cTn id="74" dur="500"/>
                                        <p:tgtEl>
                                          <p:spTgt spid="3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 grpId="0" animBg="1"/>
      <p:bldP spid="26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68441C09-071A-4057-B348-ECE00F735C49}"/>
              </a:ext>
            </a:extLst>
          </p:cNvPr>
          <p:cNvGrpSpPr/>
          <p:nvPr/>
        </p:nvGrpSpPr>
        <p:grpSpPr>
          <a:xfrm>
            <a:off x="6401447" y="1238371"/>
            <a:ext cx="4897979" cy="4430909"/>
            <a:chOff x="6401447" y="1238371"/>
            <a:chExt cx="4897979" cy="4430909"/>
          </a:xfrm>
        </p:grpSpPr>
        <p:sp>
          <p:nvSpPr>
            <p:cNvPr id="52" name="矩形 51">
              <a:extLst>
                <a:ext uri="{FF2B5EF4-FFF2-40B4-BE49-F238E27FC236}">
                  <a16:creationId xmlns:a16="http://schemas.microsoft.com/office/drawing/2014/main" id="{6D720DEB-BE65-4369-AA1B-FCA9ABC242FA}"/>
                </a:ext>
              </a:extLst>
            </p:cNvPr>
            <p:cNvSpPr/>
            <p:nvPr/>
          </p:nvSpPr>
          <p:spPr>
            <a:xfrm>
              <a:off x="6401447" y="1717278"/>
              <a:ext cx="4897979" cy="395200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tx1">
                    <a:lumMod val="75000"/>
                    <a:lumOff val="25000"/>
                  </a:schemeClr>
                </a:solidFill>
              </a:endParaRPr>
            </a:p>
          </p:txBody>
        </p:sp>
        <p:sp>
          <p:nvSpPr>
            <p:cNvPr id="54" name="矩形 53">
              <a:extLst>
                <a:ext uri="{FF2B5EF4-FFF2-40B4-BE49-F238E27FC236}">
                  <a16:creationId xmlns:a16="http://schemas.microsoft.com/office/drawing/2014/main" id="{2732DC3C-4DCE-430E-ABDC-735E5C91E17C}"/>
                </a:ext>
              </a:extLst>
            </p:cNvPr>
            <p:cNvSpPr/>
            <p:nvPr/>
          </p:nvSpPr>
          <p:spPr>
            <a:xfrm>
              <a:off x="7305804" y="1238371"/>
              <a:ext cx="3089264" cy="373163"/>
            </a:xfrm>
            <a:prstGeom prst="rect">
              <a:avLst/>
            </a:prstGeom>
            <a:solidFill>
              <a:srgbClr val="C8161E"/>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000" b="1" dirty="0">
                  <a:cs typeface="+mn-ea"/>
                  <a:sym typeface="+mn-lt"/>
                </a:rPr>
                <a:t>Requirement</a:t>
              </a:r>
              <a:endParaRPr lang="zh-CN" altLang="en-US" sz="2000" b="1" dirty="0">
                <a:cs typeface="+mn-ea"/>
                <a:sym typeface="+mn-lt"/>
              </a:endParaRPr>
            </a:p>
          </p:txBody>
        </p:sp>
        <p:sp>
          <p:nvSpPr>
            <p:cNvPr id="57" name="平行四边形 56">
              <a:extLst>
                <a:ext uri="{FF2B5EF4-FFF2-40B4-BE49-F238E27FC236}">
                  <a16:creationId xmlns:a16="http://schemas.microsoft.com/office/drawing/2014/main" id="{FE08E302-1D92-4455-AB31-B634F7FE4BE9}"/>
                </a:ext>
              </a:extLst>
            </p:cNvPr>
            <p:cNvSpPr/>
            <p:nvPr/>
          </p:nvSpPr>
          <p:spPr>
            <a:xfrm>
              <a:off x="6609552" y="1882607"/>
              <a:ext cx="473565" cy="242093"/>
            </a:xfrm>
            <a:prstGeom prst="parallelogram">
              <a:avLst>
                <a:gd name="adj" fmla="val 4444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4" name="组合 3">
            <a:extLst>
              <a:ext uri="{FF2B5EF4-FFF2-40B4-BE49-F238E27FC236}">
                <a16:creationId xmlns:a16="http://schemas.microsoft.com/office/drawing/2014/main" id="{E6AF9132-161C-4807-A3A6-8D3C08F8BA39}"/>
              </a:ext>
            </a:extLst>
          </p:cNvPr>
          <p:cNvGrpSpPr/>
          <p:nvPr/>
        </p:nvGrpSpPr>
        <p:grpSpPr>
          <a:xfrm>
            <a:off x="752383" y="1238372"/>
            <a:ext cx="4897979" cy="4430909"/>
            <a:chOff x="752383" y="1238372"/>
            <a:chExt cx="4897979" cy="4430909"/>
          </a:xfrm>
        </p:grpSpPr>
        <p:sp>
          <p:nvSpPr>
            <p:cNvPr id="51" name="矩形 50">
              <a:extLst>
                <a:ext uri="{FF2B5EF4-FFF2-40B4-BE49-F238E27FC236}">
                  <a16:creationId xmlns:a16="http://schemas.microsoft.com/office/drawing/2014/main" id="{B7A73BDF-C332-4770-8EFC-8F6B6A80DC9B}"/>
                </a:ext>
              </a:extLst>
            </p:cNvPr>
            <p:cNvSpPr/>
            <p:nvPr/>
          </p:nvSpPr>
          <p:spPr>
            <a:xfrm>
              <a:off x="752383" y="1717279"/>
              <a:ext cx="4897979" cy="395200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tx1">
                    <a:lumMod val="75000"/>
                    <a:lumOff val="25000"/>
                  </a:schemeClr>
                </a:solidFill>
              </a:endParaRPr>
            </a:p>
          </p:txBody>
        </p:sp>
        <p:sp>
          <p:nvSpPr>
            <p:cNvPr id="53" name="矩形 52">
              <a:extLst>
                <a:ext uri="{FF2B5EF4-FFF2-40B4-BE49-F238E27FC236}">
                  <a16:creationId xmlns:a16="http://schemas.microsoft.com/office/drawing/2014/main" id="{5FD51959-73A2-4729-B25A-AE8E9CC970F4}"/>
                </a:ext>
              </a:extLst>
            </p:cNvPr>
            <p:cNvSpPr/>
            <p:nvPr/>
          </p:nvSpPr>
          <p:spPr>
            <a:xfrm>
              <a:off x="1935698" y="1238372"/>
              <a:ext cx="2531348" cy="373163"/>
            </a:xfrm>
            <a:prstGeom prst="rect">
              <a:avLst/>
            </a:prstGeom>
            <a:solidFill>
              <a:srgbClr val="C8161E"/>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000" b="1" dirty="0">
                  <a:cs typeface="+mn-ea"/>
                  <a:sym typeface="+mn-lt"/>
                </a:rPr>
                <a:t>Goal</a:t>
              </a:r>
              <a:endParaRPr lang="zh-CN" altLang="en-US" sz="2000" b="1" dirty="0">
                <a:cs typeface="+mn-ea"/>
                <a:sym typeface="+mn-lt"/>
              </a:endParaRPr>
            </a:p>
          </p:txBody>
        </p:sp>
        <p:sp>
          <p:nvSpPr>
            <p:cNvPr id="56" name="平行四边形 55">
              <a:extLst>
                <a:ext uri="{FF2B5EF4-FFF2-40B4-BE49-F238E27FC236}">
                  <a16:creationId xmlns:a16="http://schemas.microsoft.com/office/drawing/2014/main" id="{D6C457DD-4BFA-47F5-B9D4-A21F9D9DA444}"/>
                </a:ext>
              </a:extLst>
            </p:cNvPr>
            <p:cNvSpPr/>
            <p:nvPr/>
          </p:nvSpPr>
          <p:spPr>
            <a:xfrm>
              <a:off x="964923" y="1882608"/>
              <a:ext cx="473565" cy="242093"/>
            </a:xfrm>
            <a:prstGeom prst="parallelogram">
              <a:avLst>
                <a:gd name="adj" fmla="val 4444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2" name="文本占位符 1">
            <a:extLst>
              <a:ext uri="{FF2B5EF4-FFF2-40B4-BE49-F238E27FC236}">
                <a16:creationId xmlns:a16="http://schemas.microsoft.com/office/drawing/2014/main" id="{C656C28C-75DA-4589-8338-AA5124957E67}"/>
              </a:ext>
            </a:extLst>
          </p:cNvPr>
          <p:cNvSpPr>
            <a:spLocks noGrp="1"/>
          </p:cNvSpPr>
          <p:nvPr>
            <p:ph type="body" sz="quarter" idx="11"/>
          </p:nvPr>
        </p:nvSpPr>
        <p:spPr>
          <a:xfrm>
            <a:off x="1075351" y="43657"/>
            <a:ext cx="10652192" cy="598488"/>
          </a:xfrm>
        </p:spPr>
        <p:txBody>
          <a:bodyPr/>
          <a:lstStyle/>
          <a:p>
            <a:r>
              <a:rPr lang="en-US" altLang="zh-CN" dirty="0"/>
              <a:t>Goal and Requirement</a:t>
            </a:r>
            <a:endParaRPr lang="zh-CN" altLang="en-US" dirty="0"/>
          </a:p>
        </p:txBody>
      </p:sp>
      <p:sp>
        <p:nvSpPr>
          <p:cNvPr id="3" name="灯片编号占位符 2">
            <a:extLst>
              <a:ext uri="{FF2B5EF4-FFF2-40B4-BE49-F238E27FC236}">
                <a16:creationId xmlns:a16="http://schemas.microsoft.com/office/drawing/2014/main" id="{27EF1DFE-AD5E-4482-BFBB-43609E284684}"/>
              </a:ext>
            </a:extLst>
          </p:cNvPr>
          <p:cNvSpPr>
            <a:spLocks noGrp="1"/>
          </p:cNvSpPr>
          <p:nvPr>
            <p:ph type="sldNum" sz="quarter" idx="10"/>
          </p:nvPr>
        </p:nvSpPr>
        <p:spPr/>
        <p:txBody>
          <a:bodyPr/>
          <a:lstStyle/>
          <a:p>
            <a:fld id="{6C53781C-E1F6-4315-A39D-61273F2E0596}" type="slidenum">
              <a:rPr lang="zh-CN" altLang="en-US" smtClean="0"/>
              <a:pPr/>
              <a:t>6</a:t>
            </a:fld>
            <a:endParaRPr lang="zh-CN" altLang="en-US" dirty="0"/>
          </a:p>
        </p:txBody>
      </p:sp>
      <p:sp>
        <p:nvSpPr>
          <p:cNvPr id="55" name="文本框 54">
            <a:extLst>
              <a:ext uri="{FF2B5EF4-FFF2-40B4-BE49-F238E27FC236}">
                <a16:creationId xmlns:a16="http://schemas.microsoft.com/office/drawing/2014/main" id="{5FADCB8A-BE65-4322-ABBF-7DE4ED758AFE}"/>
              </a:ext>
            </a:extLst>
          </p:cNvPr>
          <p:cNvSpPr txBox="1"/>
          <p:nvPr/>
        </p:nvSpPr>
        <p:spPr>
          <a:xfrm>
            <a:off x="865101" y="2176518"/>
            <a:ext cx="4783427" cy="3251596"/>
          </a:xfrm>
          <a:prstGeom prst="rect">
            <a:avLst/>
          </a:prstGeom>
          <a:noFill/>
        </p:spPr>
        <p:txBody>
          <a:bodyPr wrap="square" rtlCol="0">
            <a:spAutoFit/>
          </a:bodyPr>
          <a:lstStyle/>
          <a:p>
            <a:pPr>
              <a:lnSpc>
                <a:spcPct val="130000"/>
              </a:lnSpc>
            </a:pPr>
            <a:r>
              <a:rPr lang="en-US" altLang="zh-CN" sz="2000" dirty="0">
                <a:solidFill>
                  <a:schemeClr val="tx1">
                    <a:lumMod val="75000"/>
                    <a:lumOff val="25000"/>
                  </a:schemeClr>
                </a:solidFill>
              </a:rPr>
              <a:t>Utilize </a:t>
            </a:r>
            <a:r>
              <a:rPr lang="en-US" altLang="zh-CN" sz="2000" b="1" dirty="0">
                <a:solidFill>
                  <a:schemeClr val="tx1">
                    <a:lumMod val="75000"/>
                    <a:lumOff val="25000"/>
                  </a:schemeClr>
                </a:solidFill>
              </a:rPr>
              <a:t>existing</a:t>
            </a:r>
            <a:r>
              <a:rPr lang="en-US" altLang="zh-CN" sz="2000" dirty="0">
                <a:solidFill>
                  <a:schemeClr val="tx1">
                    <a:lumMod val="75000"/>
                    <a:lumOff val="25000"/>
                  </a:schemeClr>
                </a:solidFill>
              </a:rPr>
              <a:t> Direction Finding system to localize old BLE device (target) </a:t>
            </a:r>
            <a:r>
              <a:rPr lang="en-US" altLang="zh-CN" sz="2000" b="1" dirty="0">
                <a:solidFill>
                  <a:schemeClr val="tx1">
                    <a:lumMod val="75000"/>
                    <a:lumOff val="25000"/>
                  </a:schemeClr>
                </a:solidFill>
              </a:rPr>
              <a:t>without hardware modifications</a:t>
            </a:r>
            <a:r>
              <a:rPr lang="en-US" altLang="zh-CN" sz="2000" dirty="0">
                <a:solidFill>
                  <a:schemeClr val="tx1">
                    <a:lumMod val="75000"/>
                    <a:lumOff val="25000"/>
                  </a:schemeClr>
                </a:solidFill>
              </a:rPr>
              <a:t>:</a:t>
            </a:r>
          </a:p>
          <a:p>
            <a:pPr marL="342900" indent="-342900">
              <a:lnSpc>
                <a:spcPct val="130000"/>
              </a:lnSpc>
              <a:buFont typeface="Arial" panose="020B0604020202020204" pitchFamily="34" charset="0"/>
              <a:buChar char="•"/>
            </a:pPr>
            <a:r>
              <a:rPr lang="en-US" altLang="zh-CN" sz="2000" dirty="0">
                <a:solidFill>
                  <a:schemeClr val="tx1">
                    <a:lumMod val="75000"/>
                    <a:lumOff val="25000"/>
                  </a:schemeClr>
                </a:solidFill>
              </a:rPr>
              <a:t>Control </a:t>
            </a:r>
            <a:r>
              <a:rPr lang="en-US" altLang="zh-CN" sz="2000" dirty="0">
                <a:solidFill>
                  <a:srgbClr val="C00000"/>
                </a:solidFill>
              </a:rPr>
              <a:t>target</a:t>
            </a:r>
            <a:r>
              <a:rPr lang="en-US" altLang="zh-CN" sz="2000" dirty="0">
                <a:solidFill>
                  <a:schemeClr val="tx1">
                    <a:lumMod val="75000"/>
                    <a:lumOff val="25000"/>
                  </a:schemeClr>
                </a:solidFill>
              </a:rPr>
              <a:t> to send “known signal” on certain time and BLE channel.</a:t>
            </a:r>
          </a:p>
          <a:p>
            <a:pPr marL="342900" indent="-342900">
              <a:lnSpc>
                <a:spcPct val="130000"/>
              </a:lnSpc>
              <a:buFont typeface="Arial" panose="020B0604020202020204" pitchFamily="34" charset="0"/>
              <a:buChar char="•"/>
            </a:pPr>
            <a:r>
              <a:rPr lang="en-US" altLang="zh-CN" sz="2000" dirty="0">
                <a:solidFill>
                  <a:schemeClr val="tx1">
                    <a:lumMod val="75000"/>
                    <a:lumOff val="25000"/>
                  </a:schemeClr>
                </a:solidFill>
              </a:rPr>
              <a:t>Make </a:t>
            </a:r>
            <a:r>
              <a:rPr lang="en-US" altLang="zh-CN" sz="2000" dirty="0">
                <a:solidFill>
                  <a:srgbClr val="C00000"/>
                </a:solidFill>
              </a:rPr>
              <a:t>locator</a:t>
            </a:r>
            <a:r>
              <a:rPr lang="en-US" altLang="zh-CN" sz="2000" dirty="0">
                <a:solidFill>
                  <a:schemeClr val="tx1">
                    <a:lumMod val="75000"/>
                    <a:lumOff val="25000"/>
                  </a:schemeClr>
                </a:solidFill>
              </a:rPr>
              <a:t> receive “expected signal” on legal time and channel following direction finding protocol.</a:t>
            </a:r>
          </a:p>
        </p:txBody>
      </p:sp>
      <p:sp>
        <p:nvSpPr>
          <p:cNvPr id="58" name="文本框 57">
            <a:extLst>
              <a:ext uri="{FF2B5EF4-FFF2-40B4-BE49-F238E27FC236}">
                <a16:creationId xmlns:a16="http://schemas.microsoft.com/office/drawing/2014/main" id="{865CBB30-7EAE-43BC-8DE0-216D8186177A}"/>
              </a:ext>
            </a:extLst>
          </p:cNvPr>
          <p:cNvSpPr txBox="1"/>
          <p:nvPr/>
        </p:nvSpPr>
        <p:spPr>
          <a:xfrm>
            <a:off x="6531061" y="2176517"/>
            <a:ext cx="4698307" cy="3251596"/>
          </a:xfrm>
          <a:prstGeom prst="rect">
            <a:avLst/>
          </a:prstGeom>
          <a:noFill/>
        </p:spPr>
        <p:txBody>
          <a:bodyPr wrap="square" rtlCol="0">
            <a:spAutoFit/>
          </a:bodyPr>
          <a:lstStyle/>
          <a:p>
            <a:pPr marL="342900" indent="-342900">
              <a:lnSpc>
                <a:spcPct val="130000"/>
              </a:lnSpc>
              <a:buFont typeface="Arial" panose="020B0604020202020204" pitchFamily="34" charset="0"/>
              <a:buChar char="•"/>
            </a:pPr>
            <a:r>
              <a:rPr lang="en-US" altLang="zh-CN" sz="2000" dirty="0">
                <a:solidFill>
                  <a:schemeClr val="tx1">
                    <a:lumMod val="75000"/>
                    <a:lumOff val="25000"/>
                  </a:schemeClr>
                </a:solidFill>
              </a:rPr>
              <a:t>Sync target and locator in the same BLE </a:t>
            </a:r>
            <a:r>
              <a:rPr lang="en-US" altLang="zh-CN" sz="2000" b="1" dirty="0">
                <a:solidFill>
                  <a:srgbClr val="C00000"/>
                </a:solidFill>
              </a:rPr>
              <a:t>channel</a:t>
            </a:r>
            <a:r>
              <a:rPr lang="en-US" altLang="zh-CN" sz="2000" dirty="0">
                <a:solidFill>
                  <a:schemeClr val="tx1">
                    <a:lumMod val="75000"/>
                    <a:lumOff val="25000"/>
                  </a:schemeClr>
                </a:solidFill>
              </a:rPr>
              <a:t> (signal frequency).      </a:t>
            </a:r>
          </a:p>
          <a:p>
            <a:pPr marL="342900" indent="-342900">
              <a:lnSpc>
                <a:spcPct val="130000"/>
              </a:lnSpc>
              <a:buFont typeface="Arial" panose="020B0604020202020204" pitchFamily="34" charset="0"/>
              <a:buChar char="•"/>
            </a:pPr>
            <a:r>
              <a:rPr lang="en-US" altLang="zh-CN" sz="2000" dirty="0">
                <a:solidFill>
                  <a:schemeClr val="tx1">
                    <a:lumMod val="75000"/>
                    <a:lumOff val="25000"/>
                  </a:schemeClr>
                </a:solidFill>
              </a:rPr>
              <a:t>Sync target and locator in communication </a:t>
            </a:r>
            <a:r>
              <a:rPr lang="en-US" altLang="zh-CN" sz="2000" b="1" dirty="0">
                <a:solidFill>
                  <a:srgbClr val="C00000"/>
                </a:solidFill>
              </a:rPr>
              <a:t>time interval.</a:t>
            </a:r>
            <a:r>
              <a:rPr lang="en-US" altLang="zh-CN" sz="2000" dirty="0">
                <a:solidFill>
                  <a:schemeClr val="tx1">
                    <a:lumMod val="75000"/>
                    <a:lumOff val="25000"/>
                  </a:schemeClr>
                </a:solidFill>
              </a:rPr>
              <a:t>      </a:t>
            </a:r>
          </a:p>
          <a:p>
            <a:pPr marL="342900" indent="-342900">
              <a:lnSpc>
                <a:spcPct val="130000"/>
              </a:lnSpc>
              <a:buFont typeface="Arial" panose="020B0604020202020204" pitchFamily="34" charset="0"/>
              <a:buChar char="•"/>
            </a:pPr>
            <a:r>
              <a:rPr lang="en-US" altLang="zh-CN" sz="2000" dirty="0">
                <a:solidFill>
                  <a:schemeClr val="tx1">
                    <a:lumMod val="75000"/>
                    <a:lumOff val="25000"/>
                  </a:schemeClr>
                </a:solidFill>
              </a:rPr>
              <a:t>Make target send legal BLE packet with </a:t>
            </a:r>
            <a:r>
              <a:rPr lang="en-US" altLang="zh-CN" sz="2000" b="1" dirty="0">
                <a:solidFill>
                  <a:srgbClr val="C00000"/>
                </a:solidFill>
              </a:rPr>
              <a:t>known signal.      </a:t>
            </a:r>
          </a:p>
          <a:p>
            <a:pPr marL="342900" indent="-342900">
              <a:lnSpc>
                <a:spcPct val="130000"/>
              </a:lnSpc>
              <a:buFont typeface="Arial" panose="020B0604020202020204" pitchFamily="34" charset="0"/>
              <a:buChar char="•"/>
            </a:pPr>
            <a:r>
              <a:rPr lang="en-US" altLang="zh-CN" sz="2000" dirty="0">
                <a:solidFill>
                  <a:schemeClr val="tx1">
                    <a:lumMod val="75000"/>
                    <a:lumOff val="25000"/>
                  </a:schemeClr>
                </a:solidFill>
              </a:rPr>
              <a:t>Ensure locator receive legal signal </a:t>
            </a:r>
            <a:r>
              <a:rPr lang="en-US" altLang="zh-CN" sz="2000" b="1" dirty="0">
                <a:solidFill>
                  <a:srgbClr val="C00000"/>
                </a:solidFill>
              </a:rPr>
              <a:t>within CTE period </a:t>
            </a:r>
            <a:r>
              <a:rPr lang="en-US" altLang="zh-CN" sz="2000" dirty="0">
                <a:solidFill>
                  <a:schemeClr val="tx1">
                    <a:lumMod val="75000"/>
                    <a:lumOff val="25000"/>
                  </a:schemeClr>
                </a:solidFill>
              </a:rPr>
              <a:t>for localization.</a:t>
            </a:r>
          </a:p>
        </p:txBody>
      </p:sp>
      <p:sp>
        <p:nvSpPr>
          <p:cNvPr id="7" name="文本占位符 6">
            <a:extLst>
              <a:ext uri="{FF2B5EF4-FFF2-40B4-BE49-F238E27FC236}">
                <a16:creationId xmlns:a16="http://schemas.microsoft.com/office/drawing/2014/main" id="{9571548C-7843-4CE7-A592-942909BFA316}"/>
              </a:ext>
            </a:extLst>
          </p:cNvPr>
          <p:cNvSpPr>
            <a:spLocks noGrp="1"/>
          </p:cNvSpPr>
          <p:nvPr>
            <p:ph type="body" sz="quarter" idx="12"/>
          </p:nvPr>
        </p:nvSpPr>
        <p:spPr/>
        <p:txBody>
          <a:bodyPr/>
          <a:lstStyle/>
          <a:p>
            <a:endParaRPr lang="zh-CN" altLang="en-US"/>
          </a:p>
        </p:txBody>
      </p:sp>
    </p:spTree>
    <p:extLst>
      <p:ext uri="{BB962C8B-B14F-4D97-AF65-F5344CB8AC3E}">
        <p14:creationId xmlns:p14="http://schemas.microsoft.com/office/powerpoint/2010/main" val="4101043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5">
                                            <p:txEl>
                                              <p:pRg st="0" end="0"/>
                                            </p:txEl>
                                          </p:spTgt>
                                        </p:tgtEl>
                                        <p:attrNameLst>
                                          <p:attrName>style.visibility</p:attrName>
                                        </p:attrNameLst>
                                      </p:cBhvr>
                                      <p:to>
                                        <p:strVal val="visible"/>
                                      </p:to>
                                    </p:set>
                                    <p:animEffect transition="in" filter="fade">
                                      <p:cBhvr>
                                        <p:cTn id="11" dur="500"/>
                                        <p:tgtEl>
                                          <p:spTgt spid="55">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5">
                                            <p:txEl>
                                              <p:pRg st="1" end="1"/>
                                            </p:txEl>
                                          </p:spTgt>
                                        </p:tgtEl>
                                        <p:attrNameLst>
                                          <p:attrName>style.visibility</p:attrName>
                                        </p:attrNameLst>
                                      </p:cBhvr>
                                      <p:to>
                                        <p:strVal val="visible"/>
                                      </p:to>
                                    </p:set>
                                    <p:animEffect transition="in" filter="fade">
                                      <p:cBhvr>
                                        <p:cTn id="15" dur="500"/>
                                        <p:tgtEl>
                                          <p:spTgt spid="55">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5">
                                            <p:txEl>
                                              <p:pRg st="2" end="2"/>
                                            </p:txEl>
                                          </p:spTgt>
                                        </p:tgtEl>
                                        <p:attrNameLst>
                                          <p:attrName>style.visibility</p:attrName>
                                        </p:attrNameLst>
                                      </p:cBhvr>
                                      <p:to>
                                        <p:strVal val="visible"/>
                                      </p:to>
                                    </p:set>
                                    <p:animEffect transition="in" filter="fade">
                                      <p:cBhvr>
                                        <p:cTn id="19" dur="500"/>
                                        <p:tgtEl>
                                          <p:spTgt spid="55">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58">
                                            <p:txEl>
                                              <p:pRg st="0" end="0"/>
                                            </p:txEl>
                                          </p:spTgt>
                                        </p:tgtEl>
                                        <p:attrNameLst>
                                          <p:attrName>style.visibility</p:attrName>
                                        </p:attrNameLst>
                                      </p:cBhvr>
                                      <p:to>
                                        <p:strVal val="visible"/>
                                      </p:to>
                                    </p:set>
                                    <p:animEffect transition="in" filter="fade">
                                      <p:cBhvr>
                                        <p:cTn id="28" dur="500"/>
                                        <p:tgtEl>
                                          <p:spTgt spid="58">
                                            <p:txEl>
                                              <p:pRg st="0" end="0"/>
                                            </p:txEl>
                                          </p:spTgt>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58">
                                            <p:txEl>
                                              <p:pRg st="1" end="1"/>
                                            </p:txEl>
                                          </p:spTgt>
                                        </p:tgtEl>
                                        <p:attrNameLst>
                                          <p:attrName>style.visibility</p:attrName>
                                        </p:attrNameLst>
                                      </p:cBhvr>
                                      <p:to>
                                        <p:strVal val="visible"/>
                                      </p:to>
                                    </p:set>
                                    <p:animEffect transition="in" filter="fade">
                                      <p:cBhvr>
                                        <p:cTn id="32" dur="500"/>
                                        <p:tgtEl>
                                          <p:spTgt spid="58">
                                            <p:txEl>
                                              <p:pRg st="1" end="1"/>
                                            </p:txEl>
                                          </p:spTgt>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58">
                                            <p:txEl>
                                              <p:pRg st="2" end="2"/>
                                            </p:txEl>
                                          </p:spTgt>
                                        </p:tgtEl>
                                        <p:attrNameLst>
                                          <p:attrName>style.visibility</p:attrName>
                                        </p:attrNameLst>
                                      </p:cBhvr>
                                      <p:to>
                                        <p:strVal val="visible"/>
                                      </p:to>
                                    </p:set>
                                    <p:animEffect transition="in" filter="fade">
                                      <p:cBhvr>
                                        <p:cTn id="36" dur="500"/>
                                        <p:tgtEl>
                                          <p:spTgt spid="58">
                                            <p:txEl>
                                              <p:pRg st="2" end="2"/>
                                            </p:txEl>
                                          </p:spTgt>
                                        </p:tgtEl>
                                      </p:cBhvr>
                                    </p:animEffect>
                                  </p:childTnLst>
                                </p:cTn>
                              </p:par>
                            </p:childTnLst>
                          </p:cTn>
                        </p:par>
                        <p:par>
                          <p:cTn id="37" fill="hold">
                            <p:stCondLst>
                              <p:cond delay="2000"/>
                            </p:stCondLst>
                            <p:childTnLst>
                              <p:par>
                                <p:cTn id="38" presetID="10" presetClass="entr" presetSubtype="0" fill="hold" grpId="0" nodeType="afterEffect">
                                  <p:stCondLst>
                                    <p:cond delay="0"/>
                                  </p:stCondLst>
                                  <p:childTnLst>
                                    <p:set>
                                      <p:cBhvr>
                                        <p:cTn id="39" dur="1" fill="hold">
                                          <p:stCondLst>
                                            <p:cond delay="0"/>
                                          </p:stCondLst>
                                        </p:cTn>
                                        <p:tgtEl>
                                          <p:spTgt spid="58">
                                            <p:txEl>
                                              <p:pRg st="3" end="3"/>
                                            </p:txEl>
                                          </p:spTgt>
                                        </p:tgtEl>
                                        <p:attrNameLst>
                                          <p:attrName>style.visibility</p:attrName>
                                        </p:attrNameLst>
                                      </p:cBhvr>
                                      <p:to>
                                        <p:strVal val="visible"/>
                                      </p:to>
                                    </p:set>
                                    <p:animEffect transition="in" filter="fade">
                                      <p:cBhvr>
                                        <p:cTn id="40" dur="500"/>
                                        <p:tgtEl>
                                          <p:spTgt spid="5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uiExpand="1" build="p"/>
      <p:bldP spid="58"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5A16486E-A4AD-4A54-876B-C4BF23A3F55E}"/>
              </a:ext>
            </a:extLst>
          </p:cNvPr>
          <p:cNvGrpSpPr/>
          <p:nvPr/>
        </p:nvGrpSpPr>
        <p:grpSpPr>
          <a:xfrm>
            <a:off x="807197" y="1336606"/>
            <a:ext cx="4966951" cy="4603841"/>
            <a:chOff x="807197" y="1336606"/>
            <a:chExt cx="4966951" cy="4603841"/>
          </a:xfrm>
        </p:grpSpPr>
        <p:sp>
          <p:nvSpPr>
            <p:cNvPr id="105" name="矩形: 圆角 104">
              <a:extLst>
                <a:ext uri="{FF2B5EF4-FFF2-40B4-BE49-F238E27FC236}">
                  <a16:creationId xmlns:a16="http://schemas.microsoft.com/office/drawing/2014/main" id="{E5953593-FE12-424E-A247-031EFE90CFC1}"/>
                </a:ext>
              </a:extLst>
            </p:cNvPr>
            <p:cNvSpPr/>
            <p:nvPr/>
          </p:nvSpPr>
          <p:spPr>
            <a:xfrm>
              <a:off x="807197" y="1336606"/>
              <a:ext cx="4966951" cy="4603841"/>
            </a:xfrm>
            <a:prstGeom prst="roundRect">
              <a:avLst>
                <a:gd name="adj" fmla="val 0"/>
              </a:avLst>
            </a:prstGeom>
            <a:solidFill>
              <a:sysClr val="window" lastClr="FFFFF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just"/>
              <a:endParaRPr lang="zh-CN" altLang="en-US" dirty="0"/>
            </a:p>
          </p:txBody>
        </p:sp>
        <p:sp>
          <p:nvSpPr>
            <p:cNvPr id="106" name="平行四边形 105">
              <a:extLst>
                <a:ext uri="{FF2B5EF4-FFF2-40B4-BE49-F238E27FC236}">
                  <a16:creationId xmlns:a16="http://schemas.microsoft.com/office/drawing/2014/main" id="{198951A3-6C58-450F-B399-3AC448FAC29A}"/>
                </a:ext>
              </a:extLst>
            </p:cNvPr>
            <p:cNvSpPr/>
            <p:nvPr/>
          </p:nvSpPr>
          <p:spPr>
            <a:xfrm>
              <a:off x="967863" y="1454154"/>
              <a:ext cx="473565" cy="242093"/>
            </a:xfrm>
            <a:prstGeom prst="parallelogram">
              <a:avLst>
                <a:gd name="adj" fmla="val 4444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2" name="文本占位符 1">
            <a:extLst>
              <a:ext uri="{FF2B5EF4-FFF2-40B4-BE49-F238E27FC236}">
                <a16:creationId xmlns:a16="http://schemas.microsoft.com/office/drawing/2014/main" id="{C656C28C-75DA-4589-8338-AA5124957E67}"/>
              </a:ext>
            </a:extLst>
          </p:cNvPr>
          <p:cNvSpPr>
            <a:spLocks noGrp="1"/>
          </p:cNvSpPr>
          <p:nvPr>
            <p:ph type="body" sz="quarter" idx="11"/>
          </p:nvPr>
        </p:nvSpPr>
        <p:spPr>
          <a:xfrm>
            <a:off x="1075351" y="43657"/>
            <a:ext cx="10652192" cy="598488"/>
          </a:xfrm>
        </p:spPr>
        <p:txBody>
          <a:bodyPr/>
          <a:lstStyle/>
          <a:p>
            <a:r>
              <a:rPr lang="en-US" altLang="zh-CN" dirty="0"/>
              <a:t>Bridge in High Level</a:t>
            </a:r>
            <a:endParaRPr lang="zh-CN" altLang="en-US" dirty="0"/>
          </a:p>
        </p:txBody>
      </p:sp>
      <p:sp>
        <p:nvSpPr>
          <p:cNvPr id="298" name="文字方塊 3196">
            <a:extLst>
              <a:ext uri="{FF2B5EF4-FFF2-40B4-BE49-F238E27FC236}">
                <a16:creationId xmlns:a16="http://schemas.microsoft.com/office/drawing/2014/main" id="{71484710-F7A5-4AA1-9DB9-CAA90120FDAE}"/>
              </a:ext>
            </a:extLst>
          </p:cNvPr>
          <p:cNvSpPr txBox="1"/>
          <p:nvPr/>
        </p:nvSpPr>
        <p:spPr>
          <a:xfrm>
            <a:off x="6247029" y="5741099"/>
            <a:ext cx="5478604" cy="707886"/>
          </a:xfrm>
          <a:prstGeom prst="rect">
            <a:avLst/>
          </a:prstGeom>
          <a:noFill/>
        </p:spPr>
        <p:txBody>
          <a:bodyPr wrap="square" rtlCol="0">
            <a:spAutoFit/>
          </a:bodyPr>
          <a:lstStyle/>
          <a:p>
            <a:pPr algn="ctr"/>
            <a:r>
              <a:rPr kumimoji="1" lang="en-US" altLang="zh-TW" sz="2000" b="1" dirty="0">
                <a:solidFill>
                  <a:prstClr val="black"/>
                </a:solidFill>
                <a:ea typeface="新細明體" panose="02020500000000000000" pitchFamily="18" charset="-120"/>
                <a:cs typeface="Arial" panose="020B0604020202020204" pitchFamily="34" charset="0"/>
              </a:rPr>
              <a:t>BRIDGE can bring direction</a:t>
            </a:r>
          </a:p>
          <a:p>
            <a:pPr algn="ctr"/>
            <a:r>
              <a:rPr kumimoji="1" lang="en-US" altLang="zh-TW" sz="2000" b="1" dirty="0">
                <a:solidFill>
                  <a:prstClr val="black"/>
                </a:solidFill>
                <a:ea typeface="新細明體" panose="02020500000000000000" pitchFamily="18" charset="-120"/>
                <a:cs typeface="Arial" panose="020B0604020202020204" pitchFamily="34" charset="0"/>
              </a:rPr>
              <a:t>finding to </a:t>
            </a:r>
            <a:r>
              <a:rPr kumimoji="1" lang="en-US" altLang="zh-TW" sz="2000" b="1" dirty="0">
                <a:solidFill>
                  <a:srgbClr val="00B050"/>
                </a:solidFill>
                <a:ea typeface="新細明體" panose="02020500000000000000" pitchFamily="18" charset="-120"/>
                <a:cs typeface="Arial" panose="020B0604020202020204" pitchFamily="34" charset="0"/>
              </a:rPr>
              <a:t>ALL</a:t>
            </a:r>
            <a:r>
              <a:rPr kumimoji="1" lang="en-US" altLang="zh-TW" sz="2000" b="1" dirty="0">
                <a:solidFill>
                  <a:prstClr val="black"/>
                </a:solidFill>
                <a:ea typeface="新細明體" panose="02020500000000000000" pitchFamily="18" charset="-120"/>
                <a:cs typeface="Arial" panose="020B0604020202020204" pitchFamily="34" charset="0"/>
              </a:rPr>
              <a:t> BLE devices</a:t>
            </a:r>
            <a:endParaRPr kumimoji="1" lang="zh-TW" altLang="en-US" sz="2000" b="1" dirty="0">
              <a:solidFill>
                <a:prstClr val="black"/>
              </a:solidFill>
              <a:ea typeface="新細明體" panose="02020500000000000000" pitchFamily="18" charset="-120"/>
              <a:cs typeface="Arial" panose="020B0604020202020204" pitchFamily="34" charset="0"/>
            </a:endParaRPr>
          </a:p>
        </p:txBody>
      </p:sp>
      <p:pic>
        <p:nvPicPr>
          <p:cNvPr id="290" name="圖片 3107">
            <a:extLst>
              <a:ext uri="{FF2B5EF4-FFF2-40B4-BE49-F238E27FC236}">
                <a16:creationId xmlns:a16="http://schemas.microsoft.com/office/drawing/2014/main" id="{AA5E9951-32D6-4DB7-BDC4-12930BC216C4}"/>
              </a:ext>
            </a:extLst>
          </p:cNvPr>
          <p:cNvPicPr>
            <a:picLocks noChangeAspect="1"/>
          </p:cNvPicPr>
          <p:nvPr/>
        </p:nvPicPr>
        <p:blipFill>
          <a:blip r:embed="rId3">
            <a:duotone>
              <a:prstClr val="black"/>
              <a:srgbClr val="4472C4">
                <a:tint val="45000"/>
                <a:satMod val="400000"/>
              </a:srgbClr>
            </a:duotone>
          </a:blip>
          <a:stretch>
            <a:fillRect/>
          </a:stretch>
        </p:blipFill>
        <p:spPr>
          <a:xfrm>
            <a:off x="6832844" y="3953016"/>
            <a:ext cx="506010" cy="506010"/>
          </a:xfrm>
          <a:prstGeom prst="rect">
            <a:avLst/>
          </a:prstGeom>
        </p:spPr>
      </p:pic>
      <p:grpSp>
        <p:nvGrpSpPr>
          <p:cNvPr id="299" name="群組 3102">
            <a:extLst>
              <a:ext uri="{FF2B5EF4-FFF2-40B4-BE49-F238E27FC236}">
                <a16:creationId xmlns:a16="http://schemas.microsoft.com/office/drawing/2014/main" id="{61778DE9-E3C5-4C9C-9213-331813F79FC1}"/>
              </a:ext>
            </a:extLst>
          </p:cNvPr>
          <p:cNvGrpSpPr/>
          <p:nvPr/>
        </p:nvGrpSpPr>
        <p:grpSpPr>
          <a:xfrm>
            <a:off x="7954745" y="884193"/>
            <a:ext cx="2145683" cy="1379608"/>
            <a:chOff x="175246" y="963082"/>
            <a:chExt cx="1750639" cy="1125607"/>
          </a:xfrm>
        </p:grpSpPr>
        <p:grpSp>
          <p:nvGrpSpPr>
            <p:cNvPr id="300" name="群組 56">
              <a:extLst>
                <a:ext uri="{FF2B5EF4-FFF2-40B4-BE49-F238E27FC236}">
                  <a16:creationId xmlns:a16="http://schemas.microsoft.com/office/drawing/2014/main" id="{6FB3F65E-9A0C-446A-9193-F9EB86A1EC0B}"/>
                </a:ext>
              </a:extLst>
            </p:cNvPr>
            <p:cNvGrpSpPr/>
            <p:nvPr/>
          </p:nvGrpSpPr>
          <p:grpSpPr>
            <a:xfrm>
              <a:off x="263461" y="963082"/>
              <a:ext cx="1610547" cy="746310"/>
              <a:chOff x="557690" y="951247"/>
              <a:chExt cx="1610547" cy="746310"/>
            </a:xfrm>
          </p:grpSpPr>
          <p:sp>
            <p:nvSpPr>
              <p:cNvPr id="305" name="圓角矩形 31">
                <a:extLst>
                  <a:ext uri="{FF2B5EF4-FFF2-40B4-BE49-F238E27FC236}">
                    <a16:creationId xmlns:a16="http://schemas.microsoft.com/office/drawing/2014/main" id="{DE96271E-0FA0-4C01-B41D-201F18D2614F}"/>
                  </a:ext>
                </a:extLst>
              </p:cNvPr>
              <p:cNvSpPr/>
              <p:nvPr/>
            </p:nvSpPr>
            <p:spPr>
              <a:xfrm>
                <a:off x="557690" y="951247"/>
                <a:ext cx="1610547" cy="364057"/>
              </a:xfrm>
              <a:prstGeom prst="roundRect">
                <a:avLst/>
              </a:prstGeom>
              <a:solidFill>
                <a:srgbClr val="0280F9"/>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TW" sz="1800" b="1" i="0" u="none" strike="noStrike" kern="0" cap="none" spc="0" normalizeH="0" baseline="0" noProof="0" dirty="0">
                    <a:ln>
                      <a:noFill/>
                    </a:ln>
                    <a:solidFill>
                      <a:prstClr val="white"/>
                    </a:solidFill>
                    <a:effectLst/>
                    <a:uLnTx/>
                    <a:uFillTx/>
                    <a:latin typeface="等线" panose="020F0502020204030204"/>
                    <a:ea typeface="新細明體" panose="02020500000000000000" pitchFamily="18" charset="-120"/>
                    <a:cs typeface="Arial" panose="020B0604020202020204" pitchFamily="34" charset="0"/>
                  </a:rPr>
                  <a:t>BLE 5.1 Locator</a:t>
                </a:r>
                <a:endParaRPr kumimoji="1" lang="zh-TW" altLang="en-US" sz="1800" b="1" i="0" u="none" strike="noStrike" kern="0" cap="none" spc="0" normalizeH="0" baseline="0" noProof="0" dirty="0">
                  <a:ln>
                    <a:noFill/>
                  </a:ln>
                  <a:solidFill>
                    <a:prstClr val="white"/>
                  </a:solidFill>
                  <a:effectLst/>
                  <a:uLnTx/>
                  <a:uFillTx/>
                  <a:latin typeface="等线" panose="020F0502020204030204"/>
                  <a:ea typeface="新細明體" panose="02020500000000000000" pitchFamily="18" charset="-120"/>
                  <a:cs typeface="Arial" panose="020B0604020202020204" pitchFamily="34" charset="0"/>
                </a:endParaRPr>
              </a:p>
            </p:txBody>
          </p:sp>
          <p:grpSp>
            <p:nvGrpSpPr>
              <p:cNvPr id="306" name="群組 42">
                <a:extLst>
                  <a:ext uri="{FF2B5EF4-FFF2-40B4-BE49-F238E27FC236}">
                    <a16:creationId xmlns:a16="http://schemas.microsoft.com/office/drawing/2014/main" id="{164A0581-6FEA-4950-B5CF-0E919B6A2DF6}"/>
                  </a:ext>
                </a:extLst>
              </p:cNvPr>
              <p:cNvGrpSpPr/>
              <p:nvPr/>
            </p:nvGrpSpPr>
            <p:grpSpPr>
              <a:xfrm>
                <a:off x="755535" y="1314450"/>
                <a:ext cx="274321" cy="377190"/>
                <a:chOff x="6869429" y="1943100"/>
                <a:chExt cx="274321" cy="377190"/>
              </a:xfrm>
            </p:grpSpPr>
            <p:cxnSp>
              <p:nvCxnSpPr>
                <p:cNvPr id="319" name="直線接點 33">
                  <a:extLst>
                    <a:ext uri="{FF2B5EF4-FFF2-40B4-BE49-F238E27FC236}">
                      <a16:creationId xmlns:a16="http://schemas.microsoft.com/office/drawing/2014/main" id="{C4E9037A-1CC2-43B7-9926-293CE8581843}"/>
                    </a:ext>
                  </a:extLst>
                </p:cNvPr>
                <p:cNvCxnSpPr>
                  <a:cxnSpLocks/>
                </p:cNvCxnSpPr>
                <p:nvPr/>
              </p:nvCxnSpPr>
              <p:spPr>
                <a:xfrm>
                  <a:off x="7006589" y="1943100"/>
                  <a:ext cx="0" cy="377190"/>
                </a:xfrm>
                <a:prstGeom prst="line">
                  <a:avLst/>
                </a:prstGeom>
                <a:noFill/>
                <a:ln w="28575" cap="flat" cmpd="sng" algn="ctr">
                  <a:solidFill>
                    <a:srgbClr val="0280F9"/>
                  </a:solidFill>
                  <a:prstDash val="solid"/>
                  <a:miter lim="800000"/>
                </a:ln>
                <a:effectLst/>
              </p:spPr>
            </p:cxnSp>
            <p:cxnSp>
              <p:nvCxnSpPr>
                <p:cNvPr id="320" name="直線接點 34">
                  <a:extLst>
                    <a:ext uri="{FF2B5EF4-FFF2-40B4-BE49-F238E27FC236}">
                      <a16:creationId xmlns:a16="http://schemas.microsoft.com/office/drawing/2014/main" id="{76FDDEB9-F619-48E2-AACF-35CB041F9464}"/>
                    </a:ext>
                  </a:extLst>
                </p:cNvPr>
                <p:cNvCxnSpPr>
                  <a:cxnSpLocks/>
                </p:cNvCxnSpPr>
                <p:nvPr/>
              </p:nvCxnSpPr>
              <p:spPr>
                <a:xfrm>
                  <a:off x="7006590" y="2137410"/>
                  <a:ext cx="137160" cy="182880"/>
                </a:xfrm>
                <a:prstGeom prst="line">
                  <a:avLst/>
                </a:prstGeom>
                <a:noFill/>
                <a:ln w="28575" cap="flat" cmpd="sng" algn="ctr">
                  <a:solidFill>
                    <a:srgbClr val="0280F9"/>
                  </a:solidFill>
                  <a:prstDash val="solid"/>
                  <a:miter lim="800000"/>
                </a:ln>
                <a:effectLst/>
              </p:spPr>
            </p:cxnSp>
            <p:cxnSp>
              <p:nvCxnSpPr>
                <p:cNvPr id="321" name="直線接點 38">
                  <a:extLst>
                    <a:ext uri="{FF2B5EF4-FFF2-40B4-BE49-F238E27FC236}">
                      <a16:creationId xmlns:a16="http://schemas.microsoft.com/office/drawing/2014/main" id="{FAF93F65-1E91-45E9-A041-0FCB643D9095}"/>
                    </a:ext>
                  </a:extLst>
                </p:cNvPr>
                <p:cNvCxnSpPr>
                  <a:cxnSpLocks/>
                </p:cNvCxnSpPr>
                <p:nvPr/>
              </p:nvCxnSpPr>
              <p:spPr>
                <a:xfrm flipH="1">
                  <a:off x="6869429" y="2137410"/>
                  <a:ext cx="137160" cy="182880"/>
                </a:xfrm>
                <a:prstGeom prst="line">
                  <a:avLst/>
                </a:prstGeom>
                <a:noFill/>
                <a:ln w="28575" cap="flat" cmpd="sng" algn="ctr">
                  <a:solidFill>
                    <a:srgbClr val="0280F9"/>
                  </a:solidFill>
                  <a:prstDash val="solid"/>
                  <a:miter lim="800000"/>
                </a:ln>
                <a:effectLst/>
              </p:spPr>
            </p:cxnSp>
          </p:grpSp>
          <p:grpSp>
            <p:nvGrpSpPr>
              <p:cNvPr id="307" name="群組 44">
                <a:extLst>
                  <a:ext uri="{FF2B5EF4-FFF2-40B4-BE49-F238E27FC236}">
                    <a16:creationId xmlns:a16="http://schemas.microsoft.com/office/drawing/2014/main" id="{00A1059F-1426-4751-A92F-F12FE1FF5423}"/>
                  </a:ext>
                </a:extLst>
              </p:cNvPr>
              <p:cNvGrpSpPr/>
              <p:nvPr/>
            </p:nvGrpSpPr>
            <p:grpSpPr>
              <a:xfrm>
                <a:off x="1392281" y="1318394"/>
                <a:ext cx="274321" cy="377190"/>
                <a:chOff x="6869429" y="1943100"/>
                <a:chExt cx="274321" cy="377190"/>
              </a:xfrm>
            </p:grpSpPr>
            <p:cxnSp>
              <p:nvCxnSpPr>
                <p:cNvPr id="316" name="直線接點 45">
                  <a:extLst>
                    <a:ext uri="{FF2B5EF4-FFF2-40B4-BE49-F238E27FC236}">
                      <a16:creationId xmlns:a16="http://schemas.microsoft.com/office/drawing/2014/main" id="{D49DA460-B662-45E4-8083-ED4936D2C9D9}"/>
                    </a:ext>
                  </a:extLst>
                </p:cNvPr>
                <p:cNvCxnSpPr>
                  <a:cxnSpLocks/>
                </p:cNvCxnSpPr>
                <p:nvPr/>
              </p:nvCxnSpPr>
              <p:spPr>
                <a:xfrm>
                  <a:off x="7006589" y="1943100"/>
                  <a:ext cx="0" cy="377190"/>
                </a:xfrm>
                <a:prstGeom prst="line">
                  <a:avLst/>
                </a:prstGeom>
                <a:noFill/>
                <a:ln w="28575" cap="flat" cmpd="sng" algn="ctr">
                  <a:solidFill>
                    <a:srgbClr val="0280F9"/>
                  </a:solidFill>
                  <a:prstDash val="solid"/>
                  <a:miter lim="800000"/>
                </a:ln>
                <a:effectLst/>
              </p:spPr>
            </p:cxnSp>
            <p:cxnSp>
              <p:nvCxnSpPr>
                <p:cNvPr id="317" name="直線接點 46">
                  <a:extLst>
                    <a:ext uri="{FF2B5EF4-FFF2-40B4-BE49-F238E27FC236}">
                      <a16:creationId xmlns:a16="http://schemas.microsoft.com/office/drawing/2014/main" id="{A408A61A-B629-47E1-B3F0-530729C9F949}"/>
                    </a:ext>
                  </a:extLst>
                </p:cNvPr>
                <p:cNvCxnSpPr>
                  <a:cxnSpLocks/>
                </p:cNvCxnSpPr>
                <p:nvPr/>
              </p:nvCxnSpPr>
              <p:spPr>
                <a:xfrm>
                  <a:off x="7006590" y="2137410"/>
                  <a:ext cx="137160" cy="182880"/>
                </a:xfrm>
                <a:prstGeom prst="line">
                  <a:avLst/>
                </a:prstGeom>
                <a:noFill/>
                <a:ln w="28575" cap="flat" cmpd="sng" algn="ctr">
                  <a:solidFill>
                    <a:srgbClr val="0280F9"/>
                  </a:solidFill>
                  <a:prstDash val="solid"/>
                  <a:miter lim="800000"/>
                </a:ln>
                <a:effectLst/>
              </p:spPr>
            </p:cxnSp>
            <p:cxnSp>
              <p:nvCxnSpPr>
                <p:cNvPr id="318" name="直線接點 47">
                  <a:extLst>
                    <a:ext uri="{FF2B5EF4-FFF2-40B4-BE49-F238E27FC236}">
                      <a16:creationId xmlns:a16="http://schemas.microsoft.com/office/drawing/2014/main" id="{EFFE6A56-1716-4D47-9369-2106EFAB1950}"/>
                    </a:ext>
                  </a:extLst>
                </p:cNvPr>
                <p:cNvCxnSpPr>
                  <a:cxnSpLocks/>
                </p:cNvCxnSpPr>
                <p:nvPr/>
              </p:nvCxnSpPr>
              <p:spPr>
                <a:xfrm flipH="1">
                  <a:off x="6869429" y="2137410"/>
                  <a:ext cx="137160" cy="182880"/>
                </a:xfrm>
                <a:prstGeom prst="line">
                  <a:avLst/>
                </a:prstGeom>
                <a:noFill/>
                <a:ln w="28575" cap="flat" cmpd="sng" algn="ctr">
                  <a:solidFill>
                    <a:srgbClr val="0280F9"/>
                  </a:solidFill>
                  <a:prstDash val="solid"/>
                  <a:miter lim="800000"/>
                </a:ln>
                <a:effectLst/>
              </p:spPr>
            </p:cxnSp>
          </p:grpSp>
          <p:grpSp>
            <p:nvGrpSpPr>
              <p:cNvPr id="308" name="群組 48">
                <a:extLst>
                  <a:ext uri="{FF2B5EF4-FFF2-40B4-BE49-F238E27FC236}">
                    <a16:creationId xmlns:a16="http://schemas.microsoft.com/office/drawing/2014/main" id="{923FD87E-499A-4B8A-83AA-F2B921FF90A8}"/>
                  </a:ext>
                </a:extLst>
              </p:cNvPr>
              <p:cNvGrpSpPr/>
              <p:nvPr/>
            </p:nvGrpSpPr>
            <p:grpSpPr>
              <a:xfrm>
                <a:off x="1710654" y="1316422"/>
                <a:ext cx="274321" cy="377190"/>
                <a:chOff x="6869429" y="1943100"/>
                <a:chExt cx="274321" cy="377190"/>
              </a:xfrm>
            </p:grpSpPr>
            <p:cxnSp>
              <p:nvCxnSpPr>
                <p:cNvPr id="313" name="直線接點 49">
                  <a:extLst>
                    <a:ext uri="{FF2B5EF4-FFF2-40B4-BE49-F238E27FC236}">
                      <a16:creationId xmlns:a16="http://schemas.microsoft.com/office/drawing/2014/main" id="{3FCFBADC-0782-49D2-B0A6-56A7382C9E6D}"/>
                    </a:ext>
                  </a:extLst>
                </p:cNvPr>
                <p:cNvCxnSpPr>
                  <a:cxnSpLocks/>
                </p:cNvCxnSpPr>
                <p:nvPr/>
              </p:nvCxnSpPr>
              <p:spPr>
                <a:xfrm>
                  <a:off x="7006589" y="1943100"/>
                  <a:ext cx="0" cy="377190"/>
                </a:xfrm>
                <a:prstGeom prst="line">
                  <a:avLst/>
                </a:prstGeom>
                <a:noFill/>
                <a:ln w="28575" cap="flat" cmpd="sng" algn="ctr">
                  <a:solidFill>
                    <a:srgbClr val="0280F9"/>
                  </a:solidFill>
                  <a:prstDash val="solid"/>
                  <a:miter lim="800000"/>
                </a:ln>
                <a:effectLst/>
              </p:spPr>
            </p:cxnSp>
            <p:cxnSp>
              <p:nvCxnSpPr>
                <p:cNvPr id="314" name="直線接點 50">
                  <a:extLst>
                    <a:ext uri="{FF2B5EF4-FFF2-40B4-BE49-F238E27FC236}">
                      <a16:creationId xmlns:a16="http://schemas.microsoft.com/office/drawing/2014/main" id="{0D3860B3-E3AA-46B4-987F-5ABCE54746DB}"/>
                    </a:ext>
                  </a:extLst>
                </p:cNvPr>
                <p:cNvCxnSpPr>
                  <a:cxnSpLocks/>
                </p:cNvCxnSpPr>
                <p:nvPr/>
              </p:nvCxnSpPr>
              <p:spPr>
                <a:xfrm>
                  <a:off x="7006590" y="2137410"/>
                  <a:ext cx="137160" cy="182880"/>
                </a:xfrm>
                <a:prstGeom prst="line">
                  <a:avLst/>
                </a:prstGeom>
                <a:noFill/>
                <a:ln w="28575" cap="flat" cmpd="sng" algn="ctr">
                  <a:solidFill>
                    <a:srgbClr val="0280F9"/>
                  </a:solidFill>
                  <a:prstDash val="solid"/>
                  <a:miter lim="800000"/>
                </a:ln>
                <a:effectLst/>
              </p:spPr>
            </p:cxnSp>
            <p:cxnSp>
              <p:nvCxnSpPr>
                <p:cNvPr id="315" name="直線接點 51">
                  <a:extLst>
                    <a:ext uri="{FF2B5EF4-FFF2-40B4-BE49-F238E27FC236}">
                      <a16:creationId xmlns:a16="http://schemas.microsoft.com/office/drawing/2014/main" id="{BA675D1D-1684-4DA4-AA56-F17423276EA5}"/>
                    </a:ext>
                  </a:extLst>
                </p:cNvPr>
                <p:cNvCxnSpPr>
                  <a:cxnSpLocks/>
                </p:cNvCxnSpPr>
                <p:nvPr/>
              </p:nvCxnSpPr>
              <p:spPr>
                <a:xfrm flipH="1">
                  <a:off x="6869429" y="2137410"/>
                  <a:ext cx="137160" cy="182880"/>
                </a:xfrm>
                <a:prstGeom prst="line">
                  <a:avLst/>
                </a:prstGeom>
                <a:noFill/>
                <a:ln w="28575" cap="flat" cmpd="sng" algn="ctr">
                  <a:solidFill>
                    <a:srgbClr val="0280F9"/>
                  </a:solidFill>
                  <a:prstDash val="solid"/>
                  <a:miter lim="800000"/>
                </a:ln>
                <a:effectLst/>
              </p:spPr>
            </p:cxnSp>
          </p:grpSp>
          <p:grpSp>
            <p:nvGrpSpPr>
              <p:cNvPr id="309" name="群組 52">
                <a:extLst>
                  <a:ext uri="{FF2B5EF4-FFF2-40B4-BE49-F238E27FC236}">
                    <a16:creationId xmlns:a16="http://schemas.microsoft.com/office/drawing/2014/main" id="{46DD702A-25B7-4B86-9662-A102A8AF2169}"/>
                  </a:ext>
                </a:extLst>
              </p:cNvPr>
              <p:cNvGrpSpPr/>
              <p:nvPr/>
            </p:nvGrpSpPr>
            <p:grpSpPr>
              <a:xfrm>
                <a:off x="1073908" y="1320367"/>
                <a:ext cx="274321" cy="377190"/>
                <a:chOff x="6869429" y="1943100"/>
                <a:chExt cx="274321" cy="377190"/>
              </a:xfrm>
            </p:grpSpPr>
            <p:cxnSp>
              <p:nvCxnSpPr>
                <p:cNvPr id="310" name="直線接點 53">
                  <a:extLst>
                    <a:ext uri="{FF2B5EF4-FFF2-40B4-BE49-F238E27FC236}">
                      <a16:creationId xmlns:a16="http://schemas.microsoft.com/office/drawing/2014/main" id="{3435419C-88AD-468F-9E8F-B9E9E6885130}"/>
                    </a:ext>
                  </a:extLst>
                </p:cNvPr>
                <p:cNvCxnSpPr>
                  <a:cxnSpLocks/>
                </p:cNvCxnSpPr>
                <p:nvPr/>
              </p:nvCxnSpPr>
              <p:spPr>
                <a:xfrm>
                  <a:off x="7006589" y="1943100"/>
                  <a:ext cx="0" cy="377190"/>
                </a:xfrm>
                <a:prstGeom prst="line">
                  <a:avLst/>
                </a:prstGeom>
                <a:noFill/>
                <a:ln w="28575" cap="flat" cmpd="sng" algn="ctr">
                  <a:solidFill>
                    <a:srgbClr val="0280F9"/>
                  </a:solidFill>
                  <a:prstDash val="solid"/>
                  <a:miter lim="800000"/>
                </a:ln>
                <a:effectLst/>
              </p:spPr>
            </p:cxnSp>
            <p:cxnSp>
              <p:nvCxnSpPr>
                <p:cNvPr id="311" name="直線接點 54">
                  <a:extLst>
                    <a:ext uri="{FF2B5EF4-FFF2-40B4-BE49-F238E27FC236}">
                      <a16:creationId xmlns:a16="http://schemas.microsoft.com/office/drawing/2014/main" id="{AC32D89B-B8C5-4DD7-9592-BA6CDD5C4296}"/>
                    </a:ext>
                  </a:extLst>
                </p:cNvPr>
                <p:cNvCxnSpPr>
                  <a:cxnSpLocks/>
                </p:cNvCxnSpPr>
                <p:nvPr/>
              </p:nvCxnSpPr>
              <p:spPr>
                <a:xfrm>
                  <a:off x="7006590" y="2137410"/>
                  <a:ext cx="137160" cy="182880"/>
                </a:xfrm>
                <a:prstGeom prst="line">
                  <a:avLst/>
                </a:prstGeom>
                <a:noFill/>
                <a:ln w="28575" cap="flat" cmpd="sng" algn="ctr">
                  <a:solidFill>
                    <a:srgbClr val="0280F9"/>
                  </a:solidFill>
                  <a:prstDash val="solid"/>
                  <a:miter lim="800000"/>
                </a:ln>
                <a:effectLst/>
              </p:spPr>
            </p:cxnSp>
            <p:cxnSp>
              <p:nvCxnSpPr>
                <p:cNvPr id="312" name="直線接點 55">
                  <a:extLst>
                    <a:ext uri="{FF2B5EF4-FFF2-40B4-BE49-F238E27FC236}">
                      <a16:creationId xmlns:a16="http://schemas.microsoft.com/office/drawing/2014/main" id="{A92598BD-C54E-4909-ACBD-DD0A76AB7E9A}"/>
                    </a:ext>
                  </a:extLst>
                </p:cNvPr>
                <p:cNvCxnSpPr>
                  <a:cxnSpLocks/>
                </p:cNvCxnSpPr>
                <p:nvPr/>
              </p:nvCxnSpPr>
              <p:spPr>
                <a:xfrm flipH="1">
                  <a:off x="6869429" y="2137410"/>
                  <a:ext cx="137160" cy="182880"/>
                </a:xfrm>
                <a:prstGeom prst="line">
                  <a:avLst/>
                </a:prstGeom>
                <a:noFill/>
                <a:ln w="28575" cap="flat" cmpd="sng" algn="ctr">
                  <a:solidFill>
                    <a:srgbClr val="0280F9"/>
                  </a:solidFill>
                  <a:prstDash val="solid"/>
                  <a:miter lim="800000"/>
                </a:ln>
                <a:effectLst/>
              </p:spPr>
            </p:cxnSp>
          </p:grpSp>
        </p:grpSp>
        <p:cxnSp>
          <p:nvCxnSpPr>
            <p:cNvPr id="301" name="直線接點 3085">
              <a:extLst>
                <a:ext uri="{FF2B5EF4-FFF2-40B4-BE49-F238E27FC236}">
                  <a16:creationId xmlns:a16="http://schemas.microsoft.com/office/drawing/2014/main" id="{8B2BBA74-D5F8-4BA0-B98D-F323C1CA9549}"/>
                </a:ext>
              </a:extLst>
            </p:cNvPr>
            <p:cNvCxnSpPr/>
            <p:nvPr/>
          </p:nvCxnSpPr>
          <p:spPr>
            <a:xfrm>
              <a:off x="175246" y="1747017"/>
              <a:ext cx="1714645" cy="0"/>
            </a:xfrm>
            <a:prstGeom prst="line">
              <a:avLst/>
            </a:prstGeom>
            <a:noFill/>
            <a:ln w="19050" cap="flat" cmpd="sng" algn="ctr">
              <a:solidFill>
                <a:sysClr val="windowText" lastClr="000000"/>
              </a:solidFill>
              <a:prstDash val="solid"/>
              <a:miter lim="800000"/>
            </a:ln>
            <a:effectLst/>
          </p:spPr>
        </p:cxnSp>
        <p:cxnSp>
          <p:nvCxnSpPr>
            <p:cNvPr id="302" name="直線接點 3086">
              <a:extLst>
                <a:ext uri="{FF2B5EF4-FFF2-40B4-BE49-F238E27FC236}">
                  <a16:creationId xmlns:a16="http://schemas.microsoft.com/office/drawing/2014/main" id="{153FFF4F-FD4C-499E-A814-5601005F1A5C}"/>
                </a:ext>
              </a:extLst>
            </p:cNvPr>
            <p:cNvCxnSpPr>
              <a:cxnSpLocks/>
            </p:cNvCxnSpPr>
            <p:nvPr/>
          </p:nvCxnSpPr>
          <p:spPr>
            <a:xfrm>
              <a:off x="1016906" y="1747017"/>
              <a:ext cx="665229" cy="341672"/>
            </a:xfrm>
            <a:prstGeom prst="line">
              <a:avLst/>
            </a:prstGeom>
            <a:noFill/>
            <a:ln w="19050" cap="flat" cmpd="sng" algn="ctr">
              <a:solidFill>
                <a:sysClr val="windowText" lastClr="000000"/>
              </a:solidFill>
              <a:prstDash val="solid"/>
              <a:miter lim="800000"/>
            </a:ln>
            <a:effectLst/>
          </p:spPr>
        </p:cxnSp>
        <p:cxnSp>
          <p:nvCxnSpPr>
            <p:cNvPr id="303" name="直線接點 3088">
              <a:extLst>
                <a:ext uri="{FF2B5EF4-FFF2-40B4-BE49-F238E27FC236}">
                  <a16:creationId xmlns:a16="http://schemas.microsoft.com/office/drawing/2014/main" id="{3D98DC6A-FB04-4577-A5E9-191503493895}"/>
                </a:ext>
              </a:extLst>
            </p:cNvPr>
            <p:cNvCxnSpPr>
              <a:cxnSpLocks/>
            </p:cNvCxnSpPr>
            <p:nvPr/>
          </p:nvCxnSpPr>
          <p:spPr>
            <a:xfrm flipH="1">
              <a:off x="1232650" y="1748989"/>
              <a:ext cx="71143" cy="122370"/>
            </a:xfrm>
            <a:prstGeom prst="line">
              <a:avLst/>
            </a:prstGeom>
            <a:noFill/>
            <a:ln w="19050" cap="flat" cmpd="sng" algn="ctr">
              <a:solidFill>
                <a:sysClr val="windowText" lastClr="000000"/>
              </a:solidFill>
              <a:prstDash val="solid"/>
              <a:miter lim="800000"/>
            </a:ln>
            <a:effectLst/>
          </p:spPr>
        </p:cxnSp>
        <p:sp>
          <p:nvSpPr>
            <p:cNvPr id="304" name="文字方塊 3093">
              <a:extLst>
                <a:ext uri="{FF2B5EF4-FFF2-40B4-BE49-F238E27FC236}">
                  <a16:creationId xmlns:a16="http://schemas.microsoft.com/office/drawing/2014/main" id="{BFE53F9E-FE1A-4B65-8967-4E9423FC0274}"/>
                </a:ext>
              </a:extLst>
            </p:cNvPr>
            <p:cNvSpPr txBox="1"/>
            <p:nvPr/>
          </p:nvSpPr>
          <p:spPr>
            <a:xfrm>
              <a:off x="1388088" y="1716007"/>
              <a:ext cx="537797" cy="30133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zh-TW" sz="1800" b="1" i="0" u="none" strike="noStrike" kern="0" cap="none" spc="0" normalizeH="0" baseline="0" noProof="0" dirty="0" err="1">
                  <a:ln>
                    <a:noFill/>
                  </a:ln>
                  <a:solidFill>
                    <a:prstClr val="black"/>
                  </a:solidFill>
                  <a:effectLst/>
                  <a:uLnTx/>
                  <a:uFillTx/>
                  <a:ea typeface="新細明體" panose="02020500000000000000" pitchFamily="18" charset="-120"/>
                  <a:cs typeface="Arial" panose="020B0604020202020204" pitchFamily="34" charset="0"/>
                </a:rPr>
                <a:t>AoA</a:t>
              </a:r>
              <a:endParaRPr kumimoji="1" lang="zh-TW" altLang="en-US" sz="1800" b="1" i="0" u="none" strike="noStrike" kern="0" cap="none" spc="0" normalizeH="0" baseline="0" noProof="0" dirty="0">
                <a:ln>
                  <a:noFill/>
                </a:ln>
                <a:solidFill>
                  <a:prstClr val="black"/>
                </a:solidFill>
                <a:effectLst/>
                <a:uLnTx/>
                <a:uFillTx/>
                <a:ea typeface="新細明體" panose="02020500000000000000" pitchFamily="18" charset="-120"/>
                <a:cs typeface="Arial" panose="020B0604020202020204" pitchFamily="34" charset="0"/>
              </a:endParaRPr>
            </a:p>
          </p:txBody>
        </p:sp>
      </p:grpSp>
      <p:sp>
        <p:nvSpPr>
          <p:cNvPr id="322" name="文字方塊 3196">
            <a:extLst>
              <a:ext uri="{FF2B5EF4-FFF2-40B4-BE49-F238E27FC236}">
                <a16:creationId xmlns:a16="http://schemas.microsoft.com/office/drawing/2014/main" id="{37729F86-978F-4CCE-9995-208ABA30AADB}"/>
              </a:ext>
            </a:extLst>
          </p:cNvPr>
          <p:cNvSpPr txBox="1"/>
          <p:nvPr/>
        </p:nvSpPr>
        <p:spPr>
          <a:xfrm>
            <a:off x="6124982" y="5166509"/>
            <a:ext cx="1095172" cy="646331"/>
          </a:xfrm>
          <a:prstGeom prst="rect">
            <a:avLst/>
          </a:prstGeom>
          <a:noFill/>
        </p:spPr>
        <p:txBody>
          <a:bodyPr wrap="none" rtlCol="0">
            <a:spAutoFit/>
          </a:bodyPr>
          <a:lstStyle/>
          <a:p>
            <a:pPr algn="ctr"/>
            <a:r>
              <a:rPr kumimoji="1" lang="en-US" altLang="zh-TW" b="1" dirty="0">
                <a:solidFill>
                  <a:prstClr val="black">
                    <a:lumMod val="65000"/>
                    <a:lumOff val="35000"/>
                  </a:prstClr>
                </a:solidFill>
                <a:ea typeface="新細明體" panose="02020500000000000000" pitchFamily="18" charset="-120"/>
                <a:cs typeface="Arial" panose="020B0604020202020204" pitchFamily="34" charset="0"/>
              </a:rPr>
              <a:t>BLE 5.2 </a:t>
            </a:r>
            <a:br>
              <a:rPr kumimoji="1" lang="en-US" altLang="zh-TW" b="1" dirty="0">
                <a:solidFill>
                  <a:prstClr val="black">
                    <a:lumMod val="65000"/>
                    <a:lumOff val="35000"/>
                  </a:prstClr>
                </a:solidFill>
                <a:ea typeface="新細明體" panose="02020500000000000000" pitchFamily="18" charset="-120"/>
                <a:cs typeface="Arial" panose="020B0604020202020204" pitchFamily="34" charset="0"/>
              </a:rPr>
            </a:br>
            <a:r>
              <a:rPr kumimoji="1" lang="en-US" altLang="zh-TW" b="1" dirty="0">
                <a:solidFill>
                  <a:prstClr val="black">
                    <a:lumMod val="65000"/>
                    <a:lumOff val="35000"/>
                  </a:prstClr>
                </a:solidFill>
                <a:ea typeface="新細明體" panose="02020500000000000000" pitchFamily="18" charset="-120"/>
                <a:cs typeface="Arial" panose="020B0604020202020204" pitchFamily="34" charset="0"/>
              </a:rPr>
              <a:t>Phone</a:t>
            </a:r>
            <a:endParaRPr kumimoji="1" lang="zh-TW" altLang="en-US" b="1" dirty="0">
              <a:solidFill>
                <a:prstClr val="black">
                  <a:lumMod val="65000"/>
                  <a:lumOff val="35000"/>
                </a:prstClr>
              </a:solidFill>
              <a:ea typeface="新細明體" panose="02020500000000000000" pitchFamily="18" charset="-120"/>
              <a:cs typeface="Arial" panose="020B0604020202020204" pitchFamily="34" charset="0"/>
            </a:endParaRPr>
          </a:p>
        </p:txBody>
      </p:sp>
      <p:pic>
        <p:nvPicPr>
          <p:cNvPr id="323" name="圖片 16">
            <a:extLst>
              <a:ext uri="{FF2B5EF4-FFF2-40B4-BE49-F238E27FC236}">
                <a16:creationId xmlns:a16="http://schemas.microsoft.com/office/drawing/2014/main" id="{6850E780-63D1-4C14-8377-02835E4E58CF}"/>
              </a:ext>
            </a:extLst>
          </p:cNvPr>
          <p:cNvPicPr>
            <a:picLocks noChangeAspect="1"/>
          </p:cNvPicPr>
          <p:nvPr/>
        </p:nvPicPr>
        <p:blipFill>
          <a:blip r:embed="rId4"/>
          <a:stretch>
            <a:fillRect/>
          </a:stretch>
        </p:blipFill>
        <p:spPr>
          <a:xfrm>
            <a:off x="7084047" y="4214188"/>
            <a:ext cx="1074528" cy="1074528"/>
          </a:xfrm>
          <a:prstGeom prst="rect">
            <a:avLst/>
          </a:prstGeom>
        </p:spPr>
      </p:pic>
      <p:pic>
        <p:nvPicPr>
          <p:cNvPr id="324" name="圖片 3195">
            <a:extLst>
              <a:ext uri="{FF2B5EF4-FFF2-40B4-BE49-F238E27FC236}">
                <a16:creationId xmlns:a16="http://schemas.microsoft.com/office/drawing/2014/main" id="{69100CC5-1021-49AB-8D3C-1FDF4CB2A2BD}"/>
              </a:ext>
            </a:extLst>
          </p:cNvPr>
          <p:cNvPicPr>
            <a:picLocks noChangeAspect="1"/>
          </p:cNvPicPr>
          <p:nvPr/>
        </p:nvPicPr>
        <p:blipFill>
          <a:blip r:embed="rId5">
            <a:biLevel thresh="75000"/>
          </a:blip>
          <a:stretch>
            <a:fillRect/>
          </a:stretch>
        </p:blipFill>
        <p:spPr>
          <a:xfrm>
            <a:off x="6308201" y="4332238"/>
            <a:ext cx="782801" cy="782801"/>
          </a:xfrm>
          <a:prstGeom prst="rect">
            <a:avLst/>
          </a:prstGeom>
        </p:spPr>
      </p:pic>
      <p:sp>
        <p:nvSpPr>
          <p:cNvPr id="326" name="文字方塊 3196">
            <a:extLst>
              <a:ext uri="{FF2B5EF4-FFF2-40B4-BE49-F238E27FC236}">
                <a16:creationId xmlns:a16="http://schemas.microsoft.com/office/drawing/2014/main" id="{29C303E4-C475-4927-B50F-9CFE1ECE8FDB}"/>
              </a:ext>
            </a:extLst>
          </p:cNvPr>
          <p:cNvSpPr txBox="1"/>
          <p:nvPr/>
        </p:nvSpPr>
        <p:spPr>
          <a:xfrm>
            <a:off x="7114566" y="5171864"/>
            <a:ext cx="1079321" cy="646331"/>
          </a:xfrm>
          <a:prstGeom prst="rect">
            <a:avLst/>
          </a:prstGeom>
          <a:noFill/>
        </p:spPr>
        <p:txBody>
          <a:bodyPr wrap="square" rtlCol="0">
            <a:spAutoFit/>
          </a:bodyPr>
          <a:lstStyle/>
          <a:p>
            <a:pPr algn="ctr"/>
            <a:r>
              <a:rPr kumimoji="1" lang="en-US" altLang="zh-TW" b="1" dirty="0">
                <a:solidFill>
                  <a:prstClr val="black">
                    <a:lumMod val="65000"/>
                    <a:lumOff val="35000"/>
                  </a:prstClr>
                </a:solidFill>
                <a:ea typeface="新細明體" panose="02020500000000000000" pitchFamily="18" charset="-120"/>
                <a:cs typeface="Arial" panose="020B0604020202020204" pitchFamily="34" charset="0"/>
              </a:rPr>
              <a:t>BLE 4.1 </a:t>
            </a:r>
            <a:br>
              <a:rPr kumimoji="1" lang="en-US" altLang="zh-TW" b="1" dirty="0">
                <a:solidFill>
                  <a:prstClr val="black">
                    <a:lumMod val="65000"/>
                    <a:lumOff val="35000"/>
                  </a:prstClr>
                </a:solidFill>
                <a:ea typeface="新細明體" panose="02020500000000000000" pitchFamily="18" charset="-120"/>
                <a:cs typeface="Arial" panose="020B0604020202020204" pitchFamily="34" charset="0"/>
              </a:rPr>
            </a:br>
            <a:r>
              <a:rPr kumimoji="1" lang="en-US" altLang="zh-TW" b="1" dirty="0">
                <a:solidFill>
                  <a:prstClr val="black">
                    <a:lumMod val="65000"/>
                    <a:lumOff val="35000"/>
                  </a:prstClr>
                </a:solidFill>
                <a:ea typeface="新細明體" panose="02020500000000000000" pitchFamily="18" charset="-120"/>
                <a:cs typeface="Arial" panose="020B0604020202020204" pitchFamily="34" charset="0"/>
              </a:rPr>
              <a:t>Tag</a:t>
            </a:r>
            <a:endParaRPr kumimoji="1" lang="zh-TW" altLang="en-US" b="1" dirty="0">
              <a:solidFill>
                <a:prstClr val="black">
                  <a:lumMod val="65000"/>
                  <a:lumOff val="35000"/>
                </a:prstClr>
              </a:solidFill>
              <a:ea typeface="新細明體" panose="02020500000000000000" pitchFamily="18" charset="-120"/>
              <a:cs typeface="Arial" panose="020B0604020202020204" pitchFamily="34" charset="0"/>
            </a:endParaRPr>
          </a:p>
        </p:txBody>
      </p:sp>
      <p:grpSp>
        <p:nvGrpSpPr>
          <p:cNvPr id="362" name="组合 361">
            <a:extLst>
              <a:ext uri="{FF2B5EF4-FFF2-40B4-BE49-F238E27FC236}">
                <a16:creationId xmlns:a16="http://schemas.microsoft.com/office/drawing/2014/main" id="{9D5602F1-0C73-4F25-AEA4-F6AD67B6D28A}"/>
              </a:ext>
            </a:extLst>
          </p:cNvPr>
          <p:cNvGrpSpPr/>
          <p:nvPr/>
        </p:nvGrpSpPr>
        <p:grpSpPr>
          <a:xfrm>
            <a:off x="10040516" y="4183714"/>
            <a:ext cx="1227259" cy="1346558"/>
            <a:chOff x="10040516" y="4183714"/>
            <a:chExt cx="1227259" cy="1346558"/>
          </a:xfrm>
        </p:grpSpPr>
        <p:pic>
          <p:nvPicPr>
            <p:cNvPr id="329" name="圖片 3199">
              <a:extLst>
                <a:ext uri="{FF2B5EF4-FFF2-40B4-BE49-F238E27FC236}">
                  <a16:creationId xmlns:a16="http://schemas.microsoft.com/office/drawing/2014/main" id="{F913115E-F2A9-4C62-B9C4-5F31D198632B}"/>
                </a:ext>
              </a:extLst>
            </p:cNvPr>
            <p:cNvPicPr>
              <a:picLocks noChangeAspect="1"/>
            </p:cNvPicPr>
            <p:nvPr/>
          </p:nvPicPr>
          <p:blipFill>
            <a:blip r:embed="rId6">
              <a:duotone>
                <a:prstClr val="black"/>
                <a:srgbClr val="ED7D31">
                  <a:tint val="45000"/>
                  <a:satMod val="400000"/>
                </a:srgbClr>
              </a:duotone>
            </a:blip>
            <a:stretch>
              <a:fillRect/>
            </a:stretch>
          </p:blipFill>
          <p:spPr>
            <a:xfrm>
              <a:off x="10229316" y="4183714"/>
              <a:ext cx="849098" cy="824368"/>
            </a:xfrm>
            <a:prstGeom prst="rect">
              <a:avLst/>
            </a:prstGeom>
          </p:spPr>
        </p:pic>
        <p:sp>
          <p:nvSpPr>
            <p:cNvPr id="330" name="文字方塊 3196">
              <a:extLst>
                <a:ext uri="{FF2B5EF4-FFF2-40B4-BE49-F238E27FC236}">
                  <a16:creationId xmlns:a16="http://schemas.microsoft.com/office/drawing/2014/main" id="{1D7FE020-0016-4FCE-95E5-B07C04A05398}"/>
                </a:ext>
              </a:extLst>
            </p:cNvPr>
            <p:cNvSpPr txBox="1"/>
            <p:nvPr/>
          </p:nvSpPr>
          <p:spPr>
            <a:xfrm>
              <a:off x="10040516" y="5068607"/>
              <a:ext cx="1227259" cy="461665"/>
            </a:xfrm>
            <a:prstGeom prst="rect">
              <a:avLst/>
            </a:prstGeom>
            <a:noFill/>
          </p:spPr>
          <p:txBody>
            <a:bodyPr wrap="none" rtlCol="0">
              <a:spAutoFit/>
            </a:bodyPr>
            <a:lstStyle/>
            <a:p>
              <a:pPr algn="ctr"/>
              <a:r>
                <a:rPr kumimoji="1" lang="en-US" altLang="zh-TW" sz="2400" b="1" dirty="0">
                  <a:solidFill>
                    <a:srgbClr val="ED7D31">
                      <a:lumMod val="75000"/>
                    </a:srgbClr>
                  </a:solidFill>
                  <a:ea typeface="新細明體" panose="02020500000000000000" pitchFamily="18" charset="-120"/>
                  <a:cs typeface="Arial" panose="020B0604020202020204" pitchFamily="34" charset="0"/>
                </a:rPr>
                <a:t>Trigger</a:t>
              </a:r>
              <a:endParaRPr kumimoji="1" lang="zh-TW" altLang="en-US" sz="2400" b="1" dirty="0">
                <a:solidFill>
                  <a:srgbClr val="ED7D31">
                    <a:lumMod val="75000"/>
                  </a:srgbClr>
                </a:solidFill>
                <a:ea typeface="新細明體" panose="02020500000000000000" pitchFamily="18" charset="-120"/>
                <a:cs typeface="Arial" panose="020B0604020202020204" pitchFamily="34" charset="0"/>
              </a:endParaRPr>
            </a:p>
          </p:txBody>
        </p:sp>
      </p:grpSp>
      <p:grpSp>
        <p:nvGrpSpPr>
          <p:cNvPr id="367" name="组合 366">
            <a:extLst>
              <a:ext uri="{FF2B5EF4-FFF2-40B4-BE49-F238E27FC236}">
                <a16:creationId xmlns:a16="http://schemas.microsoft.com/office/drawing/2014/main" id="{3CF2715A-822E-42AD-8EF6-ADF3355E2BF6}"/>
              </a:ext>
            </a:extLst>
          </p:cNvPr>
          <p:cNvGrpSpPr/>
          <p:nvPr/>
        </p:nvGrpSpPr>
        <p:grpSpPr>
          <a:xfrm>
            <a:off x="6037293" y="1452643"/>
            <a:ext cx="3045941" cy="2977023"/>
            <a:chOff x="6037293" y="1452643"/>
            <a:chExt cx="3045941" cy="2977023"/>
          </a:xfrm>
        </p:grpSpPr>
        <p:sp>
          <p:nvSpPr>
            <p:cNvPr id="328" name="文字方塊 3196">
              <a:extLst>
                <a:ext uri="{FF2B5EF4-FFF2-40B4-BE49-F238E27FC236}">
                  <a16:creationId xmlns:a16="http://schemas.microsoft.com/office/drawing/2014/main" id="{DDD08519-CFEA-455D-A153-A568B1FD70BA}"/>
                </a:ext>
              </a:extLst>
            </p:cNvPr>
            <p:cNvSpPr txBox="1"/>
            <p:nvPr/>
          </p:nvSpPr>
          <p:spPr>
            <a:xfrm>
              <a:off x="6037293" y="1452643"/>
              <a:ext cx="1903919" cy="461665"/>
            </a:xfrm>
            <a:prstGeom prst="rect">
              <a:avLst/>
            </a:prstGeom>
            <a:noFill/>
          </p:spPr>
          <p:txBody>
            <a:bodyPr wrap="none" rtlCol="0">
              <a:spAutoFit/>
            </a:bodyPr>
            <a:lstStyle/>
            <a:p>
              <a:pPr algn="ctr"/>
              <a:r>
                <a:rPr kumimoji="1" lang="en-US" altLang="zh-CN" sz="2400" b="1" dirty="0">
                  <a:solidFill>
                    <a:srgbClr val="4472C4">
                      <a:lumMod val="75000"/>
                    </a:srgbClr>
                  </a:solidFill>
                  <a:ea typeface="等线" panose="02010600030101010101" pitchFamily="2" charset="-122"/>
                  <a:cs typeface="Arial" panose="020B0604020202020204" pitchFamily="34" charset="0"/>
                </a:rPr>
                <a:t>GOT</a:t>
              </a:r>
              <a:r>
                <a:rPr kumimoji="1" lang="zh-CN" altLang="en-US" sz="2400" b="1" dirty="0">
                  <a:solidFill>
                    <a:srgbClr val="4472C4">
                      <a:lumMod val="75000"/>
                    </a:srgbClr>
                  </a:solidFill>
                  <a:ea typeface="等线" panose="02010600030101010101" pitchFamily="2" charset="-122"/>
                  <a:cs typeface="Arial" panose="020B0604020202020204" pitchFamily="34" charset="0"/>
                </a:rPr>
                <a:t> </a:t>
              </a:r>
              <a:r>
                <a:rPr kumimoji="1" lang="en-US" altLang="zh-CN" sz="2400" b="1" dirty="0">
                  <a:solidFill>
                    <a:srgbClr val="4472C4">
                      <a:lumMod val="75000"/>
                    </a:srgbClr>
                  </a:solidFill>
                  <a:ea typeface="等线" panose="02010600030101010101" pitchFamily="2" charset="-122"/>
                  <a:cs typeface="Arial" panose="020B0604020202020204" pitchFamily="34" charset="0"/>
                </a:rPr>
                <a:t>YOU</a:t>
              </a:r>
              <a:r>
                <a:rPr kumimoji="1" lang="zh-CN" altLang="en-US" sz="2400" b="1" dirty="0">
                  <a:solidFill>
                    <a:srgbClr val="4472C4">
                      <a:lumMod val="75000"/>
                    </a:srgbClr>
                  </a:solidFill>
                  <a:ea typeface="等线" panose="02010600030101010101" pitchFamily="2" charset="-122"/>
                  <a:cs typeface="Arial" panose="020B0604020202020204" pitchFamily="34" charset="0"/>
                </a:rPr>
                <a:t>！</a:t>
              </a:r>
              <a:endParaRPr kumimoji="1" lang="zh-TW" altLang="en-US" sz="2400" b="1" dirty="0">
                <a:solidFill>
                  <a:srgbClr val="4472C4">
                    <a:lumMod val="75000"/>
                  </a:srgbClr>
                </a:solidFill>
                <a:ea typeface="新細明體" panose="02020500000000000000" pitchFamily="18" charset="-120"/>
                <a:cs typeface="Arial" panose="020B0604020202020204" pitchFamily="34" charset="0"/>
              </a:endParaRPr>
            </a:p>
          </p:txBody>
        </p:sp>
        <p:sp>
          <p:nvSpPr>
            <p:cNvPr id="331" name="弧 173">
              <a:extLst>
                <a:ext uri="{FF2B5EF4-FFF2-40B4-BE49-F238E27FC236}">
                  <a16:creationId xmlns:a16="http://schemas.microsoft.com/office/drawing/2014/main" id="{85E2E47D-CF99-45B4-88B2-77FCB6BC63F9}"/>
                </a:ext>
              </a:extLst>
            </p:cNvPr>
            <p:cNvSpPr/>
            <p:nvPr/>
          </p:nvSpPr>
          <p:spPr>
            <a:xfrm rot="12087483">
              <a:off x="6981361" y="1801938"/>
              <a:ext cx="2101873" cy="2627728"/>
            </a:xfrm>
            <a:prstGeom prst="arc">
              <a:avLst>
                <a:gd name="adj1" fmla="val 18303161"/>
                <a:gd name="adj2" fmla="val 2925822"/>
              </a:avLst>
            </a:prstGeom>
            <a:noFill/>
            <a:ln w="44450" cap="flat" cmpd="sng" algn="ctr">
              <a:solidFill>
                <a:srgbClr val="4472C4">
                  <a:lumMod val="75000"/>
                </a:srgbClr>
              </a:solidFill>
              <a:prstDash val="sysDot"/>
              <a:miter lim="800000"/>
              <a:headEnd type="triangle" w="lg" len="lg"/>
              <a:tailEnd type="none" w="lg" len="lg"/>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32" name="L 形 331">
              <a:extLst>
                <a:ext uri="{FF2B5EF4-FFF2-40B4-BE49-F238E27FC236}">
                  <a16:creationId xmlns:a16="http://schemas.microsoft.com/office/drawing/2014/main" id="{9B78DA5B-2C01-4615-9E10-505CCC7D59B8}"/>
                </a:ext>
              </a:extLst>
            </p:cNvPr>
            <p:cNvSpPr/>
            <p:nvPr/>
          </p:nvSpPr>
          <p:spPr>
            <a:xfrm rot="18791968">
              <a:off x="6507638" y="1965490"/>
              <a:ext cx="473165" cy="262724"/>
            </a:xfrm>
            <a:prstGeom prst="corner">
              <a:avLst>
                <a:gd name="adj1" fmla="val 34867"/>
                <a:gd name="adj2" fmla="val 34386"/>
              </a:avLst>
            </a:prstGeom>
            <a:solidFill>
              <a:srgbClr val="4472C4">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364" name="组合 363">
            <a:extLst>
              <a:ext uri="{FF2B5EF4-FFF2-40B4-BE49-F238E27FC236}">
                <a16:creationId xmlns:a16="http://schemas.microsoft.com/office/drawing/2014/main" id="{871E3DB3-14F8-4D1F-BE60-470AA4298711}"/>
              </a:ext>
            </a:extLst>
          </p:cNvPr>
          <p:cNvGrpSpPr/>
          <p:nvPr/>
        </p:nvGrpSpPr>
        <p:grpSpPr>
          <a:xfrm>
            <a:off x="8101097" y="4281892"/>
            <a:ext cx="2046461" cy="963999"/>
            <a:chOff x="8101097" y="4281892"/>
            <a:chExt cx="2046461" cy="963999"/>
          </a:xfrm>
        </p:grpSpPr>
        <p:cxnSp>
          <p:nvCxnSpPr>
            <p:cNvPr id="327" name="直接连接符 246">
              <a:extLst>
                <a:ext uri="{FF2B5EF4-FFF2-40B4-BE49-F238E27FC236}">
                  <a16:creationId xmlns:a16="http://schemas.microsoft.com/office/drawing/2014/main" id="{73F8EBE0-CF7E-4736-92CA-AFADF29C715C}"/>
                </a:ext>
              </a:extLst>
            </p:cNvPr>
            <p:cNvCxnSpPr>
              <a:cxnSpLocks/>
            </p:cNvCxnSpPr>
            <p:nvPr/>
          </p:nvCxnSpPr>
          <p:spPr>
            <a:xfrm>
              <a:off x="8101097" y="4450910"/>
              <a:ext cx="2046461" cy="0"/>
            </a:xfrm>
            <a:prstGeom prst="line">
              <a:avLst/>
            </a:prstGeom>
            <a:noFill/>
            <a:ln w="44450" cap="flat" cmpd="sng" algn="ctr">
              <a:solidFill>
                <a:srgbClr val="4472C4">
                  <a:lumMod val="75000"/>
                </a:srgbClr>
              </a:solidFill>
              <a:prstDash val="solid"/>
              <a:miter lim="800000"/>
              <a:headEnd type="none" w="lg" len="lg"/>
              <a:tailEnd type="triangle" w="lg" len="lg"/>
            </a:ln>
            <a:effectLst/>
          </p:spPr>
        </p:cxnSp>
        <p:sp>
          <p:nvSpPr>
            <p:cNvPr id="333" name="文字方塊 3196">
              <a:extLst>
                <a:ext uri="{FF2B5EF4-FFF2-40B4-BE49-F238E27FC236}">
                  <a16:creationId xmlns:a16="http://schemas.microsoft.com/office/drawing/2014/main" id="{81D97E82-68CC-456C-A28A-C8F726D1B85C}"/>
                </a:ext>
              </a:extLst>
            </p:cNvPr>
            <p:cNvSpPr txBox="1"/>
            <p:nvPr/>
          </p:nvSpPr>
          <p:spPr>
            <a:xfrm>
              <a:off x="8293855" y="4691893"/>
              <a:ext cx="1672317" cy="553998"/>
            </a:xfrm>
            <a:prstGeom prst="rect">
              <a:avLst/>
            </a:prstGeom>
            <a:noFill/>
          </p:spPr>
          <p:txBody>
            <a:bodyPr wrap="none" rtlCol="0">
              <a:spAutoFit/>
            </a:bodyPr>
            <a:lstStyle/>
            <a:p>
              <a:pPr algn="ctr">
                <a:lnSpc>
                  <a:spcPts val="1800"/>
                </a:lnSpc>
              </a:pPr>
              <a:r>
                <a:rPr kumimoji="1" lang="en-US" altLang="zh-CN" b="1" dirty="0">
                  <a:solidFill>
                    <a:srgbClr val="4472C4">
                      <a:lumMod val="75000"/>
                    </a:srgbClr>
                  </a:solidFill>
                  <a:ea typeface="等线" panose="02010600030101010101" pitchFamily="2" charset="-122"/>
                  <a:cs typeface="Arial" panose="020B0604020202020204" pitchFamily="34" charset="0"/>
                </a:rPr>
                <a:t>Data</a:t>
              </a:r>
              <a:r>
                <a:rPr kumimoji="1" lang="zh-CN" altLang="en-US" b="1" dirty="0">
                  <a:solidFill>
                    <a:srgbClr val="4472C4">
                      <a:lumMod val="75000"/>
                    </a:srgbClr>
                  </a:solidFill>
                  <a:ea typeface="等线" panose="02010600030101010101" pitchFamily="2" charset="-122"/>
                  <a:cs typeface="Arial" panose="020B0604020202020204" pitchFamily="34" charset="0"/>
                </a:rPr>
                <a:t> </a:t>
              </a:r>
              <a:endParaRPr kumimoji="1" lang="en-US" altLang="zh-CN" b="1" dirty="0">
                <a:solidFill>
                  <a:srgbClr val="4472C4">
                    <a:lumMod val="75000"/>
                  </a:srgbClr>
                </a:solidFill>
                <a:ea typeface="等线" panose="02010600030101010101" pitchFamily="2" charset="-122"/>
                <a:cs typeface="Arial" panose="020B0604020202020204" pitchFamily="34" charset="0"/>
              </a:endParaRPr>
            </a:p>
            <a:p>
              <a:pPr algn="ctr">
                <a:lnSpc>
                  <a:spcPts val="1800"/>
                </a:lnSpc>
              </a:pPr>
              <a:r>
                <a:rPr kumimoji="1" lang="en-US" altLang="zh-CN" b="1" dirty="0">
                  <a:solidFill>
                    <a:srgbClr val="4472C4">
                      <a:lumMod val="75000"/>
                    </a:srgbClr>
                  </a:solidFill>
                  <a:ea typeface="等线" panose="02010600030101010101" pitchFamily="2" charset="-122"/>
                  <a:cs typeface="Arial" panose="020B0604020202020204" pitchFamily="34" charset="0"/>
                </a:rPr>
                <a:t>Transmission</a:t>
              </a:r>
              <a:endParaRPr kumimoji="1" lang="zh-TW" altLang="en-US" b="1" dirty="0">
                <a:solidFill>
                  <a:srgbClr val="4472C4">
                    <a:lumMod val="75000"/>
                  </a:srgbClr>
                </a:solidFill>
                <a:ea typeface="新細明體" panose="02020500000000000000" pitchFamily="18" charset="-120"/>
                <a:cs typeface="Arial" panose="020B0604020202020204" pitchFamily="34" charset="0"/>
              </a:endParaRPr>
            </a:p>
          </p:txBody>
        </p:sp>
        <p:sp>
          <p:nvSpPr>
            <p:cNvPr id="335" name="矩形 334">
              <a:extLst>
                <a:ext uri="{FF2B5EF4-FFF2-40B4-BE49-F238E27FC236}">
                  <a16:creationId xmlns:a16="http://schemas.microsoft.com/office/drawing/2014/main" id="{29413332-537B-4C73-925E-918AEAED8731}"/>
                </a:ext>
              </a:extLst>
            </p:cNvPr>
            <p:cNvSpPr/>
            <p:nvPr/>
          </p:nvSpPr>
          <p:spPr>
            <a:xfrm>
              <a:off x="8630678" y="4281892"/>
              <a:ext cx="726863" cy="330911"/>
            </a:xfrm>
            <a:prstGeom prst="rect">
              <a:avLst/>
            </a:prstGeom>
            <a:solidFill>
              <a:srgbClr val="4472C4">
                <a:lumMod val="20000"/>
                <a:lumOff val="80000"/>
              </a:srgbClr>
            </a:solidFill>
            <a:ln w="38100" cap="flat" cmpd="sng" algn="ctr">
              <a:solidFill>
                <a:srgbClr val="4472C4">
                  <a:lumMod val="75000"/>
                </a:srgbClr>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CN" altLang="en-US" sz="1800" b="1" i="0" u="none" strike="noStrike" kern="0" cap="none" spc="0" normalizeH="0" baseline="0" noProof="0" dirty="0">
                  <a:ln>
                    <a:noFill/>
                  </a:ln>
                  <a:solidFill>
                    <a:prstClr val="black"/>
                  </a:solidFill>
                  <a:effectLst/>
                  <a:uLnTx/>
                  <a:uFillTx/>
                  <a:latin typeface="等线" panose="020F0502020204030204"/>
                  <a:ea typeface="等线" panose="02010600030101010101" pitchFamily="2" charset="-122"/>
                  <a:cs typeface="Arial" panose="020B0604020202020204" pitchFamily="34" charset="0"/>
                </a:rPr>
                <a:t>      </a:t>
              </a:r>
              <a:endParaRPr kumimoji="1" lang="zh-TW" altLang="en-US" sz="1800" b="1" i="0" u="none" strike="noStrike" kern="0" cap="none" spc="0" normalizeH="0" baseline="0" noProof="0" dirty="0">
                <a:ln>
                  <a:noFill/>
                </a:ln>
                <a:solidFill>
                  <a:prstClr val="black"/>
                </a:solidFill>
                <a:effectLst/>
                <a:uLnTx/>
                <a:uFillTx/>
                <a:latin typeface="等线" panose="020F0502020204030204"/>
                <a:ea typeface="新細明體" panose="02020500000000000000" pitchFamily="18" charset="-120"/>
                <a:cs typeface="Arial" panose="020B0604020202020204" pitchFamily="34" charset="0"/>
              </a:endParaRPr>
            </a:p>
          </p:txBody>
        </p:sp>
      </p:grpSp>
      <p:grpSp>
        <p:nvGrpSpPr>
          <p:cNvPr id="5" name="组合 4">
            <a:extLst>
              <a:ext uri="{FF2B5EF4-FFF2-40B4-BE49-F238E27FC236}">
                <a16:creationId xmlns:a16="http://schemas.microsoft.com/office/drawing/2014/main" id="{CBC582BE-F715-455C-A1C7-5D9CE5FC335D}"/>
              </a:ext>
            </a:extLst>
          </p:cNvPr>
          <p:cNvGrpSpPr/>
          <p:nvPr/>
        </p:nvGrpSpPr>
        <p:grpSpPr>
          <a:xfrm>
            <a:off x="9049855" y="2771226"/>
            <a:ext cx="2237246" cy="1412488"/>
            <a:chOff x="9049855" y="2771226"/>
            <a:chExt cx="2237246" cy="1412488"/>
          </a:xfrm>
        </p:grpSpPr>
        <p:sp>
          <p:nvSpPr>
            <p:cNvPr id="341" name="矩形 340">
              <a:extLst>
                <a:ext uri="{FF2B5EF4-FFF2-40B4-BE49-F238E27FC236}">
                  <a16:creationId xmlns:a16="http://schemas.microsoft.com/office/drawing/2014/main" id="{AB0BC2F7-043A-4ACA-9635-B55003CC9CC7}"/>
                </a:ext>
              </a:extLst>
            </p:cNvPr>
            <p:cNvSpPr/>
            <p:nvPr/>
          </p:nvSpPr>
          <p:spPr>
            <a:xfrm>
              <a:off x="10031468" y="3141676"/>
              <a:ext cx="1255633" cy="413112"/>
            </a:xfrm>
            <a:prstGeom prst="rect">
              <a:avLst/>
            </a:prstGeom>
            <a:solidFill>
              <a:srgbClr val="C00000"/>
            </a:solidFill>
            <a:ln w="635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b="1"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Arial" panose="020B0604020202020204" pitchFamily="34" charset="0"/>
                </a:rPr>
                <a:t>            </a:t>
              </a:r>
              <a:endParaRPr kumimoji="1" lang="zh-TW" altLang="en-US" sz="1800" b="1" i="0" u="none" strike="noStrike" kern="0" cap="none" spc="0" normalizeH="0" baseline="0" noProof="0" dirty="0">
                <a:ln>
                  <a:noFill/>
                </a:ln>
                <a:solidFill>
                  <a:prstClr val="white"/>
                </a:solidFill>
                <a:effectLst/>
                <a:uLnTx/>
                <a:uFillTx/>
                <a:latin typeface="等线" panose="020F0502020204030204"/>
                <a:ea typeface="新細明體" panose="02020500000000000000" pitchFamily="18" charset="-120"/>
                <a:cs typeface="Arial" panose="020B0604020202020204" pitchFamily="34" charset="0"/>
              </a:endParaRPr>
            </a:p>
          </p:txBody>
        </p:sp>
        <p:sp>
          <p:nvSpPr>
            <p:cNvPr id="342" name="矩形 341">
              <a:extLst>
                <a:ext uri="{FF2B5EF4-FFF2-40B4-BE49-F238E27FC236}">
                  <a16:creationId xmlns:a16="http://schemas.microsoft.com/office/drawing/2014/main" id="{8CC699CF-99F1-4863-8214-36BA63EB6D1E}"/>
                </a:ext>
              </a:extLst>
            </p:cNvPr>
            <p:cNvSpPr/>
            <p:nvPr/>
          </p:nvSpPr>
          <p:spPr>
            <a:xfrm>
              <a:off x="10482640" y="3182750"/>
              <a:ext cx="726863" cy="330911"/>
            </a:xfrm>
            <a:prstGeom prst="rect">
              <a:avLst/>
            </a:prstGeom>
            <a:solidFill>
              <a:sysClr val="window" lastClr="FFFFFF"/>
            </a:solidFill>
            <a:ln w="38100" cap="flat" cmpd="sng" algn="ctr">
              <a:solidFill>
                <a:srgbClr val="C00000"/>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CN" altLang="en-US" sz="1800" b="1" i="0" u="none" strike="noStrike" kern="0" cap="none" spc="0" normalizeH="0" baseline="0" noProof="0" dirty="0">
                  <a:ln>
                    <a:noFill/>
                  </a:ln>
                  <a:solidFill>
                    <a:prstClr val="black"/>
                  </a:solidFill>
                  <a:effectLst/>
                  <a:uLnTx/>
                  <a:uFillTx/>
                  <a:latin typeface="等线" panose="020F0502020204030204"/>
                  <a:ea typeface="等线" panose="02010600030101010101" pitchFamily="2" charset="-122"/>
                  <a:cs typeface="Arial" panose="020B0604020202020204" pitchFamily="34" charset="0"/>
                </a:rPr>
                <a:t>      </a:t>
              </a:r>
              <a:endParaRPr kumimoji="1" lang="zh-TW" altLang="en-US" sz="1800" b="1" i="0" u="none" strike="noStrike" kern="0" cap="none" spc="0" normalizeH="0" baseline="0" noProof="0" dirty="0">
                <a:ln>
                  <a:noFill/>
                </a:ln>
                <a:solidFill>
                  <a:prstClr val="black"/>
                </a:solidFill>
                <a:effectLst/>
                <a:uLnTx/>
                <a:uFillTx/>
                <a:latin typeface="等线" panose="020F0502020204030204"/>
                <a:ea typeface="新細明體" panose="02020500000000000000" pitchFamily="18" charset="-120"/>
                <a:cs typeface="Arial" panose="020B0604020202020204" pitchFamily="34" charset="0"/>
              </a:endParaRPr>
            </a:p>
          </p:txBody>
        </p:sp>
        <p:cxnSp>
          <p:nvCxnSpPr>
            <p:cNvPr id="343" name="直接连接符 246">
              <a:extLst>
                <a:ext uri="{FF2B5EF4-FFF2-40B4-BE49-F238E27FC236}">
                  <a16:creationId xmlns:a16="http://schemas.microsoft.com/office/drawing/2014/main" id="{1B9467EA-664F-4526-9044-3751E34B1FD2}"/>
                </a:ext>
              </a:extLst>
            </p:cNvPr>
            <p:cNvCxnSpPr>
              <a:cxnSpLocks/>
            </p:cNvCxnSpPr>
            <p:nvPr/>
          </p:nvCxnSpPr>
          <p:spPr>
            <a:xfrm flipV="1">
              <a:off x="9056988" y="2771226"/>
              <a:ext cx="0" cy="569575"/>
            </a:xfrm>
            <a:prstGeom prst="line">
              <a:avLst/>
            </a:prstGeom>
            <a:noFill/>
            <a:ln w="44450" cap="flat" cmpd="sng" algn="ctr">
              <a:solidFill>
                <a:srgbClr val="C00000"/>
              </a:solidFill>
              <a:prstDash val="solid"/>
              <a:miter lim="800000"/>
              <a:headEnd type="none" w="lg" len="lg"/>
              <a:tailEnd type="triangle" w="lg" len="lg"/>
            </a:ln>
            <a:effectLst/>
          </p:spPr>
        </p:cxnSp>
        <p:cxnSp>
          <p:nvCxnSpPr>
            <p:cNvPr id="344" name="直接连接符 246">
              <a:extLst>
                <a:ext uri="{FF2B5EF4-FFF2-40B4-BE49-F238E27FC236}">
                  <a16:creationId xmlns:a16="http://schemas.microsoft.com/office/drawing/2014/main" id="{A7950130-B5F3-42C3-B30B-931BB4B741E8}"/>
                </a:ext>
              </a:extLst>
            </p:cNvPr>
            <p:cNvCxnSpPr>
              <a:cxnSpLocks/>
              <a:stCxn id="341" idx="1"/>
            </p:cNvCxnSpPr>
            <p:nvPr/>
          </p:nvCxnSpPr>
          <p:spPr>
            <a:xfrm flipH="1">
              <a:off x="9049855" y="3348232"/>
              <a:ext cx="981613" cy="0"/>
            </a:xfrm>
            <a:prstGeom prst="line">
              <a:avLst/>
            </a:prstGeom>
            <a:noFill/>
            <a:ln w="44450" cap="flat" cmpd="sng" algn="ctr">
              <a:solidFill>
                <a:srgbClr val="C00000"/>
              </a:solidFill>
              <a:prstDash val="solid"/>
              <a:miter lim="800000"/>
              <a:headEnd type="none" w="lg" len="lg"/>
              <a:tailEnd type="none" w="lg" len="lg"/>
            </a:ln>
            <a:effectLst/>
          </p:spPr>
        </p:cxnSp>
        <p:cxnSp>
          <p:nvCxnSpPr>
            <p:cNvPr id="345" name="直接连接符 246">
              <a:extLst>
                <a:ext uri="{FF2B5EF4-FFF2-40B4-BE49-F238E27FC236}">
                  <a16:creationId xmlns:a16="http://schemas.microsoft.com/office/drawing/2014/main" id="{6AB898EC-CC87-456E-975C-E097B41A0819}"/>
                </a:ext>
              </a:extLst>
            </p:cNvPr>
            <p:cNvCxnSpPr>
              <a:cxnSpLocks/>
              <a:stCxn id="341" idx="2"/>
              <a:endCxn id="329" idx="0"/>
            </p:cNvCxnSpPr>
            <p:nvPr/>
          </p:nvCxnSpPr>
          <p:spPr>
            <a:xfrm flipH="1">
              <a:off x="10653865" y="3554788"/>
              <a:ext cx="5420" cy="628926"/>
            </a:xfrm>
            <a:prstGeom prst="line">
              <a:avLst/>
            </a:prstGeom>
            <a:noFill/>
            <a:ln w="44450" cap="flat" cmpd="sng" algn="ctr">
              <a:solidFill>
                <a:srgbClr val="C00000"/>
              </a:solidFill>
              <a:prstDash val="solid"/>
              <a:miter lim="800000"/>
              <a:headEnd type="none" w="lg" len="lg"/>
              <a:tailEnd type="none" w="lg" len="lg"/>
            </a:ln>
            <a:effectLst/>
          </p:spPr>
        </p:cxnSp>
      </p:grpSp>
      <p:grpSp>
        <p:nvGrpSpPr>
          <p:cNvPr id="7" name="组合 6">
            <a:extLst>
              <a:ext uri="{FF2B5EF4-FFF2-40B4-BE49-F238E27FC236}">
                <a16:creationId xmlns:a16="http://schemas.microsoft.com/office/drawing/2014/main" id="{30CF9410-300E-4B2A-8444-CFD3D00A25A4}"/>
              </a:ext>
            </a:extLst>
          </p:cNvPr>
          <p:cNvGrpSpPr/>
          <p:nvPr/>
        </p:nvGrpSpPr>
        <p:grpSpPr>
          <a:xfrm>
            <a:off x="8312661" y="2318498"/>
            <a:ext cx="1255633" cy="1963320"/>
            <a:chOff x="8312661" y="2318498"/>
            <a:chExt cx="1255633" cy="1963320"/>
          </a:xfrm>
        </p:grpSpPr>
        <p:sp>
          <p:nvSpPr>
            <p:cNvPr id="336" name="矩形 335">
              <a:extLst>
                <a:ext uri="{FF2B5EF4-FFF2-40B4-BE49-F238E27FC236}">
                  <a16:creationId xmlns:a16="http://schemas.microsoft.com/office/drawing/2014/main" id="{BF8EEDBE-342E-425F-88FA-E3756136592F}"/>
                </a:ext>
              </a:extLst>
            </p:cNvPr>
            <p:cNvSpPr/>
            <p:nvPr/>
          </p:nvSpPr>
          <p:spPr>
            <a:xfrm>
              <a:off x="8312661" y="2318498"/>
              <a:ext cx="1255633" cy="441728"/>
            </a:xfrm>
            <a:prstGeom prst="rect">
              <a:avLst/>
            </a:prstGeom>
            <a:solidFill>
              <a:srgbClr val="C00000"/>
            </a:solidFill>
            <a:ln w="635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b="1"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Arial" panose="020B0604020202020204" pitchFamily="34" charset="0"/>
                </a:rPr>
                <a:t>            </a:t>
              </a:r>
              <a:endParaRPr kumimoji="1" lang="zh-TW" altLang="en-US" sz="1800" b="1" i="0" u="none" strike="noStrike" kern="0" cap="none" spc="0" normalizeH="0" baseline="0" noProof="0" dirty="0">
                <a:ln>
                  <a:noFill/>
                </a:ln>
                <a:solidFill>
                  <a:prstClr val="white"/>
                </a:solidFill>
                <a:effectLst/>
                <a:uLnTx/>
                <a:uFillTx/>
                <a:latin typeface="等线" panose="020F0502020204030204"/>
                <a:ea typeface="新細明體" panose="02020500000000000000" pitchFamily="18" charset="-120"/>
                <a:cs typeface="Arial" panose="020B0604020202020204" pitchFamily="34" charset="0"/>
              </a:endParaRPr>
            </a:p>
          </p:txBody>
        </p:sp>
        <p:sp>
          <p:nvSpPr>
            <p:cNvPr id="337" name="矩形 336">
              <a:extLst>
                <a:ext uri="{FF2B5EF4-FFF2-40B4-BE49-F238E27FC236}">
                  <a16:creationId xmlns:a16="http://schemas.microsoft.com/office/drawing/2014/main" id="{C7AF6756-A6D7-486B-8D40-A91C144598AD}"/>
                </a:ext>
              </a:extLst>
            </p:cNvPr>
            <p:cNvSpPr/>
            <p:nvPr/>
          </p:nvSpPr>
          <p:spPr>
            <a:xfrm>
              <a:off x="8769274" y="2380810"/>
              <a:ext cx="726863" cy="330911"/>
            </a:xfrm>
            <a:prstGeom prst="rect">
              <a:avLst/>
            </a:prstGeom>
            <a:solidFill>
              <a:srgbClr val="4472C4">
                <a:lumMod val="20000"/>
                <a:lumOff val="80000"/>
              </a:srgbClr>
            </a:solidFill>
            <a:ln w="38100" cap="flat" cmpd="sng" algn="ctr">
              <a:solidFill>
                <a:srgbClr val="4472C4">
                  <a:lumMod val="75000"/>
                </a:srgbClr>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CN" altLang="en-US" sz="1800" b="1" i="0" u="none" strike="noStrike" kern="0" cap="none" spc="0" normalizeH="0" baseline="0" noProof="0" dirty="0">
                  <a:ln>
                    <a:noFill/>
                  </a:ln>
                  <a:solidFill>
                    <a:prstClr val="black"/>
                  </a:solidFill>
                  <a:effectLst/>
                  <a:uLnTx/>
                  <a:uFillTx/>
                  <a:latin typeface="等线" panose="020F0502020204030204"/>
                  <a:ea typeface="等线" panose="02010600030101010101" pitchFamily="2" charset="-122"/>
                  <a:cs typeface="Arial" panose="020B0604020202020204" pitchFamily="34" charset="0"/>
                </a:rPr>
                <a:t>      </a:t>
              </a:r>
              <a:endParaRPr kumimoji="1" lang="zh-TW" altLang="en-US" sz="1800" b="1" i="0" u="none" strike="noStrike" kern="0" cap="none" spc="0" normalizeH="0" baseline="0" noProof="0" dirty="0">
                <a:ln>
                  <a:noFill/>
                </a:ln>
                <a:solidFill>
                  <a:prstClr val="black"/>
                </a:solidFill>
                <a:effectLst/>
                <a:uLnTx/>
                <a:uFillTx/>
                <a:latin typeface="等线" panose="020F0502020204030204"/>
                <a:ea typeface="新細明體" panose="02020500000000000000" pitchFamily="18" charset="-120"/>
                <a:cs typeface="Arial" panose="020B0604020202020204" pitchFamily="34" charset="0"/>
              </a:endParaRPr>
            </a:p>
          </p:txBody>
        </p:sp>
        <p:cxnSp>
          <p:nvCxnSpPr>
            <p:cNvPr id="349" name="直接连接符 246">
              <a:extLst>
                <a:ext uri="{FF2B5EF4-FFF2-40B4-BE49-F238E27FC236}">
                  <a16:creationId xmlns:a16="http://schemas.microsoft.com/office/drawing/2014/main" id="{E82D9EBF-45C4-460C-A439-04431B669DC9}"/>
                </a:ext>
              </a:extLst>
            </p:cNvPr>
            <p:cNvCxnSpPr>
              <a:cxnSpLocks/>
            </p:cNvCxnSpPr>
            <p:nvPr/>
          </p:nvCxnSpPr>
          <p:spPr>
            <a:xfrm flipV="1">
              <a:off x="8846878" y="2771226"/>
              <a:ext cx="0" cy="1510592"/>
            </a:xfrm>
            <a:prstGeom prst="line">
              <a:avLst/>
            </a:prstGeom>
            <a:noFill/>
            <a:ln w="44450" cap="flat" cmpd="sng" algn="ctr">
              <a:solidFill>
                <a:srgbClr val="4472C4">
                  <a:lumMod val="75000"/>
                </a:srgbClr>
              </a:solidFill>
              <a:prstDash val="solid"/>
              <a:miter lim="800000"/>
              <a:headEnd type="none" w="lg" len="lg"/>
              <a:tailEnd type="triangle" w="lg" len="lg"/>
            </a:ln>
            <a:effectLst/>
          </p:spPr>
        </p:cxnSp>
      </p:grpSp>
      <p:grpSp>
        <p:nvGrpSpPr>
          <p:cNvPr id="8" name="组合 7">
            <a:extLst>
              <a:ext uri="{FF2B5EF4-FFF2-40B4-BE49-F238E27FC236}">
                <a16:creationId xmlns:a16="http://schemas.microsoft.com/office/drawing/2014/main" id="{B780D419-5351-4177-916B-76BB1A16F883}"/>
              </a:ext>
            </a:extLst>
          </p:cNvPr>
          <p:cNvGrpSpPr/>
          <p:nvPr/>
        </p:nvGrpSpPr>
        <p:grpSpPr>
          <a:xfrm>
            <a:off x="8904478" y="1901004"/>
            <a:ext cx="2515469" cy="639117"/>
            <a:chOff x="8904478" y="1901004"/>
            <a:chExt cx="2515469" cy="639117"/>
          </a:xfrm>
        </p:grpSpPr>
        <p:cxnSp>
          <p:nvCxnSpPr>
            <p:cNvPr id="346" name="直接连接符 246">
              <a:extLst>
                <a:ext uri="{FF2B5EF4-FFF2-40B4-BE49-F238E27FC236}">
                  <a16:creationId xmlns:a16="http://schemas.microsoft.com/office/drawing/2014/main" id="{C399E80C-BA5B-423A-95B2-F77BC1592604}"/>
                </a:ext>
              </a:extLst>
            </p:cNvPr>
            <p:cNvCxnSpPr>
              <a:cxnSpLocks/>
            </p:cNvCxnSpPr>
            <p:nvPr/>
          </p:nvCxnSpPr>
          <p:spPr>
            <a:xfrm flipV="1">
              <a:off x="8904478" y="1910316"/>
              <a:ext cx="0" cy="363232"/>
            </a:xfrm>
            <a:prstGeom prst="line">
              <a:avLst/>
            </a:prstGeom>
            <a:noFill/>
            <a:ln w="44450" cap="flat" cmpd="sng" algn="ctr">
              <a:solidFill>
                <a:srgbClr val="4472C4">
                  <a:lumMod val="75000"/>
                </a:srgbClr>
              </a:solidFill>
              <a:prstDash val="solid"/>
              <a:miter lim="800000"/>
              <a:headEnd type="none" w="lg" len="lg"/>
              <a:tailEnd type="triangle" w="lg" len="lg"/>
            </a:ln>
            <a:effectLst/>
          </p:spPr>
        </p:cxnSp>
        <p:cxnSp>
          <p:nvCxnSpPr>
            <p:cNvPr id="347" name="直接连接符 246">
              <a:extLst>
                <a:ext uri="{FF2B5EF4-FFF2-40B4-BE49-F238E27FC236}">
                  <a16:creationId xmlns:a16="http://schemas.microsoft.com/office/drawing/2014/main" id="{554846D5-496C-4B2D-933C-F3401E680B09}"/>
                </a:ext>
              </a:extLst>
            </p:cNvPr>
            <p:cNvCxnSpPr>
              <a:cxnSpLocks/>
            </p:cNvCxnSpPr>
            <p:nvPr/>
          </p:nvCxnSpPr>
          <p:spPr>
            <a:xfrm flipV="1">
              <a:off x="9022909" y="1901004"/>
              <a:ext cx="0" cy="379744"/>
            </a:xfrm>
            <a:prstGeom prst="line">
              <a:avLst/>
            </a:prstGeom>
            <a:noFill/>
            <a:ln w="44450" cap="flat" cmpd="sng" algn="ctr">
              <a:solidFill>
                <a:srgbClr val="C00000"/>
              </a:solidFill>
              <a:prstDash val="solid"/>
              <a:miter lim="800000"/>
              <a:headEnd type="none" w="lg" len="lg"/>
              <a:tailEnd type="triangle" w="lg" len="lg"/>
            </a:ln>
            <a:effectLst/>
          </p:spPr>
        </p:cxnSp>
        <p:sp>
          <p:nvSpPr>
            <p:cNvPr id="350" name="文字方塊 3196">
              <a:extLst>
                <a:ext uri="{FF2B5EF4-FFF2-40B4-BE49-F238E27FC236}">
                  <a16:creationId xmlns:a16="http://schemas.microsoft.com/office/drawing/2014/main" id="{F3A1F592-7E24-4306-939F-47CF962F990D}"/>
                </a:ext>
              </a:extLst>
            </p:cNvPr>
            <p:cNvSpPr txBox="1"/>
            <p:nvPr/>
          </p:nvSpPr>
          <p:spPr>
            <a:xfrm>
              <a:off x="9725252" y="2216250"/>
              <a:ext cx="1694695" cy="323871"/>
            </a:xfrm>
            <a:prstGeom prst="rect">
              <a:avLst/>
            </a:prstGeom>
            <a:noFill/>
          </p:spPr>
          <p:txBody>
            <a:bodyPr wrap="none" rtlCol="0">
              <a:spAutoFit/>
            </a:bodyPr>
            <a:lstStyle/>
            <a:p>
              <a:pPr algn="ctr">
                <a:lnSpc>
                  <a:spcPts val="1800"/>
                </a:lnSpc>
              </a:pPr>
              <a:r>
                <a:rPr kumimoji="1" lang="en-US" altLang="zh-CN" sz="2000" b="1" dirty="0">
                  <a:solidFill>
                    <a:srgbClr val="4472C4">
                      <a:lumMod val="75000"/>
                    </a:srgbClr>
                  </a:solidFill>
                  <a:ea typeface="等线" panose="02010600030101010101" pitchFamily="2" charset="-122"/>
                  <a:cs typeface="Arial" panose="020B0604020202020204" pitchFamily="34" charset="0"/>
                </a:rPr>
                <a:t>Overhearing</a:t>
              </a:r>
              <a:endParaRPr kumimoji="1" lang="zh-TW" altLang="en-US" sz="2000" b="1" dirty="0">
                <a:solidFill>
                  <a:srgbClr val="4472C4">
                    <a:lumMod val="75000"/>
                  </a:srgbClr>
                </a:solidFill>
                <a:ea typeface="新細明體" panose="02020500000000000000" pitchFamily="18" charset="-120"/>
                <a:cs typeface="Arial" panose="020B0604020202020204" pitchFamily="34" charset="0"/>
              </a:endParaRPr>
            </a:p>
          </p:txBody>
        </p:sp>
      </p:grpSp>
      <p:sp>
        <p:nvSpPr>
          <p:cNvPr id="3" name="灯片编号占位符 2">
            <a:extLst>
              <a:ext uri="{FF2B5EF4-FFF2-40B4-BE49-F238E27FC236}">
                <a16:creationId xmlns:a16="http://schemas.microsoft.com/office/drawing/2014/main" id="{27EF1DFE-AD5E-4482-BFBB-43609E284684}"/>
              </a:ext>
            </a:extLst>
          </p:cNvPr>
          <p:cNvSpPr>
            <a:spLocks noGrp="1"/>
          </p:cNvSpPr>
          <p:nvPr>
            <p:ph type="sldNum" sz="quarter" idx="10"/>
          </p:nvPr>
        </p:nvSpPr>
        <p:spPr/>
        <p:txBody>
          <a:bodyPr/>
          <a:lstStyle/>
          <a:p>
            <a:fld id="{6C53781C-E1F6-4315-A39D-61273F2E0596}" type="slidenum">
              <a:rPr lang="zh-CN" altLang="en-US" smtClean="0"/>
              <a:pPr/>
              <a:t>7</a:t>
            </a:fld>
            <a:endParaRPr lang="zh-CN" altLang="en-US" dirty="0"/>
          </a:p>
        </p:txBody>
      </p:sp>
      <p:sp>
        <p:nvSpPr>
          <p:cNvPr id="108" name="文本框 107">
            <a:extLst>
              <a:ext uri="{FF2B5EF4-FFF2-40B4-BE49-F238E27FC236}">
                <a16:creationId xmlns:a16="http://schemas.microsoft.com/office/drawing/2014/main" id="{832BA762-E162-4DF5-9FB6-3A81675D0CD1}"/>
              </a:ext>
            </a:extLst>
          </p:cNvPr>
          <p:cNvSpPr txBox="1"/>
          <p:nvPr/>
        </p:nvSpPr>
        <p:spPr>
          <a:xfrm>
            <a:off x="1001353" y="1746665"/>
            <a:ext cx="4636312" cy="4051815"/>
          </a:xfrm>
          <a:prstGeom prst="rect">
            <a:avLst/>
          </a:prstGeom>
          <a:noFill/>
        </p:spPr>
        <p:txBody>
          <a:bodyPr wrap="square" rtlCol="0">
            <a:spAutoFit/>
          </a:bodyPr>
          <a:lstStyle/>
          <a:p>
            <a:pPr>
              <a:lnSpc>
                <a:spcPct val="130000"/>
              </a:lnSpc>
            </a:pPr>
            <a:r>
              <a:rPr lang="en-US" altLang="zh-CN" sz="2000" b="1" dirty="0">
                <a:solidFill>
                  <a:schemeClr val="tx1">
                    <a:lumMod val="75000"/>
                    <a:lumOff val="25000"/>
                  </a:schemeClr>
                </a:solidFill>
              </a:rPr>
              <a:t>High-level idea: </a:t>
            </a:r>
            <a:r>
              <a:rPr lang="en-US" altLang="zh-CN" sz="2000" dirty="0">
                <a:solidFill>
                  <a:schemeClr val="tx1">
                    <a:lumMod val="75000"/>
                    <a:lumOff val="25000"/>
                  </a:schemeClr>
                </a:solidFill>
              </a:rPr>
              <a:t>add a </a:t>
            </a:r>
            <a:r>
              <a:rPr lang="en-US" altLang="zh-CN" sz="2000" b="1" dirty="0">
                <a:solidFill>
                  <a:srgbClr val="C00000"/>
                </a:solidFill>
              </a:rPr>
              <a:t>Trigger</a:t>
            </a:r>
            <a:r>
              <a:rPr lang="en-US" altLang="zh-CN" sz="2000" dirty="0">
                <a:solidFill>
                  <a:schemeClr val="tx1">
                    <a:lumMod val="75000"/>
                    <a:lumOff val="25000"/>
                  </a:schemeClr>
                </a:solidFill>
              </a:rPr>
              <a:t> to synchronize the communication.</a:t>
            </a:r>
          </a:p>
          <a:p>
            <a:pPr marL="342900" indent="-342900">
              <a:lnSpc>
                <a:spcPct val="130000"/>
              </a:lnSpc>
              <a:buFontTx/>
              <a:buChar char="-"/>
            </a:pPr>
            <a:r>
              <a:rPr lang="en-US" altLang="zh-CN" sz="2000" dirty="0">
                <a:solidFill>
                  <a:srgbClr val="C00000"/>
                </a:solidFill>
              </a:rPr>
              <a:t>Trigger</a:t>
            </a:r>
            <a:r>
              <a:rPr lang="en-US" altLang="zh-CN" sz="2000" dirty="0">
                <a:solidFill>
                  <a:schemeClr val="tx1">
                    <a:lumMod val="75000"/>
                    <a:lumOff val="25000"/>
                  </a:schemeClr>
                </a:solidFill>
              </a:rPr>
              <a:t> talks to target in </a:t>
            </a:r>
            <a:r>
              <a:rPr lang="en-US" altLang="zh-CN" sz="2000" b="1" dirty="0">
                <a:solidFill>
                  <a:srgbClr val="C00000"/>
                </a:solidFill>
              </a:rPr>
              <a:t>old BLE protocol</a:t>
            </a:r>
            <a:r>
              <a:rPr lang="en-US" altLang="zh-CN" sz="2000" dirty="0">
                <a:solidFill>
                  <a:schemeClr val="tx1">
                    <a:lumMod val="75000"/>
                    <a:lumOff val="25000"/>
                  </a:schemeClr>
                </a:solidFill>
              </a:rPr>
              <a:t> (Data transmission)</a:t>
            </a:r>
          </a:p>
          <a:p>
            <a:pPr marL="342900" indent="-342900">
              <a:lnSpc>
                <a:spcPct val="130000"/>
              </a:lnSpc>
              <a:buFontTx/>
              <a:buChar char="-"/>
            </a:pPr>
            <a:r>
              <a:rPr lang="en-US" altLang="zh-CN" sz="2000" dirty="0">
                <a:solidFill>
                  <a:srgbClr val="C00000"/>
                </a:solidFill>
              </a:rPr>
              <a:t>Trigger</a:t>
            </a:r>
            <a:r>
              <a:rPr lang="en-US" altLang="zh-CN" sz="2000" dirty="0">
                <a:solidFill>
                  <a:schemeClr val="tx1">
                    <a:lumMod val="75000"/>
                    <a:lumOff val="25000"/>
                  </a:schemeClr>
                </a:solidFill>
              </a:rPr>
              <a:t> talks to locator under </a:t>
            </a:r>
            <a:r>
              <a:rPr lang="en-US" altLang="zh-CN" sz="2000" b="1" dirty="0">
                <a:solidFill>
                  <a:srgbClr val="C00000"/>
                </a:solidFill>
              </a:rPr>
              <a:t>BLE direction finding protocol</a:t>
            </a:r>
          </a:p>
          <a:p>
            <a:pPr marL="342900" indent="-342900">
              <a:lnSpc>
                <a:spcPct val="130000"/>
              </a:lnSpc>
              <a:buFont typeface="Symbol" panose="05050102010706020507" pitchFamily="18" charset="2"/>
              <a:buChar char="Þ"/>
            </a:pPr>
            <a:r>
              <a:rPr lang="en-US" altLang="zh-CN" sz="2000" b="1" dirty="0">
                <a:solidFill>
                  <a:schemeClr val="tx1">
                    <a:lumMod val="75000"/>
                    <a:lumOff val="25000"/>
                  </a:schemeClr>
                </a:solidFill>
              </a:rPr>
              <a:t>Time</a:t>
            </a:r>
            <a:r>
              <a:rPr lang="en-US" altLang="zh-CN" sz="2000" dirty="0">
                <a:solidFill>
                  <a:schemeClr val="tx1">
                    <a:lumMod val="75000"/>
                    <a:lumOff val="25000"/>
                  </a:schemeClr>
                </a:solidFill>
              </a:rPr>
              <a:t> and </a:t>
            </a:r>
            <a:r>
              <a:rPr lang="en-US" altLang="zh-CN" sz="2000" b="1" dirty="0">
                <a:solidFill>
                  <a:schemeClr val="tx1">
                    <a:lumMod val="75000"/>
                    <a:lumOff val="25000"/>
                  </a:schemeClr>
                </a:solidFill>
              </a:rPr>
              <a:t>Channel</a:t>
            </a:r>
            <a:r>
              <a:rPr lang="en-US" altLang="zh-CN" sz="2000" dirty="0">
                <a:solidFill>
                  <a:schemeClr val="tx1">
                    <a:lumMod val="75000"/>
                    <a:lumOff val="25000"/>
                  </a:schemeClr>
                </a:solidFill>
              </a:rPr>
              <a:t> synchronized</a:t>
            </a:r>
          </a:p>
          <a:p>
            <a:pPr marL="342900" indent="-342900">
              <a:lnSpc>
                <a:spcPct val="130000"/>
              </a:lnSpc>
              <a:buFont typeface="Symbol" panose="05050102010706020507" pitchFamily="18" charset="2"/>
              <a:buChar char="Þ"/>
            </a:pPr>
            <a:r>
              <a:rPr lang="en-US" altLang="zh-CN" sz="2000" dirty="0">
                <a:solidFill>
                  <a:schemeClr val="tx1">
                    <a:lumMod val="75000"/>
                    <a:lumOff val="25000"/>
                  </a:schemeClr>
                </a:solidFill>
              </a:rPr>
              <a:t>Locator </a:t>
            </a:r>
            <a:r>
              <a:rPr lang="en-US" altLang="zh-CN" sz="2000" b="1" dirty="0">
                <a:solidFill>
                  <a:srgbClr val="C00000"/>
                </a:solidFill>
              </a:rPr>
              <a:t>overhear</a:t>
            </a:r>
            <a:r>
              <a:rPr lang="en-US" altLang="zh-CN" sz="2000" dirty="0">
                <a:solidFill>
                  <a:schemeClr val="tx1">
                    <a:lumMod val="75000"/>
                    <a:lumOff val="25000"/>
                  </a:schemeClr>
                </a:solidFill>
              </a:rPr>
              <a:t> between Trigger and Target, and consider exchanged packet as CTE for localization.</a:t>
            </a:r>
          </a:p>
        </p:txBody>
      </p:sp>
      <p:sp>
        <p:nvSpPr>
          <p:cNvPr id="9" name="文本占位符 8">
            <a:extLst>
              <a:ext uri="{FF2B5EF4-FFF2-40B4-BE49-F238E27FC236}">
                <a16:creationId xmlns:a16="http://schemas.microsoft.com/office/drawing/2014/main" id="{5EF160DF-9186-4D4D-889F-620D1EDF1F50}"/>
              </a:ext>
            </a:extLst>
          </p:cNvPr>
          <p:cNvSpPr>
            <a:spLocks noGrp="1"/>
          </p:cNvSpPr>
          <p:nvPr>
            <p:ph type="body" sz="quarter" idx="12"/>
          </p:nvPr>
        </p:nvSpPr>
        <p:spPr/>
        <p:txBody>
          <a:bodyPr/>
          <a:lstStyle/>
          <a:p>
            <a:endParaRPr lang="zh-CN" altLang="en-US"/>
          </a:p>
        </p:txBody>
      </p:sp>
    </p:spTree>
    <p:extLst>
      <p:ext uri="{BB962C8B-B14F-4D97-AF65-F5344CB8AC3E}">
        <p14:creationId xmlns:p14="http://schemas.microsoft.com/office/powerpoint/2010/main" val="428892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9"/>
                                        </p:tgtEl>
                                        <p:attrNameLst>
                                          <p:attrName>style.visibility</p:attrName>
                                        </p:attrNameLst>
                                      </p:cBhvr>
                                      <p:to>
                                        <p:strVal val="visible"/>
                                      </p:to>
                                    </p:set>
                                    <p:animEffect transition="in" filter="fade">
                                      <p:cBhvr>
                                        <p:cTn id="7" dur="500"/>
                                        <p:tgtEl>
                                          <p:spTgt spid="299"/>
                                        </p:tgtEl>
                                      </p:cBhvr>
                                    </p:animEffect>
                                  </p:childTnLst>
                                </p:cTn>
                              </p:par>
                              <p:par>
                                <p:cTn id="8" presetID="10" presetClass="entr" presetSubtype="0" fill="hold" nodeType="withEffect">
                                  <p:stCondLst>
                                    <p:cond delay="0"/>
                                  </p:stCondLst>
                                  <p:childTnLst>
                                    <p:set>
                                      <p:cBhvr>
                                        <p:cTn id="9" dur="1" fill="hold">
                                          <p:stCondLst>
                                            <p:cond delay="0"/>
                                          </p:stCondLst>
                                        </p:cTn>
                                        <p:tgtEl>
                                          <p:spTgt spid="323"/>
                                        </p:tgtEl>
                                        <p:attrNameLst>
                                          <p:attrName>style.visibility</p:attrName>
                                        </p:attrNameLst>
                                      </p:cBhvr>
                                      <p:to>
                                        <p:strVal val="visible"/>
                                      </p:to>
                                    </p:set>
                                    <p:animEffect transition="in" filter="fade">
                                      <p:cBhvr>
                                        <p:cTn id="10" dur="500"/>
                                        <p:tgtEl>
                                          <p:spTgt spid="3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26"/>
                                        </p:tgtEl>
                                        <p:attrNameLst>
                                          <p:attrName>style.visibility</p:attrName>
                                        </p:attrNameLst>
                                      </p:cBhvr>
                                      <p:to>
                                        <p:strVal val="visible"/>
                                      </p:to>
                                    </p:set>
                                    <p:animEffect transition="in" filter="fade">
                                      <p:cBhvr>
                                        <p:cTn id="13" dur="500"/>
                                        <p:tgtEl>
                                          <p:spTgt spid="326"/>
                                        </p:tgtEl>
                                      </p:cBhvr>
                                    </p:animEffect>
                                  </p:childTnLst>
                                </p:cTn>
                              </p:par>
                              <p:par>
                                <p:cTn id="14" presetID="10" presetClass="entr" presetSubtype="0" fill="hold" nodeType="withEffect">
                                  <p:stCondLst>
                                    <p:cond delay="0"/>
                                  </p:stCondLst>
                                  <p:childTnLst>
                                    <p:set>
                                      <p:cBhvr>
                                        <p:cTn id="15" dur="1" fill="hold">
                                          <p:stCondLst>
                                            <p:cond delay="0"/>
                                          </p:stCondLst>
                                        </p:cTn>
                                        <p:tgtEl>
                                          <p:spTgt spid="324"/>
                                        </p:tgtEl>
                                        <p:attrNameLst>
                                          <p:attrName>style.visibility</p:attrName>
                                        </p:attrNameLst>
                                      </p:cBhvr>
                                      <p:to>
                                        <p:strVal val="visible"/>
                                      </p:to>
                                    </p:set>
                                    <p:animEffect transition="in" filter="fade">
                                      <p:cBhvr>
                                        <p:cTn id="16" dur="500"/>
                                        <p:tgtEl>
                                          <p:spTgt spid="32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22"/>
                                        </p:tgtEl>
                                        <p:attrNameLst>
                                          <p:attrName>style.visibility</p:attrName>
                                        </p:attrNameLst>
                                      </p:cBhvr>
                                      <p:to>
                                        <p:strVal val="visible"/>
                                      </p:to>
                                    </p:set>
                                    <p:animEffect transition="in" filter="fade">
                                      <p:cBhvr>
                                        <p:cTn id="19" dur="500"/>
                                        <p:tgtEl>
                                          <p:spTgt spid="322"/>
                                        </p:tgtEl>
                                      </p:cBhvr>
                                    </p:animEffect>
                                  </p:childTnLst>
                                </p:cTn>
                              </p:par>
                              <p:par>
                                <p:cTn id="20" presetID="10" presetClass="entr" presetSubtype="0" fill="hold" nodeType="withEffect">
                                  <p:stCondLst>
                                    <p:cond delay="0"/>
                                  </p:stCondLst>
                                  <p:childTnLst>
                                    <p:set>
                                      <p:cBhvr>
                                        <p:cTn id="21" dur="1" fill="hold">
                                          <p:stCondLst>
                                            <p:cond delay="0"/>
                                          </p:stCondLst>
                                        </p:cTn>
                                        <p:tgtEl>
                                          <p:spTgt spid="290"/>
                                        </p:tgtEl>
                                        <p:attrNameLst>
                                          <p:attrName>style.visibility</p:attrName>
                                        </p:attrNameLst>
                                      </p:cBhvr>
                                      <p:to>
                                        <p:strVal val="visible"/>
                                      </p:to>
                                    </p:set>
                                    <p:animEffect transition="in" filter="fade">
                                      <p:cBhvr>
                                        <p:cTn id="22" dur="500"/>
                                        <p:tgtEl>
                                          <p:spTgt spid="290"/>
                                        </p:tgtEl>
                                      </p:cBhvr>
                                    </p:animEffect>
                                  </p:childTnLst>
                                </p:cTn>
                              </p:par>
                              <p:par>
                                <p:cTn id="23" presetID="10"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62"/>
                                        </p:tgtEl>
                                        <p:attrNameLst>
                                          <p:attrName>style.visibility</p:attrName>
                                        </p:attrNameLst>
                                      </p:cBhvr>
                                      <p:to>
                                        <p:strVal val="visible"/>
                                      </p:to>
                                    </p:set>
                                    <p:animEffect transition="in" filter="fade">
                                      <p:cBhvr>
                                        <p:cTn id="30" dur="500"/>
                                        <p:tgtEl>
                                          <p:spTgt spid="362"/>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08">
                                            <p:txEl>
                                              <p:pRg st="0" end="0"/>
                                            </p:txEl>
                                          </p:spTgt>
                                        </p:tgtEl>
                                        <p:attrNameLst>
                                          <p:attrName>style.visibility</p:attrName>
                                        </p:attrNameLst>
                                      </p:cBhvr>
                                      <p:to>
                                        <p:strVal val="visible"/>
                                      </p:to>
                                    </p:set>
                                    <p:animEffect transition="in" filter="fade">
                                      <p:cBhvr>
                                        <p:cTn id="34" dur="500"/>
                                        <p:tgtEl>
                                          <p:spTgt spid="108">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64"/>
                                        </p:tgtEl>
                                        <p:attrNameLst>
                                          <p:attrName>style.visibility</p:attrName>
                                        </p:attrNameLst>
                                      </p:cBhvr>
                                      <p:to>
                                        <p:strVal val="visible"/>
                                      </p:to>
                                    </p:set>
                                    <p:animEffect transition="in" filter="fade">
                                      <p:cBhvr>
                                        <p:cTn id="39" dur="500"/>
                                        <p:tgtEl>
                                          <p:spTgt spid="364"/>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108">
                                            <p:txEl>
                                              <p:pRg st="1" end="1"/>
                                            </p:txEl>
                                          </p:spTgt>
                                        </p:tgtEl>
                                        <p:attrNameLst>
                                          <p:attrName>style.visibility</p:attrName>
                                        </p:attrNameLst>
                                      </p:cBhvr>
                                      <p:to>
                                        <p:strVal val="visible"/>
                                      </p:to>
                                    </p:set>
                                    <p:animEffect transition="in" filter="fade">
                                      <p:cBhvr>
                                        <p:cTn id="43" dur="500"/>
                                        <p:tgtEl>
                                          <p:spTgt spid="108">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500"/>
                                        <p:tgtEl>
                                          <p:spTgt spid="5"/>
                                        </p:tgtEl>
                                      </p:cBhvr>
                                    </p:animEffect>
                                  </p:childTnLst>
                                </p:cTn>
                              </p:par>
                            </p:childTnLst>
                          </p:cTn>
                        </p:par>
                        <p:par>
                          <p:cTn id="49" fill="hold">
                            <p:stCondLst>
                              <p:cond delay="500"/>
                            </p:stCondLst>
                            <p:childTnLst>
                              <p:par>
                                <p:cTn id="50" presetID="10" presetClass="entr" presetSubtype="0" fill="hold" grpId="0" nodeType="afterEffect">
                                  <p:stCondLst>
                                    <p:cond delay="0"/>
                                  </p:stCondLst>
                                  <p:childTnLst>
                                    <p:set>
                                      <p:cBhvr>
                                        <p:cTn id="51" dur="1" fill="hold">
                                          <p:stCondLst>
                                            <p:cond delay="0"/>
                                          </p:stCondLst>
                                        </p:cTn>
                                        <p:tgtEl>
                                          <p:spTgt spid="108">
                                            <p:txEl>
                                              <p:pRg st="2" end="2"/>
                                            </p:txEl>
                                          </p:spTgt>
                                        </p:tgtEl>
                                        <p:attrNameLst>
                                          <p:attrName>style.visibility</p:attrName>
                                        </p:attrNameLst>
                                      </p:cBhvr>
                                      <p:to>
                                        <p:strVal val="visible"/>
                                      </p:to>
                                    </p:set>
                                    <p:animEffect transition="in" filter="fade">
                                      <p:cBhvr>
                                        <p:cTn id="52" dur="500"/>
                                        <p:tgtEl>
                                          <p:spTgt spid="108">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500"/>
                                        <p:tgtEl>
                                          <p:spTgt spid="7"/>
                                        </p:tgtEl>
                                      </p:cBhvr>
                                    </p:animEffect>
                                  </p:childTnLst>
                                </p:cTn>
                              </p:par>
                            </p:childTnLst>
                          </p:cTn>
                        </p:par>
                        <p:par>
                          <p:cTn id="58" fill="hold">
                            <p:stCondLst>
                              <p:cond delay="500"/>
                            </p:stCondLst>
                            <p:childTnLst>
                              <p:par>
                                <p:cTn id="59" presetID="10" presetClass="entr" presetSubtype="0" fill="hold" grpId="0" nodeType="afterEffect">
                                  <p:stCondLst>
                                    <p:cond delay="0"/>
                                  </p:stCondLst>
                                  <p:childTnLst>
                                    <p:set>
                                      <p:cBhvr>
                                        <p:cTn id="60" dur="1" fill="hold">
                                          <p:stCondLst>
                                            <p:cond delay="0"/>
                                          </p:stCondLst>
                                        </p:cTn>
                                        <p:tgtEl>
                                          <p:spTgt spid="108">
                                            <p:txEl>
                                              <p:pRg st="3" end="3"/>
                                            </p:txEl>
                                          </p:spTgt>
                                        </p:tgtEl>
                                        <p:attrNameLst>
                                          <p:attrName>style.visibility</p:attrName>
                                        </p:attrNameLst>
                                      </p:cBhvr>
                                      <p:to>
                                        <p:strVal val="visible"/>
                                      </p:to>
                                    </p:set>
                                    <p:animEffect transition="in" filter="fade">
                                      <p:cBhvr>
                                        <p:cTn id="61" dur="500"/>
                                        <p:tgtEl>
                                          <p:spTgt spid="108">
                                            <p:txEl>
                                              <p:pRg st="3" end="3"/>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fade">
                                      <p:cBhvr>
                                        <p:cTn id="66" dur="500"/>
                                        <p:tgtEl>
                                          <p:spTgt spid="8"/>
                                        </p:tgtEl>
                                      </p:cBhvr>
                                    </p:animEffect>
                                  </p:childTnLst>
                                </p:cTn>
                              </p:par>
                            </p:childTnLst>
                          </p:cTn>
                        </p:par>
                        <p:par>
                          <p:cTn id="67" fill="hold">
                            <p:stCondLst>
                              <p:cond delay="500"/>
                            </p:stCondLst>
                            <p:childTnLst>
                              <p:par>
                                <p:cTn id="68" presetID="10" presetClass="entr" presetSubtype="0" fill="hold" nodeType="afterEffect">
                                  <p:stCondLst>
                                    <p:cond delay="0"/>
                                  </p:stCondLst>
                                  <p:childTnLst>
                                    <p:set>
                                      <p:cBhvr>
                                        <p:cTn id="69" dur="1" fill="hold">
                                          <p:stCondLst>
                                            <p:cond delay="0"/>
                                          </p:stCondLst>
                                        </p:cTn>
                                        <p:tgtEl>
                                          <p:spTgt spid="367"/>
                                        </p:tgtEl>
                                        <p:attrNameLst>
                                          <p:attrName>style.visibility</p:attrName>
                                        </p:attrNameLst>
                                      </p:cBhvr>
                                      <p:to>
                                        <p:strVal val="visible"/>
                                      </p:to>
                                    </p:set>
                                    <p:animEffect transition="in" filter="fade">
                                      <p:cBhvr>
                                        <p:cTn id="70" dur="750"/>
                                        <p:tgtEl>
                                          <p:spTgt spid="367"/>
                                        </p:tgtEl>
                                      </p:cBhvr>
                                    </p:animEffect>
                                  </p:childTnLst>
                                </p:cTn>
                              </p:par>
                            </p:childTnLst>
                          </p:cTn>
                        </p:par>
                        <p:par>
                          <p:cTn id="71" fill="hold">
                            <p:stCondLst>
                              <p:cond delay="1250"/>
                            </p:stCondLst>
                            <p:childTnLst>
                              <p:par>
                                <p:cTn id="72" presetID="10" presetClass="entr" presetSubtype="0" fill="hold" grpId="0" nodeType="afterEffect">
                                  <p:stCondLst>
                                    <p:cond delay="0"/>
                                  </p:stCondLst>
                                  <p:childTnLst>
                                    <p:set>
                                      <p:cBhvr>
                                        <p:cTn id="73" dur="1" fill="hold">
                                          <p:stCondLst>
                                            <p:cond delay="0"/>
                                          </p:stCondLst>
                                        </p:cTn>
                                        <p:tgtEl>
                                          <p:spTgt spid="108">
                                            <p:txEl>
                                              <p:pRg st="4" end="4"/>
                                            </p:txEl>
                                          </p:spTgt>
                                        </p:tgtEl>
                                        <p:attrNameLst>
                                          <p:attrName>style.visibility</p:attrName>
                                        </p:attrNameLst>
                                      </p:cBhvr>
                                      <p:to>
                                        <p:strVal val="visible"/>
                                      </p:to>
                                    </p:set>
                                    <p:animEffect transition="in" filter="fade">
                                      <p:cBhvr>
                                        <p:cTn id="74" dur="500"/>
                                        <p:tgtEl>
                                          <p:spTgt spid="108">
                                            <p:txEl>
                                              <p:pRg st="4" end="4"/>
                                            </p:txEl>
                                          </p:spTgt>
                                        </p:tgtEl>
                                      </p:cBhvr>
                                    </p:animEffect>
                                  </p:childTnLst>
                                </p:cTn>
                              </p:par>
                            </p:childTnLst>
                          </p:cTn>
                        </p:par>
                        <p:par>
                          <p:cTn id="75" fill="hold">
                            <p:stCondLst>
                              <p:cond delay="1750"/>
                            </p:stCondLst>
                            <p:childTnLst>
                              <p:par>
                                <p:cTn id="76" presetID="10" presetClass="entr" presetSubtype="0" fill="hold" grpId="0" nodeType="afterEffect">
                                  <p:stCondLst>
                                    <p:cond delay="0"/>
                                  </p:stCondLst>
                                  <p:childTnLst>
                                    <p:set>
                                      <p:cBhvr>
                                        <p:cTn id="77" dur="1" fill="hold">
                                          <p:stCondLst>
                                            <p:cond delay="0"/>
                                          </p:stCondLst>
                                        </p:cTn>
                                        <p:tgtEl>
                                          <p:spTgt spid="298"/>
                                        </p:tgtEl>
                                        <p:attrNameLst>
                                          <p:attrName>style.visibility</p:attrName>
                                        </p:attrNameLst>
                                      </p:cBhvr>
                                      <p:to>
                                        <p:strVal val="visible"/>
                                      </p:to>
                                    </p:set>
                                    <p:animEffect transition="in" filter="fade">
                                      <p:cBhvr>
                                        <p:cTn id="78" dur="750"/>
                                        <p:tgtEl>
                                          <p:spTgt spid="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8" grpId="0"/>
      <p:bldP spid="322" grpId="0"/>
      <p:bldP spid="326" grpId="0"/>
      <p:bldP spid="108"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圓角矩形 83">
            <a:extLst>
              <a:ext uri="{FF2B5EF4-FFF2-40B4-BE49-F238E27FC236}">
                <a16:creationId xmlns:a16="http://schemas.microsoft.com/office/drawing/2014/main" id="{4C1E7564-C034-4A42-A303-267CEF911633}"/>
              </a:ext>
            </a:extLst>
          </p:cNvPr>
          <p:cNvSpPr/>
          <p:nvPr/>
        </p:nvSpPr>
        <p:spPr>
          <a:xfrm>
            <a:off x="5754083" y="664094"/>
            <a:ext cx="3509912" cy="2181693"/>
          </a:xfrm>
          <a:prstGeom prst="roundRect">
            <a:avLst>
              <a:gd name="adj" fmla="val 6135"/>
            </a:avLst>
          </a:prstGeom>
          <a:solidFill>
            <a:srgbClr val="70AD47">
              <a:lumMod val="20000"/>
              <a:lumOff val="8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2400" b="1" i="0" u="none" strike="noStrike" kern="0" cap="none" spc="0" normalizeH="0" baseline="0" noProof="0">
              <a:ln>
                <a:noFill/>
              </a:ln>
              <a:solidFill>
                <a:prstClr val="white"/>
              </a:solidFill>
              <a:effectLst/>
              <a:uLnTx/>
              <a:uFillTx/>
              <a:latin typeface="等线" panose="020F0502020204030204"/>
              <a:ea typeface="新細明體" panose="02020500000000000000" pitchFamily="18" charset="-120"/>
              <a:cs typeface="+mn-cs"/>
            </a:endParaRPr>
          </a:p>
        </p:txBody>
      </p:sp>
      <p:grpSp>
        <p:nvGrpSpPr>
          <p:cNvPr id="86" name="组合 85">
            <a:extLst>
              <a:ext uri="{FF2B5EF4-FFF2-40B4-BE49-F238E27FC236}">
                <a16:creationId xmlns:a16="http://schemas.microsoft.com/office/drawing/2014/main" id="{BB46AFB9-6C83-47C9-98F0-69268037DD6F}"/>
              </a:ext>
            </a:extLst>
          </p:cNvPr>
          <p:cNvGrpSpPr/>
          <p:nvPr/>
        </p:nvGrpSpPr>
        <p:grpSpPr>
          <a:xfrm>
            <a:off x="4510582" y="1316191"/>
            <a:ext cx="1227259" cy="1128761"/>
            <a:chOff x="4510582" y="1316191"/>
            <a:chExt cx="1227259" cy="1128761"/>
          </a:xfrm>
        </p:grpSpPr>
        <p:pic>
          <p:nvPicPr>
            <p:cNvPr id="8" name="圖片 3199">
              <a:extLst>
                <a:ext uri="{FF2B5EF4-FFF2-40B4-BE49-F238E27FC236}">
                  <a16:creationId xmlns:a16="http://schemas.microsoft.com/office/drawing/2014/main" id="{F7318AB1-7DB6-401E-838B-BA48ADE98005}"/>
                </a:ext>
              </a:extLst>
            </p:cNvPr>
            <p:cNvPicPr>
              <a:picLocks noChangeAspect="1"/>
            </p:cNvPicPr>
            <p:nvPr/>
          </p:nvPicPr>
          <p:blipFill>
            <a:blip r:embed="rId3">
              <a:duotone>
                <a:prstClr val="black"/>
                <a:srgbClr val="ED7D31">
                  <a:tint val="45000"/>
                  <a:satMod val="400000"/>
                </a:srgbClr>
              </a:duotone>
            </a:blip>
            <a:stretch>
              <a:fillRect/>
            </a:stretch>
          </p:blipFill>
          <p:spPr>
            <a:xfrm>
              <a:off x="4734813" y="1316191"/>
              <a:ext cx="812578" cy="788911"/>
            </a:xfrm>
            <a:prstGeom prst="rect">
              <a:avLst/>
            </a:prstGeom>
          </p:spPr>
        </p:pic>
        <p:sp>
          <p:nvSpPr>
            <p:cNvPr id="9" name="文字方塊 18">
              <a:extLst>
                <a:ext uri="{FF2B5EF4-FFF2-40B4-BE49-F238E27FC236}">
                  <a16:creationId xmlns:a16="http://schemas.microsoft.com/office/drawing/2014/main" id="{07B5EFF6-A456-46FA-9FAD-45AE3E4C5D12}"/>
                </a:ext>
              </a:extLst>
            </p:cNvPr>
            <p:cNvSpPr txBox="1"/>
            <p:nvPr/>
          </p:nvSpPr>
          <p:spPr>
            <a:xfrm>
              <a:off x="4510582" y="1983287"/>
              <a:ext cx="1227259" cy="461665"/>
            </a:xfrm>
            <a:prstGeom prst="rect">
              <a:avLst/>
            </a:prstGeom>
            <a:noFill/>
          </p:spPr>
          <p:txBody>
            <a:bodyPr wrap="none" rtlCol="0">
              <a:spAutoFit/>
            </a:bodyPr>
            <a:lstStyle/>
            <a:p>
              <a:pPr algn="ctr">
                <a:defRPr/>
              </a:pPr>
              <a:r>
                <a:rPr kumimoji="1" lang="en-US" altLang="zh-TW" sz="2400" b="1" dirty="0">
                  <a:solidFill>
                    <a:prstClr val="black"/>
                  </a:solidFill>
                  <a:ea typeface="新細明體" panose="02020500000000000000" pitchFamily="18" charset="-120"/>
                  <a:cs typeface="Arial" panose="020B0604020202020204" pitchFamily="34" charset="0"/>
                </a:rPr>
                <a:t>Trigger</a:t>
              </a:r>
              <a:endParaRPr kumimoji="1" lang="zh-TW" altLang="en-US" sz="2400" b="1" dirty="0">
                <a:solidFill>
                  <a:prstClr val="black"/>
                </a:solidFill>
                <a:ea typeface="新細明體" panose="02020500000000000000" pitchFamily="18" charset="-120"/>
                <a:cs typeface="Arial" panose="020B0604020202020204" pitchFamily="34" charset="0"/>
              </a:endParaRPr>
            </a:p>
          </p:txBody>
        </p:sp>
      </p:grpSp>
      <p:grpSp>
        <p:nvGrpSpPr>
          <p:cNvPr id="87" name="组合 86">
            <a:extLst>
              <a:ext uri="{FF2B5EF4-FFF2-40B4-BE49-F238E27FC236}">
                <a16:creationId xmlns:a16="http://schemas.microsoft.com/office/drawing/2014/main" id="{FE13F7B4-C523-4BE3-B627-362AE3B82F3F}"/>
              </a:ext>
            </a:extLst>
          </p:cNvPr>
          <p:cNvGrpSpPr/>
          <p:nvPr/>
        </p:nvGrpSpPr>
        <p:grpSpPr>
          <a:xfrm>
            <a:off x="9163603" y="449172"/>
            <a:ext cx="1102801" cy="1087404"/>
            <a:chOff x="9163603" y="449172"/>
            <a:chExt cx="1102801" cy="1087404"/>
          </a:xfrm>
        </p:grpSpPr>
        <p:pic>
          <p:nvPicPr>
            <p:cNvPr id="10" name="圖片 3195">
              <a:extLst>
                <a:ext uri="{FF2B5EF4-FFF2-40B4-BE49-F238E27FC236}">
                  <a16:creationId xmlns:a16="http://schemas.microsoft.com/office/drawing/2014/main" id="{50BE9459-6FD7-466E-AB1E-E899BBA8934F}"/>
                </a:ext>
              </a:extLst>
            </p:cNvPr>
            <p:cNvPicPr>
              <a:picLocks noChangeAspect="1"/>
            </p:cNvPicPr>
            <p:nvPr/>
          </p:nvPicPr>
          <p:blipFill>
            <a:blip r:embed="rId4"/>
            <a:stretch>
              <a:fillRect/>
            </a:stretch>
          </p:blipFill>
          <p:spPr>
            <a:xfrm>
              <a:off x="9385036" y="449172"/>
              <a:ext cx="685946" cy="685946"/>
            </a:xfrm>
            <a:prstGeom prst="rect">
              <a:avLst/>
            </a:prstGeom>
          </p:spPr>
        </p:pic>
        <p:sp>
          <p:nvSpPr>
            <p:cNvPr id="11" name="文字方塊 18">
              <a:extLst>
                <a:ext uri="{FF2B5EF4-FFF2-40B4-BE49-F238E27FC236}">
                  <a16:creationId xmlns:a16="http://schemas.microsoft.com/office/drawing/2014/main" id="{357DA8C1-A2B4-4C92-BA33-DE315D17138C}"/>
                </a:ext>
              </a:extLst>
            </p:cNvPr>
            <p:cNvSpPr txBox="1"/>
            <p:nvPr/>
          </p:nvSpPr>
          <p:spPr>
            <a:xfrm>
              <a:off x="9163603" y="1074911"/>
              <a:ext cx="1102801" cy="461665"/>
            </a:xfrm>
            <a:prstGeom prst="rect">
              <a:avLst/>
            </a:prstGeom>
            <a:noFill/>
          </p:spPr>
          <p:txBody>
            <a:bodyPr wrap="none" rtlCol="0">
              <a:spAutoFit/>
            </a:bodyPr>
            <a:lstStyle/>
            <a:p>
              <a:pPr algn="ctr">
                <a:defRPr/>
              </a:pPr>
              <a:r>
                <a:rPr kumimoji="1" lang="en-US" altLang="zh-TW" sz="2400" b="1" dirty="0">
                  <a:solidFill>
                    <a:prstClr val="black"/>
                  </a:solidFill>
                  <a:ea typeface="新細明體" panose="02020500000000000000" pitchFamily="18" charset="-120"/>
                  <a:cs typeface="Arial" panose="020B0604020202020204" pitchFamily="34" charset="0"/>
                </a:rPr>
                <a:t>Target</a:t>
              </a:r>
              <a:endParaRPr kumimoji="1" lang="zh-TW" altLang="en-US" sz="2400" b="1" dirty="0">
                <a:solidFill>
                  <a:prstClr val="black"/>
                </a:solidFill>
                <a:ea typeface="新細明體" panose="02020500000000000000" pitchFamily="18" charset="-120"/>
                <a:cs typeface="Arial" panose="020B0604020202020204" pitchFamily="34" charset="0"/>
              </a:endParaRPr>
            </a:p>
          </p:txBody>
        </p:sp>
      </p:grpSp>
      <p:grpSp>
        <p:nvGrpSpPr>
          <p:cNvPr id="85" name="组合 84">
            <a:extLst>
              <a:ext uri="{FF2B5EF4-FFF2-40B4-BE49-F238E27FC236}">
                <a16:creationId xmlns:a16="http://schemas.microsoft.com/office/drawing/2014/main" id="{D00A4EF6-8C80-48CF-AA5D-F860E087016B}"/>
              </a:ext>
            </a:extLst>
          </p:cNvPr>
          <p:cNvGrpSpPr/>
          <p:nvPr/>
        </p:nvGrpSpPr>
        <p:grpSpPr>
          <a:xfrm>
            <a:off x="1633819" y="1043534"/>
            <a:ext cx="2024046" cy="1721409"/>
            <a:chOff x="1633819" y="1043534"/>
            <a:chExt cx="2024046" cy="1721409"/>
          </a:xfrm>
        </p:grpSpPr>
        <p:pic>
          <p:nvPicPr>
            <p:cNvPr id="12" name="图片 11">
              <a:extLst>
                <a:ext uri="{FF2B5EF4-FFF2-40B4-BE49-F238E27FC236}">
                  <a16:creationId xmlns:a16="http://schemas.microsoft.com/office/drawing/2014/main" id="{0E043DC5-5E21-4BFA-8CA4-0CF314F493F9}"/>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Lst>
            </a:blip>
            <a:stretch>
              <a:fillRect/>
            </a:stretch>
          </p:blipFill>
          <p:spPr>
            <a:xfrm>
              <a:off x="2328521" y="1043534"/>
              <a:ext cx="1084759" cy="1084759"/>
            </a:xfrm>
            <a:prstGeom prst="rect">
              <a:avLst/>
            </a:prstGeom>
          </p:spPr>
        </p:pic>
        <p:sp>
          <p:nvSpPr>
            <p:cNvPr id="13" name="文字方塊 18">
              <a:extLst>
                <a:ext uri="{FF2B5EF4-FFF2-40B4-BE49-F238E27FC236}">
                  <a16:creationId xmlns:a16="http://schemas.microsoft.com/office/drawing/2014/main" id="{95B0F799-085A-4686-AF6C-C82DD0D8C5A8}"/>
                </a:ext>
              </a:extLst>
            </p:cNvPr>
            <p:cNvSpPr txBox="1"/>
            <p:nvPr/>
          </p:nvSpPr>
          <p:spPr>
            <a:xfrm>
              <a:off x="1633819" y="1933946"/>
              <a:ext cx="2024046" cy="830997"/>
            </a:xfrm>
            <a:prstGeom prst="rect">
              <a:avLst/>
            </a:prstGeom>
            <a:noFill/>
          </p:spPr>
          <p:txBody>
            <a:bodyPr wrap="square" rtlCol="0">
              <a:spAutoFit/>
            </a:bodyPr>
            <a:lstStyle/>
            <a:p>
              <a:pPr algn="ctr">
                <a:defRPr/>
              </a:pPr>
              <a:r>
                <a:rPr kumimoji="1" lang="en-US" altLang="zh-TW" sz="2400" b="1" dirty="0">
                  <a:solidFill>
                    <a:prstClr val="black"/>
                  </a:solidFill>
                  <a:ea typeface="新細明體" panose="02020500000000000000" pitchFamily="18" charset="-120"/>
                  <a:cs typeface="Arial" panose="020B0604020202020204" pitchFamily="34" charset="0"/>
                </a:rPr>
                <a:t>Localization Server</a:t>
              </a:r>
              <a:endParaRPr kumimoji="1" lang="zh-TW" altLang="en-US" sz="2400" b="1" dirty="0">
                <a:solidFill>
                  <a:prstClr val="black"/>
                </a:solidFill>
                <a:ea typeface="新細明體" panose="02020500000000000000" pitchFamily="18" charset="-120"/>
                <a:cs typeface="Arial" panose="020B0604020202020204" pitchFamily="34" charset="0"/>
              </a:endParaRPr>
            </a:p>
          </p:txBody>
        </p:sp>
      </p:grpSp>
      <p:cxnSp>
        <p:nvCxnSpPr>
          <p:cNvPr id="14" name="直線接點 11">
            <a:extLst>
              <a:ext uri="{FF2B5EF4-FFF2-40B4-BE49-F238E27FC236}">
                <a16:creationId xmlns:a16="http://schemas.microsoft.com/office/drawing/2014/main" id="{838F1398-D49B-46D7-8293-348DF60AF519}"/>
              </a:ext>
            </a:extLst>
          </p:cNvPr>
          <p:cNvCxnSpPr>
            <a:cxnSpLocks/>
          </p:cNvCxnSpPr>
          <p:nvPr/>
        </p:nvCxnSpPr>
        <p:spPr>
          <a:xfrm>
            <a:off x="5737841" y="841436"/>
            <a:ext cx="3699285" cy="0"/>
          </a:xfrm>
          <a:prstGeom prst="line">
            <a:avLst/>
          </a:prstGeom>
          <a:noFill/>
          <a:ln w="38100" cap="flat" cmpd="sng" algn="ctr">
            <a:solidFill>
              <a:sysClr val="windowText" lastClr="000000"/>
            </a:solidFill>
            <a:prstDash val="solid"/>
            <a:miter lim="800000"/>
          </a:ln>
          <a:effectLst/>
        </p:spPr>
      </p:cxnSp>
      <p:cxnSp>
        <p:nvCxnSpPr>
          <p:cNvPr id="15" name="直線接點 11">
            <a:extLst>
              <a:ext uri="{FF2B5EF4-FFF2-40B4-BE49-F238E27FC236}">
                <a16:creationId xmlns:a16="http://schemas.microsoft.com/office/drawing/2014/main" id="{63589347-510C-4492-8299-D64EECF8ABEB}"/>
              </a:ext>
            </a:extLst>
          </p:cNvPr>
          <p:cNvCxnSpPr>
            <a:cxnSpLocks/>
            <a:endCxn id="79" idx="3"/>
          </p:cNvCxnSpPr>
          <p:nvPr/>
        </p:nvCxnSpPr>
        <p:spPr>
          <a:xfrm flipV="1">
            <a:off x="5754083" y="2614955"/>
            <a:ext cx="3551417" cy="594"/>
          </a:xfrm>
          <a:prstGeom prst="line">
            <a:avLst/>
          </a:prstGeom>
          <a:noFill/>
          <a:ln w="38100" cap="flat" cmpd="sng" algn="ctr">
            <a:solidFill>
              <a:sysClr val="windowText" lastClr="000000"/>
            </a:solidFill>
            <a:prstDash val="solid"/>
            <a:miter lim="800000"/>
          </a:ln>
          <a:effectLst/>
        </p:spPr>
      </p:cxnSp>
      <p:cxnSp>
        <p:nvCxnSpPr>
          <p:cNvPr id="18" name="直線接點 11">
            <a:extLst>
              <a:ext uri="{FF2B5EF4-FFF2-40B4-BE49-F238E27FC236}">
                <a16:creationId xmlns:a16="http://schemas.microsoft.com/office/drawing/2014/main" id="{89B815FD-A551-4025-A77A-3A6DFD25527C}"/>
              </a:ext>
            </a:extLst>
          </p:cNvPr>
          <p:cNvCxnSpPr>
            <a:cxnSpLocks/>
          </p:cNvCxnSpPr>
          <p:nvPr/>
        </p:nvCxnSpPr>
        <p:spPr>
          <a:xfrm>
            <a:off x="5588673" y="1762792"/>
            <a:ext cx="3712356" cy="0"/>
          </a:xfrm>
          <a:prstGeom prst="line">
            <a:avLst/>
          </a:prstGeom>
          <a:noFill/>
          <a:ln w="38100" cap="flat" cmpd="sng" algn="ctr">
            <a:solidFill>
              <a:sysClr val="windowText" lastClr="000000"/>
            </a:solidFill>
            <a:prstDash val="solid"/>
            <a:miter lim="800000"/>
          </a:ln>
          <a:effectLst/>
        </p:spPr>
      </p:cxnSp>
      <p:cxnSp>
        <p:nvCxnSpPr>
          <p:cNvPr id="23" name="直線箭頭接點 40">
            <a:extLst>
              <a:ext uri="{FF2B5EF4-FFF2-40B4-BE49-F238E27FC236}">
                <a16:creationId xmlns:a16="http://schemas.microsoft.com/office/drawing/2014/main" id="{FF99BB40-4FA8-442E-9DA6-097268DF2826}"/>
              </a:ext>
            </a:extLst>
          </p:cNvPr>
          <p:cNvCxnSpPr>
            <a:cxnSpLocks/>
          </p:cNvCxnSpPr>
          <p:nvPr/>
        </p:nvCxnSpPr>
        <p:spPr>
          <a:xfrm>
            <a:off x="5902994" y="858399"/>
            <a:ext cx="0" cy="904393"/>
          </a:xfrm>
          <a:prstGeom prst="straightConnector1">
            <a:avLst/>
          </a:prstGeom>
          <a:noFill/>
          <a:ln w="38100" cap="flat" cmpd="sng" algn="ctr">
            <a:solidFill>
              <a:sysClr val="windowText" lastClr="000000"/>
            </a:solidFill>
            <a:prstDash val="solid"/>
            <a:miter lim="800000"/>
            <a:tailEnd type="triangle" w="lg" len="lg"/>
          </a:ln>
          <a:effectLst/>
        </p:spPr>
      </p:cxnSp>
      <p:cxnSp>
        <p:nvCxnSpPr>
          <p:cNvPr id="24" name="直線箭頭接點 40">
            <a:extLst>
              <a:ext uri="{FF2B5EF4-FFF2-40B4-BE49-F238E27FC236}">
                <a16:creationId xmlns:a16="http://schemas.microsoft.com/office/drawing/2014/main" id="{002BC2BE-0F0E-40C7-95D3-A63F46F7B9A5}"/>
              </a:ext>
            </a:extLst>
          </p:cNvPr>
          <p:cNvCxnSpPr>
            <a:cxnSpLocks/>
          </p:cNvCxnSpPr>
          <p:nvPr/>
        </p:nvCxnSpPr>
        <p:spPr>
          <a:xfrm flipV="1">
            <a:off x="6074753" y="824472"/>
            <a:ext cx="0" cy="921357"/>
          </a:xfrm>
          <a:prstGeom prst="straightConnector1">
            <a:avLst/>
          </a:prstGeom>
          <a:noFill/>
          <a:ln w="38100" cap="flat" cmpd="sng" algn="ctr">
            <a:solidFill>
              <a:sysClr val="windowText" lastClr="000000"/>
            </a:solidFill>
            <a:prstDash val="solid"/>
            <a:miter lim="800000"/>
            <a:tailEnd type="triangle" w="lg" len="lg"/>
          </a:ln>
          <a:effectLst/>
        </p:spPr>
      </p:cxnSp>
      <p:cxnSp>
        <p:nvCxnSpPr>
          <p:cNvPr id="25" name="直線箭頭接點 40">
            <a:extLst>
              <a:ext uri="{FF2B5EF4-FFF2-40B4-BE49-F238E27FC236}">
                <a16:creationId xmlns:a16="http://schemas.microsoft.com/office/drawing/2014/main" id="{AEF5051E-86E7-49E1-9DCF-3452BAD827AF}"/>
              </a:ext>
            </a:extLst>
          </p:cNvPr>
          <p:cNvCxnSpPr>
            <a:cxnSpLocks/>
          </p:cNvCxnSpPr>
          <p:nvPr/>
        </p:nvCxnSpPr>
        <p:spPr>
          <a:xfrm>
            <a:off x="6213794" y="1767426"/>
            <a:ext cx="0" cy="848123"/>
          </a:xfrm>
          <a:prstGeom prst="straightConnector1">
            <a:avLst/>
          </a:prstGeom>
          <a:noFill/>
          <a:ln w="38100" cap="flat" cmpd="sng" algn="ctr">
            <a:solidFill>
              <a:sysClr val="windowText" lastClr="000000"/>
            </a:solidFill>
            <a:prstDash val="solid"/>
            <a:miter lim="800000"/>
            <a:tailEnd type="triangle" w="lg" len="lg"/>
          </a:ln>
          <a:effectLst/>
        </p:spPr>
      </p:cxnSp>
      <p:cxnSp>
        <p:nvCxnSpPr>
          <p:cNvPr id="26" name="直線箭頭接點 40">
            <a:extLst>
              <a:ext uri="{FF2B5EF4-FFF2-40B4-BE49-F238E27FC236}">
                <a16:creationId xmlns:a16="http://schemas.microsoft.com/office/drawing/2014/main" id="{2AD24812-D341-4077-9CC9-8A6366591CD9}"/>
              </a:ext>
            </a:extLst>
          </p:cNvPr>
          <p:cNvCxnSpPr>
            <a:cxnSpLocks/>
          </p:cNvCxnSpPr>
          <p:nvPr/>
        </p:nvCxnSpPr>
        <p:spPr>
          <a:xfrm>
            <a:off x="6373394" y="1767426"/>
            <a:ext cx="0" cy="848123"/>
          </a:xfrm>
          <a:prstGeom prst="straightConnector1">
            <a:avLst/>
          </a:prstGeom>
          <a:noFill/>
          <a:ln w="38100" cap="flat" cmpd="sng" algn="ctr">
            <a:solidFill>
              <a:sysClr val="windowText" lastClr="000000"/>
            </a:solidFill>
            <a:prstDash val="solid"/>
            <a:miter lim="800000"/>
            <a:tailEnd type="triangle" w="lg" len="lg"/>
          </a:ln>
          <a:effectLst/>
        </p:spPr>
      </p:cxnSp>
      <p:sp>
        <p:nvSpPr>
          <p:cNvPr id="31" name="文字方塊 18">
            <a:extLst>
              <a:ext uri="{FF2B5EF4-FFF2-40B4-BE49-F238E27FC236}">
                <a16:creationId xmlns:a16="http://schemas.microsoft.com/office/drawing/2014/main" id="{038C5059-2DE6-4D8D-8719-C3459D1B1C20}"/>
              </a:ext>
            </a:extLst>
          </p:cNvPr>
          <p:cNvSpPr txBox="1"/>
          <p:nvPr/>
        </p:nvSpPr>
        <p:spPr>
          <a:xfrm>
            <a:off x="6533936" y="279897"/>
            <a:ext cx="1962397" cy="461665"/>
          </a:xfrm>
          <a:prstGeom prst="rect">
            <a:avLst/>
          </a:prstGeom>
          <a:noFill/>
        </p:spPr>
        <p:txBody>
          <a:bodyPr wrap="none" rtlCol="0">
            <a:spAutoFit/>
          </a:bodyPr>
          <a:lstStyle/>
          <a:p>
            <a:pPr algn="ctr">
              <a:defRPr/>
            </a:pPr>
            <a:r>
              <a:rPr kumimoji="1" lang="en-US" altLang="zh-TW" sz="2400" b="1" dirty="0">
                <a:solidFill>
                  <a:prstClr val="black"/>
                </a:solidFill>
                <a:ea typeface="新細明體" panose="02020500000000000000" pitchFamily="18" charset="-120"/>
                <a:cs typeface="Arial" panose="020B0604020202020204" pitchFamily="34" charset="0"/>
              </a:rPr>
              <a:t>P</a:t>
            </a:r>
            <a:r>
              <a:rPr kumimoji="1" lang="en-US" altLang="zh-CN" sz="2400" b="1" dirty="0">
                <a:solidFill>
                  <a:prstClr val="black"/>
                </a:solidFill>
                <a:ea typeface="新細明體" panose="02020500000000000000" pitchFamily="18" charset="-120"/>
                <a:cs typeface="Arial" panose="020B0604020202020204" pitchFamily="34" charset="0"/>
              </a:rPr>
              <a:t>acket Flow</a:t>
            </a:r>
            <a:endParaRPr kumimoji="1" lang="zh-TW" altLang="en-US" sz="2400" b="1" dirty="0">
              <a:solidFill>
                <a:prstClr val="black"/>
              </a:solidFill>
              <a:ea typeface="新細明體" panose="02020500000000000000" pitchFamily="18" charset="-120"/>
              <a:cs typeface="Arial" panose="020B0604020202020204" pitchFamily="34" charset="0"/>
            </a:endParaRPr>
          </a:p>
        </p:txBody>
      </p:sp>
      <p:grpSp>
        <p:nvGrpSpPr>
          <p:cNvPr id="99" name="组合 98">
            <a:extLst>
              <a:ext uri="{FF2B5EF4-FFF2-40B4-BE49-F238E27FC236}">
                <a16:creationId xmlns:a16="http://schemas.microsoft.com/office/drawing/2014/main" id="{3DE0C688-584D-49F0-B592-2211E735D6CC}"/>
              </a:ext>
            </a:extLst>
          </p:cNvPr>
          <p:cNvGrpSpPr/>
          <p:nvPr/>
        </p:nvGrpSpPr>
        <p:grpSpPr>
          <a:xfrm>
            <a:off x="3367648" y="1704558"/>
            <a:ext cx="1263984" cy="747801"/>
            <a:chOff x="3367648" y="1704558"/>
            <a:chExt cx="1263984" cy="747801"/>
          </a:xfrm>
        </p:grpSpPr>
        <p:cxnSp>
          <p:nvCxnSpPr>
            <p:cNvPr id="28" name="直線箭頭接點 40">
              <a:extLst>
                <a:ext uri="{FF2B5EF4-FFF2-40B4-BE49-F238E27FC236}">
                  <a16:creationId xmlns:a16="http://schemas.microsoft.com/office/drawing/2014/main" id="{7745BD86-AAA7-4B80-8179-F34BA95CDFA7}"/>
                </a:ext>
              </a:extLst>
            </p:cNvPr>
            <p:cNvCxnSpPr>
              <a:cxnSpLocks/>
            </p:cNvCxnSpPr>
            <p:nvPr/>
          </p:nvCxnSpPr>
          <p:spPr>
            <a:xfrm flipH="1" flipV="1">
              <a:off x="3367648" y="1704558"/>
              <a:ext cx="1263984" cy="1345"/>
            </a:xfrm>
            <a:prstGeom prst="straightConnector1">
              <a:avLst/>
            </a:prstGeom>
            <a:noFill/>
            <a:ln w="38100" cap="flat" cmpd="sng" algn="ctr">
              <a:solidFill>
                <a:srgbClr val="ED7D31">
                  <a:lumMod val="75000"/>
                </a:srgbClr>
              </a:solidFill>
              <a:prstDash val="solid"/>
              <a:miter lim="800000"/>
              <a:tailEnd type="triangle" w="lg" len="lg"/>
            </a:ln>
            <a:effectLst/>
          </p:spPr>
        </p:cxnSp>
        <p:sp>
          <p:nvSpPr>
            <p:cNvPr id="32" name="文字方塊 18">
              <a:extLst>
                <a:ext uri="{FF2B5EF4-FFF2-40B4-BE49-F238E27FC236}">
                  <a16:creationId xmlns:a16="http://schemas.microsoft.com/office/drawing/2014/main" id="{94329513-B351-4107-AC95-DC7EB39A7F25}"/>
                </a:ext>
              </a:extLst>
            </p:cNvPr>
            <p:cNvSpPr txBox="1"/>
            <p:nvPr/>
          </p:nvSpPr>
          <p:spPr>
            <a:xfrm>
              <a:off x="3526600" y="1744473"/>
              <a:ext cx="1039066" cy="707886"/>
            </a:xfrm>
            <a:prstGeom prst="rect">
              <a:avLst/>
            </a:prstGeom>
            <a:noFill/>
          </p:spPr>
          <p:txBody>
            <a:bodyPr wrap="none" rtlCol="0">
              <a:spAutoFit/>
            </a:bodyPr>
            <a:lstStyle/>
            <a:p>
              <a:pPr algn="ctr">
                <a:defRPr/>
              </a:pPr>
              <a:r>
                <a:rPr kumimoji="1" lang="en-US" altLang="zh-TW" sz="2000" dirty="0">
                  <a:solidFill>
                    <a:prstClr val="black"/>
                  </a:solidFill>
                  <a:ea typeface="新細明體" panose="02020500000000000000" pitchFamily="18" charset="-120"/>
                  <a:cs typeface="Arial" panose="020B0604020202020204" pitchFamily="34" charset="0"/>
                </a:rPr>
                <a:t>Packet </a:t>
              </a:r>
            </a:p>
            <a:p>
              <a:pPr algn="ctr">
                <a:defRPr/>
              </a:pPr>
              <a:r>
                <a:rPr kumimoji="1" lang="en-US" altLang="zh-TW" sz="2000" dirty="0">
                  <a:solidFill>
                    <a:prstClr val="black"/>
                  </a:solidFill>
                  <a:ea typeface="新細明體" panose="02020500000000000000" pitchFamily="18" charset="-120"/>
                  <a:cs typeface="Arial" panose="020B0604020202020204" pitchFamily="34" charset="0"/>
                </a:rPr>
                <a:t>stream</a:t>
              </a:r>
              <a:endParaRPr kumimoji="1" lang="zh-TW" altLang="en-US" sz="2000" dirty="0">
                <a:solidFill>
                  <a:prstClr val="black"/>
                </a:solidFill>
                <a:ea typeface="新細明體" panose="02020500000000000000" pitchFamily="18" charset="-120"/>
                <a:cs typeface="Arial" panose="020B0604020202020204" pitchFamily="34" charset="0"/>
              </a:endParaRPr>
            </a:p>
          </p:txBody>
        </p:sp>
      </p:grpSp>
      <p:grpSp>
        <p:nvGrpSpPr>
          <p:cNvPr id="95" name="组合 94">
            <a:extLst>
              <a:ext uri="{FF2B5EF4-FFF2-40B4-BE49-F238E27FC236}">
                <a16:creationId xmlns:a16="http://schemas.microsoft.com/office/drawing/2014/main" id="{4730F4CE-C3AA-4AAC-A9B3-0178CF400547}"/>
              </a:ext>
            </a:extLst>
          </p:cNvPr>
          <p:cNvGrpSpPr/>
          <p:nvPr/>
        </p:nvGrpSpPr>
        <p:grpSpPr>
          <a:xfrm>
            <a:off x="3324382" y="794531"/>
            <a:ext cx="1367682" cy="727452"/>
            <a:chOff x="3324382" y="794531"/>
            <a:chExt cx="1367682" cy="727452"/>
          </a:xfrm>
        </p:grpSpPr>
        <p:cxnSp>
          <p:nvCxnSpPr>
            <p:cNvPr id="29" name="直線箭頭接點 40">
              <a:extLst>
                <a:ext uri="{FF2B5EF4-FFF2-40B4-BE49-F238E27FC236}">
                  <a16:creationId xmlns:a16="http://schemas.microsoft.com/office/drawing/2014/main" id="{33D12D5D-CB81-4D97-9AC8-BEB07D86409E}"/>
                </a:ext>
              </a:extLst>
            </p:cNvPr>
            <p:cNvCxnSpPr>
              <a:cxnSpLocks/>
            </p:cNvCxnSpPr>
            <p:nvPr/>
          </p:nvCxnSpPr>
          <p:spPr>
            <a:xfrm>
              <a:off x="3439291" y="1521983"/>
              <a:ext cx="1192341" cy="0"/>
            </a:xfrm>
            <a:prstGeom prst="straightConnector1">
              <a:avLst/>
            </a:prstGeom>
            <a:noFill/>
            <a:ln w="38100" cap="flat" cmpd="sng" algn="ctr">
              <a:solidFill>
                <a:sysClr val="windowText" lastClr="000000"/>
              </a:solidFill>
              <a:prstDash val="solid"/>
              <a:miter lim="800000"/>
              <a:tailEnd type="triangle" w="lg" len="lg"/>
            </a:ln>
            <a:effectLst/>
          </p:spPr>
        </p:cxnSp>
        <p:sp>
          <p:nvSpPr>
            <p:cNvPr id="33" name="文字方塊 18">
              <a:extLst>
                <a:ext uri="{FF2B5EF4-FFF2-40B4-BE49-F238E27FC236}">
                  <a16:creationId xmlns:a16="http://schemas.microsoft.com/office/drawing/2014/main" id="{57AEE754-7D4E-4C7B-A729-ADDCA4B7AF65}"/>
                </a:ext>
              </a:extLst>
            </p:cNvPr>
            <p:cNvSpPr txBox="1"/>
            <p:nvPr/>
          </p:nvSpPr>
          <p:spPr>
            <a:xfrm>
              <a:off x="3324382" y="794531"/>
              <a:ext cx="1367682" cy="707886"/>
            </a:xfrm>
            <a:prstGeom prst="rect">
              <a:avLst/>
            </a:prstGeom>
            <a:noFill/>
          </p:spPr>
          <p:txBody>
            <a:bodyPr wrap="none" rtlCol="0">
              <a:spAutoFit/>
            </a:bodyPr>
            <a:lstStyle/>
            <a:p>
              <a:pPr algn="ctr">
                <a:defRPr/>
              </a:pPr>
              <a:r>
                <a:rPr kumimoji="1" lang="en-US" altLang="zh-TW" sz="2000" dirty="0">
                  <a:solidFill>
                    <a:prstClr val="black"/>
                  </a:solidFill>
                  <a:ea typeface="新細明體" panose="02020500000000000000" pitchFamily="18" charset="-120"/>
                  <a:cs typeface="Arial" panose="020B0604020202020204" pitchFamily="34" charset="0"/>
                </a:rPr>
                <a:t>Command</a:t>
              </a:r>
            </a:p>
            <a:p>
              <a:pPr algn="ctr">
                <a:defRPr/>
              </a:pPr>
              <a:r>
                <a:rPr kumimoji="1" lang="en-US" altLang="zh-TW" sz="2000" dirty="0">
                  <a:solidFill>
                    <a:prstClr val="black"/>
                  </a:solidFill>
                  <a:ea typeface="新細明體" panose="02020500000000000000" pitchFamily="18" charset="-120"/>
                  <a:cs typeface="Arial" panose="020B0604020202020204" pitchFamily="34" charset="0"/>
                </a:rPr>
                <a:t>Signal</a:t>
              </a:r>
              <a:endParaRPr kumimoji="1" lang="zh-TW" altLang="en-US" sz="2000" dirty="0">
                <a:solidFill>
                  <a:prstClr val="black"/>
                </a:solidFill>
                <a:ea typeface="新細明體" panose="02020500000000000000" pitchFamily="18" charset="-120"/>
                <a:cs typeface="Arial" panose="020B0604020202020204" pitchFamily="34" charset="0"/>
              </a:endParaRPr>
            </a:p>
          </p:txBody>
        </p:sp>
      </p:grpSp>
      <p:grpSp>
        <p:nvGrpSpPr>
          <p:cNvPr id="98" name="组合 97">
            <a:extLst>
              <a:ext uri="{FF2B5EF4-FFF2-40B4-BE49-F238E27FC236}">
                <a16:creationId xmlns:a16="http://schemas.microsoft.com/office/drawing/2014/main" id="{52117732-1152-4CAE-9A2D-81859C250CD3}"/>
              </a:ext>
            </a:extLst>
          </p:cNvPr>
          <p:cNvGrpSpPr/>
          <p:nvPr/>
        </p:nvGrpSpPr>
        <p:grpSpPr>
          <a:xfrm>
            <a:off x="2807207" y="2625180"/>
            <a:ext cx="5703094" cy="461665"/>
            <a:chOff x="2807207" y="2625180"/>
            <a:chExt cx="5703094" cy="461665"/>
          </a:xfrm>
        </p:grpSpPr>
        <p:cxnSp>
          <p:nvCxnSpPr>
            <p:cNvPr id="30" name="连接符: 肘形 29">
              <a:extLst>
                <a:ext uri="{FF2B5EF4-FFF2-40B4-BE49-F238E27FC236}">
                  <a16:creationId xmlns:a16="http://schemas.microsoft.com/office/drawing/2014/main" id="{A0858076-828D-4C54-BDB4-A87A2E7ACAEA}"/>
                </a:ext>
              </a:extLst>
            </p:cNvPr>
            <p:cNvCxnSpPr>
              <a:cxnSpLocks/>
            </p:cNvCxnSpPr>
            <p:nvPr/>
          </p:nvCxnSpPr>
          <p:spPr>
            <a:xfrm rot="5400000" flipH="1">
              <a:off x="5606454" y="-74648"/>
              <a:ext cx="104600" cy="5703094"/>
            </a:xfrm>
            <a:prstGeom prst="bentConnector3">
              <a:avLst>
                <a:gd name="adj1" fmla="val -218547"/>
              </a:avLst>
            </a:prstGeom>
            <a:noFill/>
            <a:ln w="38100" cap="flat" cmpd="sng" algn="ctr">
              <a:solidFill>
                <a:srgbClr val="70AD47">
                  <a:lumMod val="50000"/>
                </a:srgbClr>
              </a:solidFill>
              <a:prstDash val="solid"/>
              <a:miter lim="800000"/>
              <a:tailEnd type="triangle"/>
            </a:ln>
            <a:effectLst/>
          </p:spPr>
        </p:cxnSp>
        <p:sp>
          <p:nvSpPr>
            <p:cNvPr id="34" name="文字方塊 18">
              <a:extLst>
                <a:ext uri="{FF2B5EF4-FFF2-40B4-BE49-F238E27FC236}">
                  <a16:creationId xmlns:a16="http://schemas.microsoft.com/office/drawing/2014/main" id="{A6F7ABF0-98D9-4858-890E-A7984CC8EB76}"/>
                </a:ext>
              </a:extLst>
            </p:cNvPr>
            <p:cNvSpPr txBox="1"/>
            <p:nvPr/>
          </p:nvSpPr>
          <p:spPr>
            <a:xfrm>
              <a:off x="3993537" y="2625180"/>
              <a:ext cx="1792478" cy="461665"/>
            </a:xfrm>
            <a:prstGeom prst="rect">
              <a:avLst/>
            </a:prstGeom>
            <a:noFill/>
          </p:spPr>
          <p:txBody>
            <a:bodyPr wrap="none" rtlCol="0">
              <a:spAutoFit/>
            </a:bodyPr>
            <a:lstStyle/>
            <a:p>
              <a:pPr algn="ctr">
                <a:defRPr/>
              </a:pPr>
              <a:r>
                <a:rPr kumimoji="1" lang="en-US" altLang="zh-TW" sz="2400" dirty="0">
                  <a:solidFill>
                    <a:srgbClr val="385723"/>
                  </a:solidFill>
                  <a:ea typeface="新細明體" panose="02020500000000000000" pitchFamily="18" charset="-120"/>
                  <a:cs typeface="Arial" panose="020B0604020202020204" pitchFamily="34" charset="0"/>
                </a:rPr>
                <a:t>IQ Samples</a:t>
              </a:r>
              <a:endParaRPr kumimoji="1" lang="zh-TW" altLang="en-US" sz="2400" dirty="0">
                <a:solidFill>
                  <a:srgbClr val="385723"/>
                </a:solidFill>
                <a:ea typeface="新細明體" panose="02020500000000000000" pitchFamily="18" charset="-120"/>
                <a:cs typeface="Arial" panose="020B0604020202020204" pitchFamily="34" charset="0"/>
              </a:endParaRPr>
            </a:p>
          </p:txBody>
        </p:sp>
      </p:grpSp>
      <p:sp>
        <p:nvSpPr>
          <p:cNvPr id="35" name="矩形: 圆角 34">
            <a:extLst>
              <a:ext uri="{FF2B5EF4-FFF2-40B4-BE49-F238E27FC236}">
                <a16:creationId xmlns:a16="http://schemas.microsoft.com/office/drawing/2014/main" id="{CB8B2157-7465-40ED-AA7D-94C582D93860}"/>
              </a:ext>
            </a:extLst>
          </p:cNvPr>
          <p:cNvSpPr/>
          <p:nvPr/>
        </p:nvSpPr>
        <p:spPr>
          <a:xfrm>
            <a:off x="1581930" y="4120838"/>
            <a:ext cx="1930636" cy="745429"/>
          </a:xfrm>
          <a:prstGeom prst="roundRect">
            <a:avLst/>
          </a:prstGeom>
          <a:no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TW" sz="2400" b="0" i="0" u="none" strike="noStrike" kern="0" cap="none" spc="0" normalizeH="0" baseline="0" noProof="0" dirty="0">
                <a:ln>
                  <a:noFill/>
                </a:ln>
                <a:solidFill>
                  <a:prstClr val="black"/>
                </a:solidFill>
                <a:effectLst/>
                <a:uLnTx/>
                <a:uFillTx/>
                <a:latin typeface="+mj-lt"/>
                <a:ea typeface="新細明體" panose="02020500000000000000" pitchFamily="18" charset="-120"/>
                <a:cs typeface="Arial" panose="020B0604020202020204" pitchFamily="34" charset="0"/>
              </a:rPr>
              <a:t>Arrival time Estimation</a:t>
            </a:r>
            <a:endParaRPr kumimoji="1" lang="zh-TW" altLang="en-US" sz="2400" b="0" i="0" u="none" strike="noStrike" kern="0" cap="none" spc="0" normalizeH="0" baseline="0" noProof="0" dirty="0">
              <a:ln>
                <a:noFill/>
              </a:ln>
              <a:solidFill>
                <a:prstClr val="black"/>
              </a:solidFill>
              <a:effectLst/>
              <a:uLnTx/>
              <a:uFillTx/>
              <a:latin typeface="+mj-lt"/>
              <a:ea typeface="新細明體" panose="02020500000000000000" pitchFamily="18" charset="-120"/>
              <a:cs typeface="Arial" panose="020B0604020202020204" pitchFamily="34" charset="0"/>
            </a:endParaRPr>
          </a:p>
        </p:txBody>
      </p:sp>
      <p:sp>
        <p:nvSpPr>
          <p:cNvPr id="36" name="矩形: 圆角 35">
            <a:extLst>
              <a:ext uri="{FF2B5EF4-FFF2-40B4-BE49-F238E27FC236}">
                <a16:creationId xmlns:a16="http://schemas.microsoft.com/office/drawing/2014/main" id="{3657CA02-7A07-4AD3-9524-628A60EA36BE}"/>
              </a:ext>
            </a:extLst>
          </p:cNvPr>
          <p:cNvSpPr/>
          <p:nvPr/>
        </p:nvSpPr>
        <p:spPr>
          <a:xfrm>
            <a:off x="4345712" y="4121652"/>
            <a:ext cx="1991456" cy="745429"/>
          </a:xfrm>
          <a:prstGeom prst="roundRect">
            <a:avLst/>
          </a:prstGeom>
          <a:no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TW" sz="2400" b="0" i="0" u="none" strike="noStrike" kern="0" cap="none" spc="0" normalizeH="0" baseline="0" noProof="0" dirty="0">
                <a:ln>
                  <a:noFill/>
                </a:ln>
                <a:solidFill>
                  <a:prstClr val="black"/>
                </a:solidFill>
                <a:effectLst/>
                <a:uLnTx/>
                <a:uFillTx/>
                <a:latin typeface="+mj-lt"/>
                <a:ea typeface="新細明體" panose="02020500000000000000" pitchFamily="18" charset="-120"/>
                <a:cs typeface="Arial" panose="020B0604020202020204" pitchFamily="34" charset="0"/>
              </a:rPr>
              <a:t>Reference Cancellation</a:t>
            </a:r>
            <a:endParaRPr kumimoji="1" lang="zh-TW" altLang="en-US" sz="2400" b="0" i="0" u="none" strike="noStrike" kern="0" cap="none" spc="0" normalizeH="0" baseline="0" noProof="0" dirty="0">
              <a:ln>
                <a:noFill/>
              </a:ln>
              <a:solidFill>
                <a:prstClr val="black"/>
              </a:solidFill>
              <a:effectLst/>
              <a:uLnTx/>
              <a:uFillTx/>
              <a:latin typeface="+mj-lt"/>
              <a:ea typeface="新細明體" panose="02020500000000000000" pitchFamily="18" charset="-120"/>
              <a:cs typeface="Arial" panose="020B0604020202020204" pitchFamily="34" charset="0"/>
            </a:endParaRPr>
          </a:p>
        </p:txBody>
      </p:sp>
      <p:sp>
        <p:nvSpPr>
          <p:cNvPr id="37" name="矩形: 圆角 36">
            <a:extLst>
              <a:ext uri="{FF2B5EF4-FFF2-40B4-BE49-F238E27FC236}">
                <a16:creationId xmlns:a16="http://schemas.microsoft.com/office/drawing/2014/main" id="{B5FBBCDA-97CA-43A7-8DAC-8EE4576E89F2}"/>
              </a:ext>
            </a:extLst>
          </p:cNvPr>
          <p:cNvSpPr/>
          <p:nvPr/>
        </p:nvSpPr>
        <p:spPr>
          <a:xfrm>
            <a:off x="8124511" y="4120617"/>
            <a:ext cx="1930635" cy="745429"/>
          </a:xfrm>
          <a:prstGeom prst="roundRect">
            <a:avLst/>
          </a:prstGeom>
          <a:no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TW" sz="2400" b="0" i="0" u="none" strike="noStrike" kern="0" cap="none" spc="0" normalizeH="0" baseline="0" noProof="0" dirty="0">
                <a:ln>
                  <a:noFill/>
                </a:ln>
                <a:solidFill>
                  <a:prstClr val="black"/>
                </a:solidFill>
                <a:effectLst/>
                <a:uLnTx/>
                <a:uFillTx/>
                <a:latin typeface="+mj-lt"/>
                <a:ea typeface="新細明體" panose="02020500000000000000" pitchFamily="18" charset="-120"/>
                <a:cs typeface="Arial" panose="020B0604020202020204" pitchFamily="34" charset="0"/>
              </a:rPr>
              <a:t>CFO Estimation</a:t>
            </a:r>
            <a:endParaRPr kumimoji="1" lang="zh-TW" altLang="en-US" sz="2400" b="0" i="0" u="none" strike="noStrike" kern="0" cap="none" spc="0" normalizeH="0" baseline="0" noProof="0" dirty="0">
              <a:ln>
                <a:noFill/>
              </a:ln>
              <a:solidFill>
                <a:prstClr val="black"/>
              </a:solidFill>
              <a:effectLst/>
              <a:uLnTx/>
              <a:uFillTx/>
              <a:latin typeface="+mj-lt"/>
              <a:ea typeface="新細明體" panose="02020500000000000000" pitchFamily="18" charset="-120"/>
              <a:cs typeface="Arial" panose="020B0604020202020204" pitchFamily="34" charset="0"/>
            </a:endParaRPr>
          </a:p>
        </p:txBody>
      </p:sp>
      <p:sp>
        <p:nvSpPr>
          <p:cNvPr id="38" name="矩形: 圆角 37">
            <a:extLst>
              <a:ext uri="{FF2B5EF4-FFF2-40B4-BE49-F238E27FC236}">
                <a16:creationId xmlns:a16="http://schemas.microsoft.com/office/drawing/2014/main" id="{81B9B2EA-4258-4C62-8C21-123C45A020FE}"/>
              </a:ext>
            </a:extLst>
          </p:cNvPr>
          <p:cNvSpPr/>
          <p:nvPr/>
        </p:nvSpPr>
        <p:spPr>
          <a:xfrm>
            <a:off x="8124511" y="5475892"/>
            <a:ext cx="1930636" cy="773247"/>
          </a:xfrm>
          <a:prstGeom prst="roundRect">
            <a:avLst/>
          </a:prstGeom>
          <a:no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TW" sz="2400" b="0" i="0" u="none" strike="noStrike" kern="0" cap="none" spc="0" normalizeH="0" baseline="0" noProof="0" dirty="0">
                <a:ln>
                  <a:noFill/>
                </a:ln>
                <a:solidFill>
                  <a:prstClr val="black"/>
                </a:solidFill>
                <a:effectLst/>
                <a:uLnTx/>
                <a:uFillTx/>
                <a:latin typeface="+mj-lt"/>
                <a:ea typeface="新細明體" panose="02020500000000000000" pitchFamily="18" charset="-120"/>
                <a:cs typeface="Arial" panose="020B0604020202020204" pitchFamily="34" charset="0"/>
              </a:rPr>
              <a:t>Interference Mitigation</a:t>
            </a:r>
            <a:endParaRPr kumimoji="1" lang="zh-TW" altLang="en-US" sz="2400" b="0" i="0" u="none" strike="noStrike" kern="0" cap="none" spc="0" normalizeH="0" baseline="0" noProof="0" dirty="0">
              <a:ln>
                <a:noFill/>
              </a:ln>
              <a:solidFill>
                <a:prstClr val="black"/>
              </a:solidFill>
              <a:effectLst/>
              <a:uLnTx/>
              <a:uFillTx/>
              <a:latin typeface="+mj-lt"/>
              <a:ea typeface="新細明體" panose="02020500000000000000" pitchFamily="18" charset="-120"/>
              <a:cs typeface="Arial" panose="020B0604020202020204" pitchFamily="34" charset="0"/>
            </a:endParaRPr>
          </a:p>
        </p:txBody>
      </p:sp>
      <p:sp>
        <p:nvSpPr>
          <p:cNvPr id="39" name="矩形: 圆角 38">
            <a:extLst>
              <a:ext uri="{FF2B5EF4-FFF2-40B4-BE49-F238E27FC236}">
                <a16:creationId xmlns:a16="http://schemas.microsoft.com/office/drawing/2014/main" id="{6853AD30-7E14-4D4A-81A1-48ADD45D9987}"/>
              </a:ext>
            </a:extLst>
          </p:cNvPr>
          <p:cNvSpPr/>
          <p:nvPr/>
        </p:nvSpPr>
        <p:spPr>
          <a:xfrm>
            <a:off x="2996166" y="5486069"/>
            <a:ext cx="1930636" cy="773247"/>
          </a:xfrm>
          <a:prstGeom prst="roundRect">
            <a:avLst/>
          </a:prstGeom>
          <a:no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TW" sz="2400" b="0" i="0" u="none" strike="noStrike" kern="0" cap="none" spc="0" normalizeH="0" baseline="0" noProof="0" dirty="0" err="1">
                <a:ln>
                  <a:noFill/>
                </a:ln>
                <a:solidFill>
                  <a:prstClr val="black"/>
                </a:solidFill>
                <a:effectLst/>
                <a:uLnTx/>
                <a:uFillTx/>
                <a:latin typeface="+mj-lt"/>
                <a:ea typeface="新細明體" panose="02020500000000000000" pitchFamily="18" charset="-120"/>
                <a:cs typeface="Arial" panose="020B0604020202020204" pitchFamily="34" charset="0"/>
              </a:rPr>
              <a:t>AoA</a:t>
            </a:r>
            <a:r>
              <a:rPr kumimoji="1" lang="en-US" altLang="zh-TW" sz="2400" b="0" i="0" u="none" strike="noStrike" kern="0" cap="none" spc="0" normalizeH="0" baseline="0" noProof="0" dirty="0">
                <a:ln>
                  <a:noFill/>
                </a:ln>
                <a:solidFill>
                  <a:prstClr val="black"/>
                </a:solidFill>
                <a:effectLst/>
                <a:uLnTx/>
                <a:uFillTx/>
                <a:latin typeface="+mj-lt"/>
                <a:ea typeface="新細明體" panose="02020500000000000000" pitchFamily="18" charset="-120"/>
                <a:cs typeface="Arial" panose="020B0604020202020204" pitchFamily="34" charset="0"/>
              </a:rPr>
              <a:t>  Algorithm</a:t>
            </a:r>
            <a:endParaRPr kumimoji="1" lang="zh-TW" altLang="en-US" sz="2400" b="0" i="0" u="none" strike="noStrike" kern="0" cap="none" spc="0" normalizeH="0" baseline="0" noProof="0" dirty="0">
              <a:ln>
                <a:noFill/>
              </a:ln>
              <a:solidFill>
                <a:prstClr val="black"/>
              </a:solidFill>
              <a:effectLst/>
              <a:uLnTx/>
              <a:uFillTx/>
              <a:latin typeface="+mj-lt"/>
              <a:ea typeface="新細明體" panose="02020500000000000000" pitchFamily="18" charset="-120"/>
              <a:cs typeface="Arial" panose="020B0604020202020204" pitchFamily="34" charset="0"/>
            </a:endParaRPr>
          </a:p>
        </p:txBody>
      </p:sp>
      <p:grpSp>
        <p:nvGrpSpPr>
          <p:cNvPr id="103" name="组合 102">
            <a:extLst>
              <a:ext uri="{FF2B5EF4-FFF2-40B4-BE49-F238E27FC236}">
                <a16:creationId xmlns:a16="http://schemas.microsoft.com/office/drawing/2014/main" id="{2DA3DBB5-7C7C-4E76-AF19-84E0B7F93D79}"/>
              </a:ext>
            </a:extLst>
          </p:cNvPr>
          <p:cNvGrpSpPr/>
          <p:nvPr/>
        </p:nvGrpSpPr>
        <p:grpSpPr>
          <a:xfrm>
            <a:off x="6240088" y="4122203"/>
            <a:ext cx="1884423" cy="1015663"/>
            <a:chOff x="6240088" y="4122203"/>
            <a:chExt cx="1884423" cy="1015663"/>
          </a:xfrm>
        </p:grpSpPr>
        <p:cxnSp>
          <p:nvCxnSpPr>
            <p:cNvPr id="41" name="直線箭頭接點 88">
              <a:extLst>
                <a:ext uri="{FF2B5EF4-FFF2-40B4-BE49-F238E27FC236}">
                  <a16:creationId xmlns:a16="http://schemas.microsoft.com/office/drawing/2014/main" id="{E75E67C2-3CD0-45DB-8260-ACC3D2F4366E}"/>
                </a:ext>
              </a:extLst>
            </p:cNvPr>
            <p:cNvCxnSpPr>
              <a:cxnSpLocks/>
              <a:stCxn id="36" idx="3"/>
              <a:endCxn id="37" idx="1"/>
            </p:cNvCxnSpPr>
            <p:nvPr/>
          </p:nvCxnSpPr>
          <p:spPr>
            <a:xfrm flipV="1">
              <a:off x="6337168" y="4493332"/>
              <a:ext cx="1787343" cy="1035"/>
            </a:xfrm>
            <a:prstGeom prst="straightConnector1">
              <a:avLst/>
            </a:prstGeom>
            <a:noFill/>
            <a:ln w="38100" cap="flat" cmpd="sng" algn="ctr">
              <a:solidFill>
                <a:sysClr val="windowText" lastClr="000000"/>
              </a:solidFill>
              <a:prstDash val="solid"/>
              <a:miter lim="800000"/>
              <a:tailEnd type="triangle" w="lg" len="lg"/>
            </a:ln>
            <a:effectLst/>
          </p:spPr>
        </p:cxnSp>
        <p:sp>
          <p:nvSpPr>
            <p:cNvPr id="43" name="文字方塊 18">
              <a:extLst>
                <a:ext uri="{FF2B5EF4-FFF2-40B4-BE49-F238E27FC236}">
                  <a16:creationId xmlns:a16="http://schemas.microsoft.com/office/drawing/2014/main" id="{681FB28A-2D6B-4245-BB33-91DA752713F6}"/>
                </a:ext>
              </a:extLst>
            </p:cNvPr>
            <p:cNvSpPr txBox="1"/>
            <p:nvPr/>
          </p:nvSpPr>
          <p:spPr>
            <a:xfrm>
              <a:off x="6240088" y="4122203"/>
              <a:ext cx="1814601" cy="1015663"/>
            </a:xfrm>
            <a:prstGeom prst="rect">
              <a:avLst/>
            </a:prstGeom>
            <a:noFill/>
          </p:spPr>
          <p:txBody>
            <a:bodyPr wrap="square" rtlCol="0">
              <a:spAutoFit/>
            </a:bodyPr>
            <a:lstStyle/>
            <a:p>
              <a:pPr algn="ctr">
                <a:defRPr/>
              </a:pPr>
              <a:r>
                <a:rPr kumimoji="1" lang="en-US" altLang="zh-TW" sz="2000" dirty="0">
                  <a:solidFill>
                    <a:prstClr val="black"/>
                  </a:solidFill>
                  <a:ea typeface="新細明體" panose="02020500000000000000" pitchFamily="18" charset="-120"/>
                  <a:cs typeface="Arial" panose="020B0604020202020204" pitchFamily="34" charset="0"/>
                </a:rPr>
                <a:t>Virtually</a:t>
              </a:r>
            </a:p>
            <a:p>
              <a:pPr algn="ctr">
                <a:defRPr/>
              </a:pPr>
              <a:r>
                <a:rPr kumimoji="1" lang="en-US" altLang="zh-TW" sz="2000" dirty="0">
                  <a:solidFill>
                    <a:prstClr val="black"/>
                  </a:solidFill>
                  <a:ea typeface="新細明體" panose="02020500000000000000" pitchFamily="18" charset="-120"/>
                  <a:cs typeface="Arial" panose="020B0604020202020204" pitchFamily="34" charset="0"/>
                </a:rPr>
                <a:t> Aligned P</a:t>
              </a:r>
              <a:r>
                <a:rPr kumimoji="1" lang="en-US" altLang="zh-TW" sz="2000" dirty="0" err="1">
                  <a:solidFill>
                    <a:prstClr val="black"/>
                  </a:solidFill>
                  <a:ea typeface="新細明體" panose="02020500000000000000" pitchFamily="18" charset="-120"/>
                  <a:cs typeface="Arial" panose="020B0604020202020204" pitchFamily="34" charset="0"/>
                </a:rPr>
                <a:t>hase</a:t>
              </a:r>
              <a:endParaRPr kumimoji="1" lang="zh-TW" altLang="en-US" sz="2000" dirty="0">
                <a:solidFill>
                  <a:prstClr val="black"/>
                </a:solidFill>
                <a:ea typeface="新細明體" panose="02020500000000000000" pitchFamily="18" charset="-120"/>
                <a:cs typeface="Arial" panose="020B0604020202020204" pitchFamily="34" charset="0"/>
              </a:endParaRPr>
            </a:p>
          </p:txBody>
        </p:sp>
      </p:grpSp>
      <p:grpSp>
        <p:nvGrpSpPr>
          <p:cNvPr id="105" name="组合 104">
            <a:extLst>
              <a:ext uri="{FF2B5EF4-FFF2-40B4-BE49-F238E27FC236}">
                <a16:creationId xmlns:a16="http://schemas.microsoft.com/office/drawing/2014/main" id="{F8AA72D2-BA07-4293-8325-6385B62AE69E}"/>
              </a:ext>
            </a:extLst>
          </p:cNvPr>
          <p:cNvGrpSpPr/>
          <p:nvPr/>
        </p:nvGrpSpPr>
        <p:grpSpPr>
          <a:xfrm>
            <a:off x="4926802" y="5481990"/>
            <a:ext cx="3197709" cy="400110"/>
            <a:chOff x="4926802" y="5481990"/>
            <a:chExt cx="3197709" cy="400110"/>
          </a:xfrm>
        </p:grpSpPr>
        <p:cxnSp>
          <p:nvCxnSpPr>
            <p:cNvPr id="42" name="直線箭頭接點 88">
              <a:extLst>
                <a:ext uri="{FF2B5EF4-FFF2-40B4-BE49-F238E27FC236}">
                  <a16:creationId xmlns:a16="http://schemas.microsoft.com/office/drawing/2014/main" id="{D423ABCF-638F-49ED-8B5E-AF62BFCCDB8A}"/>
                </a:ext>
              </a:extLst>
            </p:cNvPr>
            <p:cNvCxnSpPr>
              <a:cxnSpLocks/>
              <a:stCxn id="38" idx="1"/>
              <a:endCxn id="39" idx="3"/>
            </p:cNvCxnSpPr>
            <p:nvPr/>
          </p:nvCxnSpPr>
          <p:spPr>
            <a:xfrm flipH="1">
              <a:off x="4926802" y="5862516"/>
              <a:ext cx="3197709" cy="10177"/>
            </a:xfrm>
            <a:prstGeom prst="straightConnector1">
              <a:avLst/>
            </a:prstGeom>
            <a:noFill/>
            <a:ln w="38100" cap="flat" cmpd="sng" algn="ctr">
              <a:solidFill>
                <a:sysClr val="windowText" lastClr="000000"/>
              </a:solidFill>
              <a:prstDash val="solid"/>
              <a:miter lim="800000"/>
              <a:tailEnd type="triangle" w="lg" len="lg"/>
            </a:ln>
            <a:effectLst/>
          </p:spPr>
        </p:cxnSp>
        <p:sp>
          <p:nvSpPr>
            <p:cNvPr id="45" name="文字方塊 18">
              <a:extLst>
                <a:ext uri="{FF2B5EF4-FFF2-40B4-BE49-F238E27FC236}">
                  <a16:creationId xmlns:a16="http://schemas.microsoft.com/office/drawing/2014/main" id="{1521D299-B133-40B5-9314-F0F981212964}"/>
                </a:ext>
              </a:extLst>
            </p:cNvPr>
            <p:cNvSpPr txBox="1"/>
            <p:nvPr/>
          </p:nvSpPr>
          <p:spPr>
            <a:xfrm>
              <a:off x="5533505" y="5481990"/>
              <a:ext cx="2192526" cy="400110"/>
            </a:xfrm>
            <a:prstGeom prst="rect">
              <a:avLst/>
            </a:prstGeom>
            <a:noFill/>
          </p:spPr>
          <p:txBody>
            <a:bodyPr wrap="square" rtlCol="0">
              <a:spAutoFit/>
            </a:bodyPr>
            <a:lstStyle/>
            <a:p>
              <a:pPr algn="ctr">
                <a:defRPr/>
              </a:pPr>
              <a:r>
                <a:rPr kumimoji="1" lang="en-US" altLang="zh-TW" sz="2000" dirty="0">
                  <a:solidFill>
                    <a:prstClr val="black"/>
                  </a:solidFill>
                  <a:ea typeface="新細明體" panose="02020500000000000000" pitchFamily="18" charset="-120"/>
                  <a:cs typeface="Arial" panose="020B0604020202020204" pitchFamily="34" charset="0"/>
                </a:rPr>
                <a:t>Weighted Phase</a:t>
              </a:r>
              <a:endParaRPr kumimoji="1" lang="zh-TW" altLang="en-US" sz="2000" dirty="0">
                <a:solidFill>
                  <a:prstClr val="black"/>
                </a:solidFill>
                <a:ea typeface="新細明體" panose="02020500000000000000" pitchFamily="18" charset="-120"/>
                <a:cs typeface="Arial" panose="020B0604020202020204" pitchFamily="34" charset="0"/>
              </a:endParaRPr>
            </a:p>
          </p:txBody>
        </p:sp>
      </p:grpSp>
      <p:grpSp>
        <p:nvGrpSpPr>
          <p:cNvPr id="106" name="组合 105">
            <a:extLst>
              <a:ext uri="{FF2B5EF4-FFF2-40B4-BE49-F238E27FC236}">
                <a16:creationId xmlns:a16="http://schemas.microsoft.com/office/drawing/2014/main" id="{9D99AD4C-9F8C-4FD1-BE1F-F93A222C518B}"/>
              </a:ext>
            </a:extLst>
          </p:cNvPr>
          <p:cNvGrpSpPr/>
          <p:nvPr/>
        </p:nvGrpSpPr>
        <p:grpSpPr>
          <a:xfrm>
            <a:off x="1288838" y="3949060"/>
            <a:ext cx="5426379" cy="1408759"/>
            <a:chOff x="1288838" y="3949060"/>
            <a:chExt cx="5426379" cy="1408759"/>
          </a:xfrm>
        </p:grpSpPr>
        <p:sp>
          <p:nvSpPr>
            <p:cNvPr id="46" name="矩形: 圆角 45">
              <a:extLst>
                <a:ext uri="{FF2B5EF4-FFF2-40B4-BE49-F238E27FC236}">
                  <a16:creationId xmlns:a16="http://schemas.microsoft.com/office/drawing/2014/main" id="{F200E116-2CAD-43F7-8F45-ED73F61AE1B7}"/>
                </a:ext>
              </a:extLst>
            </p:cNvPr>
            <p:cNvSpPr/>
            <p:nvPr/>
          </p:nvSpPr>
          <p:spPr>
            <a:xfrm>
              <a:off x="1465784" y="3949060"/>
              <a:ext cx="4924993" cy="991913"/>
            </a:xfrm>
            <a:prstGeom prst="roundRect">
              <a:avLst>
                <a:gd name="adj" fmla="val 6101"/>
              </a:avLst>
            </a:prstGeom>
            <a:noFill/>
            <a:ln w="19050" cap="flat" cmpd="sng" algn="ctr">
              <a:solidFill>
                <a:sysClr val="windowText" lastClr="000000"/>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2400" b="0" i="0" u="none" strike="noStrike" kern="0" cap="none" spc="0" normalizeH="0" baseline="0" noProof="0" dirty="0">
                <a:ln>
                  <a:noFill/>
                </a:ln>
                <a:solidFill>
                  <a:prstClr val="black"/>
                </a:solidFill>
                <a:effectLst/>
                <a:uLnTx/>
                <a:uFillTx/>
                <a:latin typeface="等线" panose="020F0502020204030204"/>
                <a:ea typeface="新細明體" panose="02020500000000000000" pitchFamily="18" charset="-120"/>
                <a:cs typeface="Arial" panose="020B0604020202020204" pitchFamily="34" charset="0"/>
              </a:endParaRPr>
            </a:p>
          </p:txBody>
        </p:sp>
        <p:sp>
          <p:nvSpPr>
            <p:cNvPr id="47" name="文字方塊 18">
              <a:extLst>
                <a:ext uri="{FF2B5EF4-FFF2-40B4-BE49-F238E27FC236}">
                  <a16:creationId xmlns:a16="http://schemas.microsoft.com/office/drawing/2014/main" id="{DA917AAD-FFA2-4C09-8417-1D8609D6DAB8}"/>
                </a:ext>
              </a:extLst>
            </p:cNvPr>
            <p:cNvSpPr txBox="1"/>
            <p:nvPr/>
          </p:nvSpPr>
          <p:spPr>
            <a:xfrm>
              <a:off x="1288838" y="4896154"/>
              <a:ext cx="5426379" cy="461665"/>
            </a:xfrm>
            <a:prstGeom prst="rect">
              <a:avLst/>
            </a:prstGeom>
            <a:noFill/>
          </p:spPr>
          <p:txBody>
            <a:bodyPr wrap="square" rtlCol="0">
              <a:spAutoFit/>
            </a:bodyPr>
            <a:lstStyle/>
            <a:p>
              <a:pPr algn="ctr">
                <a:defRPr/>
              </a:pPr>
              <a:r>
                <a:rPr kumimoji="1" lang="en-US" altLang="zh-TW" sz="2400" b="1" dirty="0">
                  <a:solidFill>
                    <a:prstClr val="black"/>
                  </a:solidFill>
                  <a:ea typeface="新細明體" panose="02020500000000000000" pitchFamily="18" charset="-120"/>
                  <a:cs typeface="Arial" panose="020B0604020202020204" pitchFamily="34" charset="0"/>
                </a:rPr>
                <a:t>Switched A</a:t>
              </a:r>
              <a:r>
                <a:rPr kumimoji="1" lang="en-US" altLang="zh-TW" sz="2400" b="1" dirty="0" err="1">
                  <a:solidFill>
                    <a:prstClr val="black"/>
                  </a:solidFill>
                  <a:ea typeface="新細明體" panose="02020500000000000000" pitchFamily="18" charset="-120"/>
                  <a:cs typeface="Arial" panose="020B0604020202020204" pitchFamily="34" charset="0"/>
                </a:rPr>
                <a:t>ntenna</a:t>
              </a:r>
              <a:r>
                <a:rPr kumimoji="1" lang="en-US" altLang="zh-TW" sz="2400" b="1" dirty="0">
                  <a:solidFill>
                    <a:prstClr val="black"/>
                  </a:solidFill>
                  <a:ea typeface="新細明體" panose="02020500000000000000" pitchFamily="18" charset="-120"/>
                  <a:cs typeface="Arial" panose="020B0604020202020204" pitchFamily="34" charset="0"/>
                </a:rPr>
                <a:t> A</a:t>
              </a:r>
              <a:r>
                <a:rPr kumimoji="1" lang="en-US" altLang="zh-TW" sz="2400" b="1" dirty="0" err="1">
                  <a:solidFill>
                    <a:prstClr val="black"/>
                  </a:solidFill>
                  <a:ea typeface="新細明體" panose="02020500000000000000" pitchFamily="18" charset="-120"/>
                  <a:cs typeface="Arial" panose="020B0604020202020204" pitchFamily="34" charset="0"/>
                </a:rPr>
                <a:t>rray</a:t>
              </a:r>
              <a:r>
                <a:rPr kumimoji="1" lang="en-US" altLang="zh-TW" sz="2400" b="1" dirty="0">
                  <a:solidFill>
                    <a:prstClr val="black"/>
                  </a:solidFill>
                  <a:ea typeface="新細明體" panose="02020500000000000000" pitchFamily="18" charset="-120"/>
                  <a:cs typeface="Arial" panose="020B0604020202020204" pitchFamily="34" charset="0"/>
                </a:rPr>
                <a:t> Alignment</a:t>
              </a:r>
              <a:endParaRPr kumimoji="1" lang="zh-TW" altLang="en-US" sz="2400" b="1" dirty="0">
                <a:solidFill>
                  <a:prstClr val="black"/>
                </a:solidFill>
                <a:ea typeface="新細明體" panose="02020500000000000000" pitchFamily="18" charset="-120"/>
                <a:cs typeface="Arial" panose="020B0604020202020204" pitchFamily="34" charset="0"/>
              </a:endParaRPr>
            </a:p>
          </p:txBody>
        </p:sp>
      </p:grpSp>
      <p:grpSp>
        <p:nvGrpSpPr>
          <p:cNvPr id="102" name="组合 101">
            <a:extLst>
              <a:ext uri="{FF2B5EF4-FFF2-40B4-BE49-F238E27FC236}">
                <a16:creationId xmlns:a16="http://schemas.microsoft.com/office/drawing/2014/main" id="{6AB46B11-618E-40C9-AAC5-9069925064A0}"/>
              </a:ext>
            </a:extLst>
          </p:cNvPr>
          <p:cNvGrpSpPr/>
          <p:nvPr/>
        </p:nvGrpSpPr>
        <p:grpSpPr>
          <a:xfrm>
            <a:off x="2961909" y="3865579"/>
            <a:ext cx="1814601" cy="707886"/>
            <a:chOff x="2961909" y="3865579"/>
            <a:chExt cx="1814601" cy="707886"/>
          </a:xfrm>
        </p:grpSpPr>
        <p:cxnSp>
          <p:nvCxnSpPr>
            <p:cNvPr id="40" name="直線箭頭接點 88">
              <a:extLst>
                <a:ext uri="{FF2B5EF4-FFF2-40B4-BE49-F238E27FC236}">
                  <a16:creationId xmlns:a16="http://schemas.microsoft.com/office/drawing/2014/main" id="{C8D5527D-E9FA-4B31-9B27-4E3CFE3FA417}"/>
                </a:ext>
              </a:extLst>
            </p:cNvPr>
            <p:cNvCxnSpPr>
              <a:cxnSpLocks/>
              <a:stCxn id="35" idx="3"/>
              <a:endCxn id="36" idx="1"/>
            </p:cNvCxnSpPr>
            <p:nvPr/>
          </p:nvCxnSpPr>
          <p:spPr>
            <a:xfrm>
              <a:off x="3512566" y="4493553"/>
              <a:ext cx="833146" cy="814"/>
            </a:xfrm>
            <a:prstGeom prst="straightConnector1">
              <a:avLst/>
            </a:prstGeom>
            <a:noFill/>
            <a:ln w="38100" cap="flat" cmpd="sng" algn="ctr">
              <a:solidFill>
                <a:sysClr val="windowText" lastClr="000000"/>
              </a:solidFill>
              <a:prstDash val="solid"/>
              <a:miter lim="800000"/>
              <a:tailEnd type="triangle" w="lg" len="lg"/>
            </a:ln>
            <a:effectLst/>
          </p:spPr>
        </p:cxnSp>
        <p:sp>
          <p:nvSpPr>
            <p:cNvPr id="48" name="文字方塊 18">
              <a:extLst>
                <a:ext uri="{FF2B5EF4-FFF2-40B4-BE49-F238E27FC236}">
                  <a16:creationId xmlns:a16="http://schemas.microsoft.com/office/drawing/2014/main" id="{0A1403E5-54C7-4EB9-8C81-87956FC2D15F}"/>
                </a:ext>
              </a:extLst>
            </p:cNvPr>
            <p:cNvSpPr txBox="1"/>
            <p:nvPr/>
          </p:nvSpPr>
          <p:spPr>
            <a:xfrm>
              <a:off x="2961909" y="3865579"/>
              <a:ext cx="1814601" cy="707886"/>
            </a:xfrm>
            <a:prstGeom prst="rect">
              <a:avLst/>
            </a:prstGeom>
            <a:noFill/>
          </p:spPr>
          <p:txBody>
            <a:bodyPr wrap="square" rtlCol="0">
              <a:spAutoFit/>
            </a:bodyPr>
            <a:lstStyle/>
            <a:p>
              <a:pPr algn="ctr">
                <a:defRPr/>
              </a:pPr>
              <a:r>
                <a:rPr kumimoji="1" lang="en-US" altLang="zh-TW" sz="2000" dirty="0">
                  <a:solidFill>
                    <a:prstClr val="black"/>
                  </a:solidFill>
                  <a:ea typeface="新細明體" panose="02020500000000000000" pitchFamily="18" charset="-120"/>
                  <a:cs typeface="Arial" panose="020B0604020202020204" pitchFamily="34" charset="0"/>
                </a:rPr>
                <a:t>Arrival</a:t>
              </a:r>
            </a:p>
            <a:p>
              <a:pPr algn="ctr">
                <a:defRPr/>
              </a:pPr>
              <a:r>
                <a:rPr kumimoji="1" lang="en-US" altLang="zh-TW" sz="2000" dirty="0">
                  <a:solidFill>
                    <a:prstClr val="black"/>
                  </a:solidFill>
                  <a:ea typeface="新細明體" panose="02020500000000000000" pitchFamily="18" charset="-120"/>
                  <a:cs typeface="Arial" panose="020B0604020202020204" pitchFamily="34" charset="0"/>
                </a:rPr>
                <a:t>Time</a:t>
              </a:r>
              <a:endParaRPr kumimoji="1" lang="zh-TW" altLang="en-US" sz="2000" dirty="0">
                <a:solidFill>
                  <a:prstClr val="black"/>
                </a:solidFill>
                <a:ea typeface="新細明體" panose="02020500000000000000" pitchFamily="18" charset="-120"/>
                <a:cs typeface="Arial" panose="020B0604020202020204" pitchFamily="34" charset="0"/>
              </a:endParaRPr>
            </a:p>
          </p:txBody>
        </p:sp>
      </p:grpSp>
      <p:grpSp>
        <p:nvGrpSpPr>
          <p:cNvPr id="104" name="组合 103">
            <a:extLst>
              <a:ext uri="{FF2B5EF4-FFF2-40B4-BE49-F238E27FC236}">
                <a16:creationId xmlns:a16="http://schemas.microsoft.com/office/drawing/2014/main" id="{A0FA517D-9C1B-4A14-AD49-583711044432}"/>
              </a:ext>
            </a:extLst>
          </p:cNvPr>
          <p:cNvGrpSpPr/>
          <p:nvPr/>
        </p:nvGrpSpPr>
        <p:grpSpPr>
          <a:xfrm>
            <a:off x="7389923" y="4815170"/>
            <a:ext cx="1930636" cy="707886"/>
            <a:chOff x="7389923" y="4815170"/>
            <a:chExt cx="1930636" cy="707886"/>
          </a:xfrm>
        </p:grpSpPr>
        <p:sp>
          <p:nvSpPr>
            <p:cNvPr id="44" name="文字方塊 18">
              <a:extLst>
                <a:ext uri="{FF2B5EF4-FFF2-40B4-BE49-F238E27FC236}">
                  <a16:creationId xmlns:a16="http://schemas.microsoft.com/office/drawing/2014/main" id="{0397CD61-FCCC-4607-BA7F-E5AFED1A0566}"/>
                </a:ext>
              </a:extLst>
            </p:cNvPr>
            <p:cNvSpPr txBox="1"/>
            <p:nvPr/>
          </p:nvSpPr>
          <p:spPr>
            <a:xfrm>
              <a:off x="7389923" y="4815170"/>
              <a:ext cx="1930636" cy="707886"/>
            </a:xfrm>
            <a:prstGeom prst="rect">
              <a:avLst/>
            </a:prstGeom>
            <a:noFill/>
          </p:spPr>
          <p:txBody>
            <a:bodyPr wrap="square" rtlCol="0">
              <a:spAutoFit/>
            </a:bodyPr>
            <a:lstStyle/>
            <a:p>
              <a:pPr algn="ctr">
                <a:defRPr/>
              </a:pPr>
              <a:r>
                <a:rPr kumimoji="1" lang="en-US" altLang="zh-CN" sz="2000" dirty="0">
                  <a:solidFill>
                    <a:prstClr val="black"/>
                  </a:solidFill>
                  <a:ea typeface="新細明體" panose="02020500000000000000" pitchFamily="18" charset="-120"/>
                  <a:cs typeface="Arial" panose="020B0604020202020204" pitchFamily="34" charset="0"/>
                </a:rPr>
                <a:t>Phase w/o </a:t>
              </a:r>
            </a:p>
            <a:p>
              <a:pPr algn="ctr">
                <a:defRPr/>
              </a:pPr>
              <a:r>
                <a:rPr kumimoji="1" lang="en-US" altLang="zh-CN" sz="2000" dirty="0">
                  <a:solidFill>
                    <a:prstClr val="black"/>
                  </a:solidFill>
                  <a:ea typeface="新細明體" panose="02020500000000000000" pitchFamily="18" charset="-120"/>
                  <a:cs typeface="Arial" panose="020B0604020202020204" pitchFamily="34" charset="0"/>
                </a:rPr>
                <a:t>CFO error</a:t>
              </a:r>
              <a:endParaRPr kumimoji="1" lang="zh-TW" altLang="en-US" sz="2000" dirty="0">
                <a:solidFill>
                  <a:prstClr val="black"/>
                </a:solidFill>
                <a:ea typeface="新細明體" panose="02020500000000000000" pitchFamily="18" charset="-120"/>
                <a:cs typeface="Arial" panose="020B0604020202020204" pitchFamily="34" charset="0"/>
              </a:endParaRPr>
            </a:p>
          </p:txBody>
        </p:sp>
        <p:cxnSp>
          <p:nvCxnSpPr>
            <p:cNvPr id="49" name="直線箭頭接點 88">
              <a:extLst>
                <a:ext uri="{FF2B5EF4-FFF2-40B4-BE49-F238E27FC236}">
                  <a16:creationId xmlns:a16="http://schemas.microsoft.com/office/drawing/2014/main" id="{3DD13F94-F7CD-4FDF-8B81-7EB59057788F}"/>
                </a:ext>
              </a:extLst>
            </p:cNvPr>
            <p:cNvCxnSpPr>
              <a:cxnSpLocks/>
              <a:stCxn id="37" idx="2"/>
              <a:endCxn id="38" idx="0"/>
            </p:cNvCxnSpPr>
            <p:nvPr/>
          </p:nvCxnSpPr>
          <p:spPr>
            <a:xfrm>
              <a:off x="9089829" y="4866046"/>
              <a:ext cx="0" cy="609846"/>
            </a:xfrm>
            <a:prstGeom prst="straightConnector1">
              <a:avLst/>
            </a:prstGeom>
            <a:noFill/>
            <a:ln w="38100" cap="flat" cmpd="sng" algn="ctr">
              <a:solidFill>
                <a:sysClr val="windowText" lastClr="000000"/>
              </a:solidFill>
              <a:prstDash val="solid"/>
              <a:miter lim="800000"/>
              <a:tailEnd type="triangle" w="lg" len="lg"/>
            </a:ln>
            <a:effectLst/>
          </p:spPr>
        </p:cxnSp>
      </p:grpSp>
      <p:grpSp>
        <p:nvGrpSpPr>
          <p:cNvPr id="101" name="组合 100">
            <a:extLst>
              <a:ext uri="{FF2B5EF4-FFF2-40B4-BE49-F238E27FC236}">
                <a16:creationId xmlns:a16="http://schemas.microsoft.com/office/drawing/2014/main" id="{025387E0-4BA9-4FBF-A6E6-ED2BD36AC695}"/>
              </a:ext>
            </a:extLst>
          </p:cNvPr>
          <p:cNvGrpSpPr/>
          <p:nvPr/>
        </p:nvGrpSpPr>
        <p:grpSpPr>
          <a:xfrm>
            <a:off x="1343383" y="3449288"/>
            <a:ext cx="8939956" cy="2955243"/>
            <a:chOff x="1343383" y="3449288"/>
            <a:chExt cx="8939956" cy="2955243"/>
          </a:xfrm>
        </p:grpSpPr>
        <p:sp>
          <p:nvSpPr>
            <p:cNvPr id="50" name="矩形 49">
              <a:extLst>
                <a:ext uri="{FF2B5EF4-FFF2-40B4-BE49-F238E27FC236}">
                  <a16:creationId xmlns:a16="http://schemas.microsoft.com/office/drawing/2014/main" id="{502F7D22-4AE9-4C67-AB81-B126CCD0B5CB}"/>
                </a:ext>
              </a:extLst>
            </p:cNvPr>
            <p:cNvSpPr/>
            <p:nvPr/>
          </p:nvSpPr>
          <p:spPr>
            <a:xfrm>
              <a:off x="1343383" y="3482099"/>
              <a:ext cx="8870397" cy="2922432"/>
            </a:xfrm>
            <a:prstGeom prst="rect">
              <a:avLst/>
            </a:prstGeom>
            <a:noFill/>
            <a:ln w="1905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2" name="文字方塊 18">
              <a:extLst>
                <a:ext uri="{FF2B5EF4-FFF2-40B4-BE49-F238E27FC236}">
                  <a16:creationId xmlns:a16="http://schemas.microsoft.com/office/drawing/2014/main" id="{2DDEFA7F-6EDB-4BF9-BEAE-D57B493E4A34}"/>
                </a:ext>
              </a:extLst>
            </p:cNvPr>
            <p:cNvSpPr txBox="1"/>
            <p:nvPr/>
          </p:nvSpPr>
          <p:spPr>
            <a:xfrm>
              <a:off x="4620121" y="3449288"/>
              <a:ext cx="5663218" cy="523220"/>
            </a:xfrm>
            <a:prstGeom prst="rect">
              <a:avLst/>
            </a:prstGeom>
            <a:noFill/>
          </p:spPr>
          <p:txBody>
            <a:bodyPr wrap="none" rtlCol="0">
              <a:spAutoFit/>
            </a:bodyPr>
            <a:lstStyle/>
            <a:p>
              <a:pPr algn="ctr">
                <a:defRPr/>
              </a:pPr>
              <a:r>
                <a:rPr kumimoji="1" lang="en-US" altLang="zh-TW" sz="2800" b="1" dirty="0" err="1">
                  <a:solidFill>
                    <a:srgbClr val="C00000"/>
                  </a:solidFill>
                  <a:ea typeface="新細明體" panose="02020500000000000000" pitchFamily="18" charset="-120"/>
                  <a:cs typeface="Arial" panose="020B0604020202020204" pitchFamily="34" charset="0"/>
                </a:rPr>
                <a:t>A</a:t>
              </a:r>
              <a:r>
                <a:rPr kumimoji="1" lang="en-US" altLang="zh-CN" sz="2800" b="1" dirty="0" err="1">
                  <a:solidFill>
                    <a:srgbClr val="C00000"/>
                  </a:solidFill>
                  <a:ea typeface="新細明體" panose="02020500000000000000" pitchFamily="18" charset="-120"/>
                  <a:cs typeface="Arial" panose="020B0604020202020204" pitchFamily="34" charset="0"/>
                </a:rPr>
                <a:t>oA</a:t>
              </a:r>
              <a:r>
                <a:rPr kumimoji="1" lang="en-US" altLang="zh-CN" sz="2800" b="1" dirty="0">
                  <a:solidFill>
                    <a:srgbClr val="C00000"/>
                  </a:solidFill>
                  <a:ea typeface="新細明體" panose="02020500000000000000" pitchFamily="18" charset="-120"/>
                  <a:cs typeface="Arial" panose="020B0604020202020204" pitchFamily="34" charset="0"/>
                </a:rPr>
                <a:t> Estimation via Overhearing</a:t>
              </a:r>
              <a:endParaRPr kumimoji="1" lang="zh-TW" altLang="en-US" sz="2800" b="1" dirty="0">
                <a:solidFill>
                  <a:srgbClr val="C00000"/>
                </a:solidFill>
                <a:ea typeface="新細明體" panose="02020500000000000000" pitchFamily="18" charset="-120"/>
                <a:cs typeface="Arial" panose="020B0604020202020204" pitchFamily="34" charset="0"/>
              </a:endParaRPr>
            </a:p>
          </p:txBody>
        </p:sp>
      </p:grpSp>
      <p:grpSp>
        <p:nvGrpSpPr>
          <p:cNvPr id="100" name="组合 99">
            <a:extLst>
              <a:ext uri="{FF2B5EF4-FFF2-40B4-BE49-F238E27FC236}">
                <a16:creationId xmlns:a16="http://schemas.microsoft.com/office/drawing/2014/main" id="{2C36BE96-E844-4D6F-B5CC-142E2BA86A0A}"/>
              </a:ext>
            </a:extLst>
          </p:cNvPr>
          <p:cNvGrpSpPr/>
          <p:nvPr/>
        </p:nvGrpSpPr>
        <p:grpSpPr>
          <a:xfrm>
            <a:off x="670993" y="2702582"/>
            <a:ext cx="2075000" cy="1194860"/>
            <a:chOff x="670993" y="2702582"/>
            <a:chExt cx="2075000" cy="1194860"/>
          </a:xfrm>
        </p:grpSpPr>
        <p:cxnSp>
          <p:nvCxnSpPr>
            <p:cNvPr id="51" name="直線箭頭接點 40">
              <a:extLst>
                <a:ext uri="{FF2B5EF4-FFF2-40B4-BE49-F238E27FC236}">
                  <a16:creationId xmlns:a16="http://schemas.microsoft.com/office/drawing/2014/main" id="{D7570268-71C1-45E7-870C-209C21CB4EF6}"/>
                </a:ext>
              </a:extLst>
            </p:cNvPr>
            <p:cNvCxnSpPr>
              <a:cxnSpLocks/>
            </p:cNvCxnSpPr>
            <p:nvPr/>
          </p:nvCxnSpPr>
          <p:spPr>
            <a:xfrm>
              <a:off x="2683492" y="2724599"/>
              <a:ext cx="0" cy="1172843"/>
            </a:xfrm>
            <a:prstGeom prst="straightConnector1">
              <a:avLst/>
            </a:prstGeom>
            <a:noFill/>
            <a:ln w="38100" cap="flat" cmpd="sng" algn="ctr">
              <a:solidFill>
                <a:srgbClr val="C00000"/>
              </a:solidFill>
              <a:prstDash val="solid"/>
              <a:miter lim="800000"/>
              <a:tailEnd type="triangle" w="lg" len="lg"/>
            </a:ln>
            <a:effectLst/>
          </p:spPr>
        </p:cxnSp>
        <p:sp>
          <p:nvSpPr>
            <p:cNvPr id="53" name="文字方塊 18">
              <a:extLst>
                <a:ext uri="{FF2B5EF4-FFF2-40B4-BE49-F238E27FC236}">
                  <a16:creationId xmlns:a16="http://schemas.microsoft.com/office/drawing/2014/main" id="{A0D5168E-7814-4CB2-BF0C-1F97383D919D}"/>
                </a:ext>
              </a:extLst>
            </p:cNvPr>
            <p:cNvSpPr txBox="1"/>
            <p:nvPr/>
          </p:nvSpPr>
          <p:spPr>
            <a:xfrm>
              <a:off x="670993" y="2702582"/>
              <a:ext cx="2075000" cy="707886"/>
            </a:xfrm>
            <a:prstGeom prst="rect">
              <a:avLst/>
            </a:prstGeom>
            <a:noFill/>
          </p:spPr>
          <p:txBody>
            <a:bodyPr wrap="square" rtlCol="0">
              <a:spAutoFit/>
            </a:bodyPr>
            <a:lstStyle/>
            <a:p>
              <a:pPr algn="ctr">
                <a:defRPr/>
              </a:pPr>
              <a:r>
                <a:rPr kumimoji="1" lang="en-US" altLang="zh-TW" sz="2000" dirty="0">
                  <a:solidFill>
                    <a:srgbClr val="C00000"/>
                  </a:solidFill>
                  <a:ea typeface="新細明體" panose="02020500000000000000" pitchFamily="18" charset="-120"/>
                  <a:cs typeface="Arial" panose="020B0604020202020204" pitchFamily="34" charset="0"/>
                </a:rPr>
                <a:t>IQ Samples and</a:t>
              </a:r>
            </a:p>
            <a:p>
              <a:pPr algn="ctr">
                <a:defRPr/>
              </a:pPr>
              <a:r>
                <a:rPr kumimoji="1" lang="en-US" altLang="zh-TW" sz="2000" dirty="0">
                  <a:solidFill>
                    <a:srgbClr val="C00000"/>
                  </a:solidFill>
                  <a:ea typeface="新細明體" panose="02020500000000000000" pitchFamily="18" charset="-120"/>
                  <a:cs typeface="Arial" panose="020B0604020202020204" pitchFamily="34" charset="0"/>
                </a:rPr>
                <a:t>Packet Stream</a:t>
              </a:r>
              <a:endParaRPr kumimoji="1" lang="zh-TW" altLang="en-US" sz="2000" dirty="0">
                <a:solidFill>
                  <a:srgbClr val="C00000"/>
                </a:solidFill>
                <a:ea typeface="新細明體" panose="02020500000000000000" pitchFamily="18" charset="-120"/>
                <a:cs typeface="Arial" panose="020B0604020202020204" pitchFamily="34" charset="0"/>
              </a:endParaRPr>
            </a:p>
          </p:txBody>
        </p:sp>
      </p:grpSp>
      <p:cxnSp>
        <p:nvCxnSpPr>
          <p:cNvPr id="54" name="直線箭頭接點 88">
            <a:extLst>
              <a:ext uri="{FF2B5EF4-FFF2-40B4-BE49-F238E27FC236}">
                <a16:creationId xmlns:a16="http://schemas.microsoft.com/office/drawing/2014/main" id="{3538053B-ED4E-4758-934E-F219842D601F}"/>
              </a:ext>
            </a:extLst>
          </p:cNvPr>
          <p:cNvCxnSpPr>
            <a:cxnSpLocks/>
            <a:stCxn id="39" idx="1"/>
            <a:endCxn id="55" idx="3"/>
          </p:cNvCxnSpPr>
          <p:nvPr/>
        </p:nvCxnSpPr>
        <p:spPr>
          <a:xfrm flipH="1">
            <a:off x="2314230" y="5872693"/>
            <a:ext cx="681936" cy="1757"/>
          </a:xfrm>
          <a:prstGeom prst="straightConnector1">
            <a:avLst/>
          </a:prstGeom>
          <a:noFill/>
          <a:ln w="38100" cap="flat" cmpd="sng" algn="ctr">
            <a:solidFill>
              <a:srgbClr val="C00000"/>
            </a:solidFill>
            <a:prstDash val="solid"/>
            <a:miter lim="800000"/>
            <a:tailEnd type="triangle" w="lg" len="lg"/>
          </a:ln>
          <a:effectLst/>
        </p:spPr>
      </p:cxnSp>
      <p:sp>
        <p:nvSpPr>
          <p:cNvPr id="55" name="文字方塊 18">
            <a:extLst>
              <a:ext uri="{FF2B5EF4-FFF2-40B4-BE49-F238E27FC236}">
                <a16:creationId xmlns:a16="http://schemas.microsoft.com/office/drawing/2014/main" id="{926B701D-0B45-4730-888C-E89B3F960BB2}"/>
              </a:ext>
            </a:extLst>
          </p:cNvPr>
          <p:cNvSpPr txBox="1"/>
          <p:nvPr/>
        </p:nvSpPr>
        <p:spPr>
          <a:xfrm>
            <a:off x="1390451" y="5612840"/>
            <a:ext cx="923779" cy="523220"/>
          </a:xfrm>
          <a:prstGeom prst="rect">
            <a:avLst/>
          </a:prstGeom>
          <a:noFill/>
        </p:spPr>
        <p:txBody>
          <a:bodyPr wrap="square" rtlCol="0">
            <a:spAutoFit/>
          </a:bodyPr>
          <a:lstStyle/>
          <a:p>
            <a:pPr algn="ctr">
              <a:defRPr/>
            </a:pPr>
            <a:r>
              <a:rPr kumimoji="1" lang="en-US" altLang="zh-TW" sz="2800" b="1" dirty="0" err="1">
                <a:solidFill>
                  <a:srgbClr val="C00000"/>
                </a:solidFill>
                <a:ea typeface="新細明體" panose="02020500000000000000" pitchFamily="18" charset="-120"/>
                <a:cs typeface="Arial" panose="020B0604020202020204" pitchFamily="34" charset="0"/>
              </a:rPr>
              <a:t>AoA</a:t>
            </a:r>
            <a:endParaRPr kumimoji="1" lang="zh-TW" altLang="en-US" sz="2800" b="1" dirty="0">
              <a:solidFill>
                <a:srgbClr val="C00000"/>
              </a:solidFill>
              <a:ea typeface="新細明體" panose="02020500000000000000" pitchFamily="18" charset="-120"/>
              <a:cs typeface="Arial" panose="020B0604020202020204" pitchFamily="34" charset="0"/>
            </a:endParaRPr>
          </a:p>
        </p:txBody>
      </p:sp>
      <p:grpSp>
        <p:nvGrpSpPr>
          <p:cNvPr id="88" name="组合 87">
            <a:extLst>
              <a:ext uri="{FF2B5EF4-FFF2-40B4-BE49-F238E27FC236}">
                <a16:creationId xmlns:a16="http://schemas.microsoft.com/office/drawing/2014/main" id="{B7E00AA3-76AD-4C9D-AADA-5D6B261FBF4C}"/>
              </a:ext>
            </a:extLst>
          </p:cNvPr>
          <p:cNvGrpSpPr/>
          <p:nvPr/>
        </p:nvGrpSpPr>
        <p:grpSpPr>
          <a:xfrm>
            <a:off x="9117525" y="2486213"/>
            <a:ext cx="1313180" cy="863414"/>
            <a:chOff x="9117525" y="2486213"/>
            <a:chExt cx="1313180" cy="863414"/>
          </a:xfrm>
        </p:grpSpPr>
        <p:grpSp>
          <p:nvGrpSpPr>
            <p:cNvPr id="57" name="群組 3165">
              <a:extLst>
                <a:ext uri="{FF2B5EF4-FFF2-40B4-BE49-F238E27FC236}">
                  <a16:creationId xmlns:a16="http://schemas.microsoft.com/office/drawing/2014/main" id="{DD4C1B96-5BD9-4631-85B2-F72662B1A997}"/>
                </a:ext>
              </a:extLst>
            </p:cNvPr>
            <p:cNvGrpSpPr/>
            <p:nvPr/>
          </p:nvGrpSpPr>
          <p:grpSpPr>
            <a:xfrm>
              <a:off x="9301029" y="2486213"/>
              <a:ext cx="966996" cy="469756"/>
              <a:chOff x="609564" y="959066"/>
              <a:chExt cx="1520190" cy="738491"/>
            </a:xfrm>
          </p:grpSpPr>
          <p:sp>
            <p:nvSpPr>
              <p:cNvPr id="58" name="圓角矩形 3166">
                <a:extLst>
                  <a:ext uri="{FF2B5EF4-FFF2-40B4-BE49-F238E27FC236}">
                    <a16:creationId xmlns:a16="http://schemas.microsoft.com/office/drawing/2014/main" id="{8180AFEA-5447-4C22-BD8E-0F187B4D2E00}"/>
                  </a:ext>
                </a:extLst>
              </p:cNvPr>
              <p:cNvSpPr/>
              <p:nvPr/>
            </p:nvSpPr>
            <p:spPr>
              <a:xfrm>
                <a:off x="609564" y="959066"/>
                <a:ext cx="1520190" cy="364057"/>
              </a:xfrm>
              <a:prstGeom prst="roundRect">
                <a:avLst/>
              </a:prstGeom>
              <a:solidFill>
                <a:srgbClr val="0280F9"/>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1" i="0" u="none" strike="noStrike" kern="0" cap="none" spc="0" normalizeH="0" baseline="0" noProof="0" dirty="0">
                  <a:ln>
                    <a:noFill/>
                  </a:ln>
                  <a:solidFill>
                    <a:prstClr val="white"/>
                  </a:solidFill>
                  <a:effectLst/>
                  <a:uLnTx/>
                  <a:uFillTx/>
                  <a:latin typeface="等线" panose="020F0502020204030204"/>
                  <a:ea typeface="新細明體" panose="02020500000000000000" pitchFamily="18" charset="-120"/>
                  <a:cs typeface="Arial" panose="020B0604020202020204" pitchFamily="34" charset="0"/>
                </a:endParaRPr>
              </a:p>
            </p:txBody>
          </p:sp>
          <p:grpSp>
            <p:nvGrpSpPr>
              <p:cNvPr id="59" name="群組 3167">
                <a:extLst>
                  <a:ext uri="{FF2B5EF4-FFF2-40B4-BE49-F238E27FC236}">
                    <a16:creationId xmlns:a16="http://schemas.microsoft.com/office/drawing/2014/main" id="{C06E15CF-9F62-4B69-8A8C-A895EA3FE457}"/>
                  </a:ext>
                </a:extLst>
              </p:cNvPr>
              <p:cNvGrpSpPr/>
              <p:nvPr/>
            </p:nvGrpSpPr>
            <p:grpSpPr>
              <a:xfrm>
                <a:off x="755535" y="1314450"/>
                <a:ext cx="274321" cy="377190"/>
                <a:chOff x="6869429" y="1943100"/>
                <a:chExt cx="274321" cy="377190"/>
              </a:xfrm>
            </p:grpSpPr>
            <p:cxnSp>
              <p:nvCxnSpPr>
                <p:cNvPr id="72" name="直線接點 3182">
                  <a:extLst>
                    <a:ext uri="{FF2B5EF4-FFF2-40B4-BE49-F238E27FC236}">
                      <a16:creationId xmlns:a16="http://schemas.microsoft.com/office/drawing/2014/main" id="{4FE1FB53-A9C1-4A25-8E1E-505410372462}"/>
                    </a:ext>
                  </a:extLst>
                </p:cNvPr>
                <p:cNvCxnSpPr>
                  <a:cxnSpLocks/>
                </p:cNvCxnSpPr>
                <p:nvPr/>
              </p:nvCxnSpPr>
              <p:spPr>
                <a:xfrm>
                  <a:off x="7006589" y="1943100"/>
                  <a:ext cx="0" cy="377190"/>
                </a:xfrm>
                <a:prstGeom prst="line">
                  <a:avLst/>
                </a:prstGeom>
                <a:noFill/>
                <a:ln w="28575" cap="flat" cmpd="sng" algn="ctr">
                  <a:solidFill>
                    <a:srgbClr val="0280F9"/>
                  </a:solidFill>
                  <a:prstDash val="solid"/>
                  <a:miter lim="800000"/>
                </a:ln>
                <a:effectLst/>
              </p:spPr>
            </p:cxnSp>
            <p:cxnSp>
              <p:nvCxnSpPr>
                <p:cNvPr id="73" name="直線接點 3184">
                  <a:extLst>
                    <a:ext uri="{FF2B5EF4-FFF2-40B4-BE49-F238E27FC236}">
                      <a16:creationId xmlns:a16="http://schemas.microsoft.com/office/drawing/2014/main" id="{86492D0C-FBF3-4445-841C-E8E562915AEA}"/>
                    </a:ext>
                  </a:extLst>
                </p:cNvPr>
                <p:cNvCxnSpPr>
                  <a:cxnSpLocks/>
                </p:cNvCxnSpPr>
                <p:nvPr/>
              </p:nvCxnSpPr>
              <p:spPr>
                <a:xfrm>
                  <a:off x="7006590" y="2137410"/>
                  <a:ext cx="137160" cy="182880"/>
                </a:xfrm>
                <a:prstGeom prst="line">
                  <a:avLst/>
                </a:prstGeom>
                <a:noFill/>
                <a:ln w="28575" cap="flat" cmpd="sng" algn="ctr">
                  <a:solidFill>
                    <a:srgbClr val="0280F9"/>
                  </a:solidFill>
                  <a:prstDash val="solid"/>
                  <a:miter lim="800000"/>
                </a:ln>
                <a:effectLst/>
              </p:spPr>
            </p:cxnSp>
            <p:cxnSp>
              <p:nvCxnSpPr>
                <p:cNvPr id="74" name="直線接點 3190">
                  <a:extLst>
                    <a:ext uri="{FF2B5EF4-FFF2-40B4-BE49-F238E27FC236}">
                      <a16:creationId xmlns:a16="http://schemas.microsoft.com/office/drawing/2014/main" id="{C9E2BC9E-3450-4C14-9D80-455DE37ED9D2}"/>
                    </a:ext>
                  </a:extLst>
                </p:cNvPr>
                <p:cNvCxnSpPr>
                  <a:cxnSpLocks/>
                </p:cNvCxnSpPr>
                <p:nvPr/>
              </p:nvCxnSpPr>
              <p:spPr>
                <a:xfrm flipH="1">
                  <a:off x="6869429" y="2137410"/>
                  <a:ext cx="137160" cy="182880"/>
                </a:xfrm>
                <a:prstGeom prst="line">
                  <a:avLst/>
                </a:prstGeom>
                <a:noFill/>
                <a:ln w="28575" cap="flat" cmpd="sng" algn="ctr">
                  <a:solidFill>
                    <a:srgbClr val="0280F9"/>
                  </a:solidFill>
                  <a:prstDash val="solid"/>
                  <a:miter lim="800000"/>
                </a:ln>
                <a:effectLst/>
              </p:spPr>
            </p:cxnSp>
          </p:grpSp>
          <p:grpSp>
            <p:nvGrpSpPr>
              <p:cNvPr id="60" name="群組 3168">
                <a:extLst>
                  <a:ext uri="{FF2B5EF4-FFF2-40B4-BE49-F238E27FC236}">
                    <a16:creationId xmlns:a16="http://schemas.microsoft.com/office/drawing/2014/main" id="{A4D6417B-FDE9-4961-BEC5-5CF2ABD0014A}"/>
                  </a:ext>
                </a:extLst>
              </p:cNvPr>
              <p:cNvGrpSpPr/>
              <p:nvPr/>
            </p:nvGrpSpPr>
            <p:grpSpPr>
              <a:xfrm>
                <a:off x="1392281" y="1318394"/>
                <a:ext cx="274321" cy="377190"/>
                <a:chOff x="6869429" y="1943100"/>
                <a:chExt cx="274321" cy="377190"/>
              </a:xfrm>
            </p:grpSpPr>
            <p:cxnSp>
              <p:nvCxnSpPr>
                <p:cNvPr id="69" name="直線接點 3178">
                  <a:extLst>
                    <a:ext uri="{FF2B5EF4-FFF2-40B4-BE49-F238E27FC236}">
                      <a16:creationId xmlns:a16="http://schemas.microsoft.com/office/drawing/2014/main" id="{10C1A6A8-E612-4D77-B207-6932349272D6}"/>
                    </a:ext>
                  </a:extLst>
                </p:cNvPr>
                <p:cNvCxnSpPr>
                  <a:cxnSpLocks/>
                </p:cNvCxnSpPr>
                <p:nvPr/>
              </p:nvCxnSpPr>
              <p:spPr>
                <a:xfrm>
                  <a:off x="7006589" y="1943100"/>
                  <a:ext cx="0" cy="377190"/>
                </a:xfrm>
                <a:prstGeom prst="line">
                  <a:avLst/>
                </a:prstGeom>
                <a:noFill/>
                <a:ln w="28575" cap="flat" cmpd="sng" algn="ctr">
                  <a:solidFill>
                    <a:srgbClr val="0280F9"/>
                  </a:solidFill>
                  <a:prstDash val="solid"/>
                  <a:miter lim="800000"/>
                </a:ln>
                <a:effectLst/>
              </p:spPr>
            </p:cxnSp>
            <p:cxnSp>
              <p:nvCxnSpPr>
                <p:cNvPr id="70" name="直線接點 3179">
                  <a:extLst>
                    <a:ext uri="{FF2B5EF4-FFF2-40B4-BE49-F238E27FC236}">
                      <a16:creationId xmlns:a16="http://schemas.microsoft.com/office/drawing/2014/main" id="{84EA1B8E-8D3D-4862-A899-E9BCE81D8673}"/>
                    </a:ext>
                  </a:extLst>
                </p:cNvPr>
                <p:cNvCxnSpPr>
                  <a:cxnSpLocks/>
                </p:cNvCxnSpPr>
                <p:nvPr/>
              </p:nvCxnSpPr>
              <p:spPr>
                <a:xfrm>
                  <a:off x="7006590" y="2137410"/>
                  <a:ext cx="137160" cy="182880"/>
                </a:xfrm>
                <a:prstGeom prst="line">
                  <a:avLst/>
                </a:prstGeom>
                <a:noFill/>
                <a:ln w="28575" cap="flat" cmpd="sng" algn="ctr">
                  <a:solidFill>
                    <a:srgbClr val="0280F9"/>
                  </a:solidFill>
                  <a:prstDash val="solid"/>
                  <a:miter lim="800000"/>
                </a:ln>
                <a:effectLst/>
              </p:spPr>
            </p:cxnSp>
            <p:cxnSp>
              <p:nvCxnSpPr>
                <p:cNvPr id="71" name="直線接點 3181">
                  <a:extLst>
                    <a:ext uri="{FF2B5EF4-FFF2-40B4-BE49-F238E27FC236}">
                      <a16:creationId xmlns:a16="http://schemas.microsoft.com/office/drawing/2014/main" id="{518B395A-14B4-4140-8B6D-86D864B97F87}"/>
                    </a:ext>
                  </a:extLst>
                </p:cNvPr>
                <p:cNvCxnSpPr>
                  <a:cxnSpLocks/>
                </p:cNvCxnSpPr>
                <p:nvPr/>
              </p:nvCxnSpPr>
              <p:spPr>
                <a:xfrm flipH="1">
                  <a:off x="6869429" y="2137410"/>
                  <a:ext cx="137160" cy="182880"/>
                </a:xfrm>
                <a:prstGeom prst="line">
                  <a:avLst/>
                </a:prstGeom>
                <a:noFill/>
                <a:ln w="28575" cap="flat" cmpd="sng" algn="ctr">
                  <a:solidFill>
                    <a:srgbClr val="0280F9"/>
                  </a:solidFill>
                  <a:prstDash val="solid"/>
                  <a:miter lim="800000"/>
                </a:ln>
                <a:effectLst/>
              </p:spPr>
            </p:cxnSp>
          </p:grpSp>
          <p:grpSp>
            <p:nvGrpSpPr>
              <p:cNvPr id="61" name="群組 3169">
                <a:extLst>
                  <a:ext uri="{FF2B5EF4-FFF2-40B4-BE49-F238E27FC236}">
                    <a16:creationId xmlns:a16="http://schemas.microsoft.com/office/drawing/2014/main" id="{425AA3E6-92B5-4437-ADFA-349E92FD4753}"/>
                  </a:ext>
                </a:extLst>
              </p:cNvPr>
              <p:cNvGrpSpPr/>
              <p:nvPr/>
            </p:nvGrpSpPr>
            <p:grpSpPr>
              <a:xfrm>
                <a:off x="1710654" y="1316422"/>
                <a:ext cx="274321" cy="377190"/>
                <a:chOff x="6869429" y="1943100"/>
                <a:chExt cx="274321" cy="377190"/>
              </a:xfrm>
            </p:grpSpPr>
            <p:cxnSp>
              <p:nvCxnSpPr>
                <p:cNvPr id="66" name="直線接點 3174">
                  <a:extLst>
                    <a:ext uri="{FF2B5EF4-FFF2-40B4-BE49-F238E27FC236}">
                      <a16:creationId xmlns:a16="http://schemas.microsoft.com/office/drawing/2014/main" id="{978062F5-2A00-477B-8846-A75AA0A0A49F}"/>
                    </a:ext>
                  </a:extLst>
                </p:cNvPr>
                <p:cNvCxnSpPr>
                  <a:cxnSpLocks/>
                </p:cNvCxnSpPr>
                <p:nvPr/>
              </p:nvCxnSpPr>
              <p:spPr>
                <a:xfrm>
                  <a:off x="7006589" y="1943100"/>
                  <a:ext cx="0" cy="377190"/>
                </a:xfrm>
                <a:prstGeom prst="line">
                  <a:avLst/>
                </a:prstGeom>
                <a:noFill/>
                <a:ln w="28575" cap="flat" cmpd="sng" algn="ctr">
                  <a:solidFill>
                    <a:srgbClr val="0280F9"/>
                  </a:solidFill>
                  <a:prstDash val="solid"/>
                  <a:miter lim="800000"/>
                </a:ln>
                <a:effectLst/>
              </p:spPr>
            </p:cxnSp>
            <p:cxnSp>
              <p:nvCxnSpPr>
                <p:cNvPr id="67" name="直線接點 3175">
                  <a:extLst>
                    <a:ext uri="{FF2B5EF4-FFF2-40B4-BE49-F238E27FC236}">
                      <a16:creationId xmlns:a16="http://schemas.microsoft.com/office/drawing/2014/main" id="{A00A2DF6-0775-4EDC-8052-73249B09B06D}"/>
                    </a:ext>
                  </a:extLst>
                </p:cNvPr>
                <p:cNvCxnSpPr>
                  <a:cxnSpLocks/>
                </p:cNvCxnSpPr>
                <p:nvPr/>
              </p:nvCxnSpPr>
              <p:spPr>
                <a:xfrm>
                  <a:off x="7006590" y="2137410"/>
                  <a:ext cx="137160" cy="182880"/>
                </a:xfrm>
                <a:prstGeom prst="line">
                  <a:avLst/>
                </a:prstGeom>
                <a:noFill/>
                <a:ln w="28575" cap="flat" cmpd="sng" algn="ctr">
                  <a:solidFill>
                    <a:srgbClr val="0280F9"/>
                  </a:solidFill>
                  <a:prstDash val="solid"/>
                  <a:miter lim="800000"/>
                </a:ln>
                <a:effectLst/>
              </p:spPr>
            </p:cxnSp>
            <p:cxnSp>
              <p:nvCxnSpPr>
                <p:cNvPr id="68" name="直線接點 3177">
                  <a:extLst>
                    <a:ext uri="{FF2B5EF4-FFF2-40B4-BE49-F238E27FC236}">
                      <a16:creationId xmlns:a16="http://schemas.microsoft.com/office/drawing/2014/main" id="{5E287041-7824-404E-B730-C4697A2B3350}"/>
                    </a:ext>
                  </a:extLst>
                </p:cNvPr>
                <p:cNvCxnSpPr>
                  <a:cxnSpLocks/>
                </p:cNvCxnSpPr>
                <p:nvPr/>
              </p:nvCxnSpPr>
              <p:spPr>
                <a:xfrm flipH="1">
                  <a:off x="6869429" y="2137410"/>
                  <a:ext cx="137160" cy="182880"/>
                </a:xfrm>
                <a:prstGeom prst="line">
                  <a:avLst/>
                </a:prstGeom>
                <a:noFill/>
                <a:ln w="28575" cap="flat" cmpd="sng" algn="ctr">
                  <a:solidFill>
                    <a:srgbClr val="0280F9"/>
                  </a:solidFill>
                  <a:prstDash val="solid"/>
                  <a:miter lim="800000"/>
                </a:ln>
                <a:effectLst/>
              </p:spPr>
            </p:cxnSp>
          </p:grpSp>
          <p:grpSp>
            <p:nvGrpSpPr>
              <p:cNvPr id="62" name="群組 3170">
                <a:extLst>
                  <a:ext uri="{FF2B5EF4-FFF2-40B4-BE49-F238E27FC236}">
                    <a16:creationId xmlns:a16="http://schemas.microsoft.com/office/drawing/2014/main" id="{9BCA548D-5535-43CA-9BE7-B986563D6609}"/>
                  </a:ext>
                </a:extLst>
              </p:cNvPr>
              <p:cNvGrpSpPr/>
              <p:nvPr/>
            </p:nvGrpSpPr>
            <p:grpSpPr>
              <a:xfrm>
                <a:off x="1073908" y="1320367"/>
                <a:ext cx="274321" cy="377190"/>
                <a:chOff x="6869429" y="1943100"/>
                <a:chExt cx="274321" cy="377190"/>
              </a:xfrm>
            </p:grpSpPr>
            <p:cxnSp>
              <p:nvCxnSpPr>
                <p:cNvPr id="63" name="直線接點 3171">
                  <a:extLst>
                    <a:ext uri="{FF2B5EF4-FFF2-40B4-BE49-F238E27FC236}">
                      <a16:creationId xmlns:a16="http://schemas.microsoft.com/office/drawing/2014/main" id="{4F536AA0-AC28-4F68-8C9E-1EFC7474A6E5}"/>
                    </a:ext>
                  </a:extLst>
                </p:cNvPr>
                <p:cNvCxnSpPr>
                  <a:cxnSpLocks/>
                </p:cNvCxnSpPr>
                <p:nvPr/>
              </p:nvCxnSpPr>
              <p:spPr>
                <a:xfrm>
                  <a:off x="7006589" y="1943100"/>
                  <a:ext cx="0" cy="377190"/>
                </a:xfrm>
                <a:prstGeom prst="line">
                  <a:avLst/>
                </a:prstGeom>
                <a:noFill/>
                <a:ln w="28575" cap="flat" cmpd="sng" algn="ctr">
                  <a:solidFill>
                    <a:srgbClr val="0280F9"/>
                  </a:solidFill>
                  <a:prstDash val="solid"/>
                  <a:miter lim="800000"/>
                </a:ln>
                <a:effectLst/>
              </p:spPr>
            </p:cxnSp>
            <p:cxnSp>
              <p:nvCxnSpPr>
                <p:cNvPr id="64" name="直線接點 3172">
                  <a:extLst>
                    <a:ext uri="{FF2B5EF4-FFF2-40B4-BE49-F238E27FC236}">
                      <a16:creationId xmlns:a16="http://schemas.microsoft.com/office/drawing/2014/main" id="{ED6907FD-03E2-415E-BA45-55FAA8CB1366}"/>
                    </a:ext>
                  </a:extLst>
                </p:cNvPr>
                <p:cNvCxnSpPr>
                  <a:cxnSpLocks/>
                </p:cNvCxnSpPr>
                <p:nvPr/>
              </p:nvCxnSpPr>
              <p:spPr>
                <a:xfrm>
                  <a:off x="7006590" y="2137410"/>
                  <a:ext cx="137160" cy="182880"/>
                </a:xfrm>
                <a:prstGeom prst="line">
                  <a:avLst/>
                </a:prstGeom>
                <a:noFill/>
                <a:ln w="28575" cap="flat" cmpd="sng" algn="ctr">
                  <a:solidFill>
                    <a:srgbClr val="0280F9"/>
                  </a:solidFill>
                  <a:prstDash val="solid"/>
                  <a:miter lim="800000"/>
                </a:ln>
                <a:effectLst/>
              </p:spPr>
            </p:cxnSp>
            <p:cxnSp>
              <p:nvCxnSpPr>
                <p:cNvPr id="65" name="直線接點 3173">
                  <a:extLst>
                    <a:ext uri="{FF2B5EF4-FFF2-40B4-BE49-F238E27FC236}">
                      <a16:creationId xmlns:a16="http://schemas.microsoft.com/office/drawing/2014/main" id="{6046851E-47D9-409D-9664-6A9DC5495828}"/>
                    </a:ext>
                  </a:extLst>
                </p:cNvPr>
                <p:cNvCxnSpPr>
                  <a:cxnSpLocks/>
                </p:cNvCxnSpPr>
                <p:nvPr/>
              </p:nvCxnSpPr>
              <p:spPr>
                <a:xfrm flipH="1">
                  <a:off x="6869429" y="2137410"/>
                  <a:ext cx="137160" cy="182880"/>
                </a:xfrm>
                <a:prstGeom prst="line">
                  <a:avLst/>
                </a:prstGeom>
                <a:noFill/>
                <a:ln w="28575" cap="flat" cmpd="sng" algn="ctr">
                  <a:solidFill>
                    <a:srgbClr val="0280F9"/>
                  </a:solidFill>
                  <a:prstDash val="solid"/>
                  <a:miter lim="800000"/>
                </a:ln>
                <a:effectLst/>
              </p:spPr>
            </p:cxnSp>
          </p:grpSp>
        </p:grpSp>
        <p:sp>
          <p:nvSpPr>
            <p:cNvPr id="75" name="文字方塊 18">
              <a:extLst>
                <a:ext uri="{FF2B5EF4-FFF2-40B4-BE49-F238E27FC236}">
                  <a16:creationId xmlns:a16="http://schemas.microsoft.com/office/drawing/2014/main" id="{2282BB9A-6C84-42E3-962B-5859C340EAB9}"/>
                </a:ext>
              </a:extLst>
            </p:cNvPr>
            <p:cNvSpPr txBox="1"/>
            <p:nvPr/>
          </p:nvSpPr>
          <p:spPr>
            <a:xfrm>
              <a:off x="9117525" y="2887962"/>
              <a:ext cx="1313180" cy="461665"/>
            </a:xfrm>
            <a:prstGeom prst="rect">
              <a:avLst/>
            </a:prstGeom>
            <a:noFill/>
          </p:spPr>
          <p:txBody>
            <a:bodyPr wrap="none" rtlCol="0">
              <a:spAutoFit/>
            </a:bodyPr>
            <a:lstStyle/>
            <a:p>
              <a:pPr algn="ctr">
                <a:defRPr/>
              </a:pPr>
              <a:r>
                <a:rPr kumimoji="1" lang="en-US" altLang="zh-TW" sz="2400" b="1" dirty="0">
                  <a:solidFill>
                    <a:prstClr val="black"/>
                  </a:solidFill>
                  <a:ea typeface="新細明體" panose="02020500000000000000" pitchFamily="18" charset="-120"/>
                  <a:cs typeface="Arial" panose="020B0604020202020204" pitchFamily="34" charset="0"/>
                </a:rPr>
                <a:t>Locator</a:t>
              </a:r>
              <a:endParaRPr kumimoji="1" lang="zh-TW" altLang="en-US" sz="2400" b="1" dirty="0">
                <a:solidFill>
                  <a:prstClr val="black"/>
                </a:solidFill>
                <a:ea typeface="新細明體" panose="02020500000000000000" pitchFamily="18" charset="-120"/>
                <a:cs typeface="Arial" panose="020B0604020202020204" pitchFamily="34" charset="0"/>
              </a:endParaRPr>
            </a:p>
          </p:txBody>
        </p:sp>
      </p:grpSp>
      <p:grpSp>
        <p:nvGrpSpPr>
          <p:cNvPr id="97" name="组合 96">
            <a:extLst>
              <a:ext uri="{FF2B5EF4-FFF2-40B4-BE49-F238E27FC236}">
                <a16:creationId xmlns:a16="http://schemas.microsoft.com/office/drawing/2014/main" id="{B490800C-5343-443D-B31F-2B6BD57B980F}"/>
              </a:ext>
            </a:extLst>
          </p:cNvPr>
          <p:cNvGrpSpPr/>
          <p:nvPr/>
        </p:nvGrpSpPr>
        <p:grpSpPr>
          <a:xfrm>
            <a:off x="7424857" y="857876"/>
            <a:ext cx="1880643" cy="1987911"/>
            <a:chOff x="7424857" y="857876"/>
            <a:chExt cx="1880643" cy="1987911"/>
          </a:xfrm>
        </p:grpSpPr>
        <p:cxnSp>
          <p:nvCxnSpPr>
            <p:cNvPr id="21" name="直線箭頭接點 40">
              <a:extLst>
                <a:ext uri="{FF2B5EF4-FFF2-40B4-BE49-F238E27FC236}">
                  <a16:creationId xmlns:a16="http://schemas.microsoft.com/office/drawing/2014/main" id="{8001FD42-DE5D-4A96-B0CE-C19DEE8D1C0F}"/>
                </a:ext>
              </a:extLst>
            </p:cNvPr>
            <p:cNvCxnSpPr>
              <a:cxnSpLocks/>
            </p:cNvCxnSpPr>
            <p:nvPr/>
          </p:nvCxnSpPr>
          <p:spPr>
            <a:xfrm>
              <a:off x="8599622" y="1160642"/>
              <a:ext cx="0" cy="1216824"/>
            </a:xfrm>
            <a:prstGeom prst="straightConnector1">
              <a:avLst/>
            </a:prstGeom>
            <a:noFill/>
            <a:ln w="38100" cap="flat" cmpd="sng" algn="ctr">
              <a:solidFill>
                <a:srgbClr val="70AD47">
                  <a:lumMod val="50000"/>
                </a:srgbClr>
              </a:solidFill>
              <a:prstDash val="solid"/>
              <a:miter lim="800000"/>
              <a:tailEnd type="triangle" w="lg" len="lg"/>
            </a:ln>
            <a:effectLst/>
          </p:spPr>
        </p:cxnSp>
        <p:cxnSp>
          <p:nvCxnSpPr>
            <p:cNvPr id="56" name="直線箭頭接點 40">
              <a:extLst>
                <a:ext uri="{FF2B5EF4-FFF2-40B4-BE49-F238E27FC236}">
                  <a16:creationId xmlns:a16="http://schemas.microsoft.com/office/drawing/2014/main" id="{3C8F8360-F139-4270-85BF-D4E582371627}"/>
                </a:ext>
              </a:extLst>
            </p:cNvPr>
            <p:cNvCxnSpPr>
              <a:cxnSpLocks/>
            </p:cNvCxnSpPr>
            <p:nvPr/>
          </p:nvCxnSpPr>
          <p:spPr>
            <a:xfrm>
              <a:off x="8300817" y="1167842"/>
              <a:ext cx="0" cy="608412"/>
            </a:xfrm>
            <a:prstGeom prst="straightConnector1">
              <a:avLst/>
            </a:prstGeom>
            <a:noFill/>
            <a:ln w="38100" cap="flat" cmpd="sng" algn="ctr">
              <a:solidFill>
                <a:srgbClr val="ED7D31">
                  <a:lumMod val="75000"/>
                </a:srgbClr>
              </a:solidFill>
              <a:prstDash val="solid"/>
              <a:miter lim="800000"/>
              <a:tailEnd type="triangle" w="lg" len="lg"/>
            </a:ln>
            <a:effectLst/>
          </p:spPr>
        </p:cxnSp>
        <p:cxnSp>
          <p:nvCxnSpPr>
            <p:cNvPr id="76" name="直接连接符 75">
              <a:extLst>
                <a:ext uri="{FF2B5EF4-FFF2-40B4-BE49-F238E27FC236}">
                  <a16:creationId xmlns:a16="http://schemas.microsoft.com/office/drawing/2014/main" id="{AEF0A087-97D4-4248-92E7-50756FBF574B}"/>
                </a:ext>
              </a:extLst>
            </p:cNvPr>
            <p:cNvCxnSpPr>
              <a:cxnSpLocks/>
            </p:cNvCxnSpPr>
            <p:nvPr/>
          </p:nvCxnSpPr>
          <p:spPr>
            <a:xfrm>
              <a:off x="8293617" y="1175042"/>
              <a:ext cx="144783" cy="0"/>
            </a:xfrm>
            <a:prstGeom prst="line">
              <a:avLst/>
            </a:prstGeom>
            <a:noFill/>
            <a:ln w="38100" cap="flat" cmpd="sng" algn="ctr">
              <a:solidFill>
                <a:srgbClr val="ED7D31">
                  <a:lumMod val="75000"/>
                </a:srgbClr>
              </a:solidFill>
              <a:prstDash val="solid"/>
              <a:miter lim="800000"/>
            </a:ln>
            <a:effectLst/>
          </p:spPr>
        </p:cxnSp>
        <p:cxnSp>
          <p:nvCxnSpPr>
            <p:cNvPr id="77" name="直接连接符 76">
              <a:extLst>
                <a:ext uri="{FF2B5EF4-FFF2-40B4-BE49-F238E27FC236}">
                  <a16:creationId xmlns:a16="http://schemas.microsoft.com/office/drawing/2014/main" id="{A7CC6458-6E38-4325-8F81-78D622DDC360}"/>
                </a:ext>
              </a:extLst>
            </p:cNvPr>
            <p:cNvCxnSpPr>
              <a:cxnSpLocks/>
            </p:cNvCxnSpPr>
            <p:nvPr/>
          </p:nvCxnSpPr>
          <p:spPr>
            <a:xfrm>
              <a:off x="8460417" y="1176242"/>
              <a:ext cx="144783" cy="0"/>
            </a:xfrm>
            <a:prstGeom prst="line">
              <a:avLst/>
            </a:prstGeom>
            <a:noFill/>
            <a:ln w="38100" cap="flat" cmpd="sng" algn="ctr">
              <a:solidFill>
                <a:srgbClr val="70AD47">
                  <a:lumMod val="50000"/>
                </a:srgbClr>
              </a:solidFill>
              <a:prstDash val="solid"/>
              <a:miter lim="800000"/>
            </a:ln>
            <a:effectLst/>
          </p:spPr>
        </p:cxnSp>
        <p:cxnSp>
          <p:nvCxnSpPr>
            <p:cNvPr id="78" name="直接连接符 77">
              <a:extLst>
                <a:ext uri="{FF2B5EF4-FFF2-40B4-BE49-F238E27FC236}">
                  <a16:creationId xmlns:a16="http://schemas.microsoft.com/office/drawing/2014/main" id="{B1CF9D89-141B-49D2-8821-F10AA344B9EC}"/>
                </a:ext>
              </a:extLst>
            </p:cNvPr>
            <p:cNvCxnSpPr>
              <a:cxnSpLocks/>
            </p:cNvCxnSpPr>
            <p:nvPr/>
          </p:nvCxnSpPr>
          <p:spPr>
            <a:xfrm>
              <a:off x="8452800" y="857876"/>
              <a:ext cx="0" cy="341746"/>
            </a:xfrm>
            <a:prstGeom prst="line">
              <a:avLst/>
            </a:prstGeom>
            <a:noFill/>
            <a:ln w="38100" cap="flat" cmpd="sng" algn="ctr">
              <a:solidFill>
                <a:sysClr val="windowText" lastClr="000000"/>
              </a:solidFill>
              <a:prstDash val="solid"/>
              <a:miter lim="800000"/>
            </a:ln>
            <a:effectLst/>
          </p:spPr>
        </p:cxnSp>
        <p:grpSp>
          <p:nvGrpSpPr>
            <p:cNvPr id="94" name="组合 93">
              <a:extLst>
                <a:ext uri="{FF2B5EF4-FFF2-40B4-BE49-F238E27FC236}">
                  <a16:creationId xmlns:a16="http://schemas.microsoft.com/office/drawing/2014/main" id="{E99D6C1F-74BB-4B33-BF0F-40DC51A85F83}"/>
                </a:ext>
              </a:extLst>
            </p:cNvPr>
            <p:cNvGrpSpPr/>
            <p:nvPr/>
          </p:nvGrpSpPr>
          <p:grpSpPr>
            <a:xfrm>
              <a:off x="7424857" y="2384122"/>
              <a:ext cx="1880643" cy="461665"/>
              <a:chOff x="7424857" y="2384122"/>
              <a:chExt cx="1880643" cy="461665"/>
            </a:xfrm>
          </p:grpSpPr>
          <p:sp>
            <p:nvSpPr>
              <p:cNvPr id="22" name="矩形 21">
                <a:extLst>
                  <a:ext uri="{FF2B5EF4-FFF2-40B4-BE49-F238E27FC236}">
                    <a16:creationId xmlns:a16="http://schemas.microsoft.com/office/drawing/2014/main" id="{7CBE4DDB-9210-4329-A74B-13FAB0D794EE}"/>
                  </a:ext>
                </a:extLst>
              </p:cNvPr>
              <p:cNvSpPr/>
              <p:nvPr/>
            </p:nvSpPr>
            <p:spPr>
              <a:xfrm>
                <a:off x="7483602" y="2401899"/>
                <a:ext cx="1730667" cy="427300"/>
              </a:xfrm>
              <a:prstGeom prst="rect">
                <a:avLst/>
              </a:prstGeom>
              <a:solidFill>
                <a:srgbClr val="E2F0D9"/>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等线" panose="020F0502020204030204"/>
                  <a:ea typeface="等线" panose="02010600030101010101" pitchFamily="2" charset="-122"/>
                  <a:cs typeface="Arial" panose="020B0604020202020204" pitchFamily="34" charset="0"/>
                </a:endParaRPr>
              </a:p>
            </p:txBody>
          </p:sp>
          <p:sp>
            <p:nvSpPr>
              <p:cNvPr id="79" name="矩形 78">
                <a:extLst>
                  <a:ext uri="{FF2B5EF4-FFF2-40B4-BE49-F238E27FC236}">
                    <a16:creationId xmlns:a16="http://schemas.microsoft.com/office/drawing/2014/main" id="{13E38C1A-F8FF-49B0-9A56-EE5D9A563D10}"/>
                  </a:ext>
                </a:extLst>
              </p:cNvPr>
              <p:cNvSpPr/>
              <p:nvPr/>
            </p:nvSpPr>
            <p:spPr>
              <a:xfrm>
                <a:off x="7424857" y="2384122"/>
                <a:ext cx="1880643" cy="461665"/>
              </a:xfrm>
              <a:prstGeom prst="rect">
                <a:avLst/>
              </a:prstGeom>
            </p:spPr>
            <p:txBody>
              <a:bodyPr wrap="square">
                <a:spAutoFit/>
              </a:bodyPr>
              <a:lstStyle/>
              <a:p>
                <a:r>
                  <a:rPr lang="en-US" altLang="zh-CN" sz="2400" dirty="0">
                    <a:solidFill>
                      <a:prstClr val="black"/>
                    </a:solidFill>
                    <a:ea typeface="等线" panose="02010600030101010101" pitchFamily="2" charset="-122"/>
                    <a:cs typeface="Arial" panose="020B0604020202020204" pitchFamily="34" charset="0"/>
                  </a:rPr>
                  <a:t>Overhearing</a:t>
                </a:r>
                <a:endParaRPr lang="zh-CN" altLang="en-US" dirty="0">
                  <a:solidFill>
                    <a:prstClr val="black"/>
                  </a:solidFill>
                  <a:latin typeface="等线" panose="020F0502020204030204"/>
                  <a:ea typeface="等线" panose="02010600030101010101" pitchFamily="2" charset="-122"/>
                </a:endParaRPr>
              </a:p>
            </p:txBody>
          </p:sp>
        </p:grpSp>
      </p:grpSp>
      <p:grpSp>
        <p:nvGrpSpPr>
          <p:cNvPr id="96" name="组合 95">
            <a:extLst>
              <a:ext uri="{FF2B5EF4-FFF2-40B4-BE49-F238E27FC236}">
                <a16:creationId xmlns:a16="http://schemas.microsoft.com/office/drawing/2014/main" id="{C2D6E605-F8EC-4A08-A5C7-D48A1DAECDC6}"/>
              </a:ext>
            </a:extLst>
          </p:cNvPr>
          <p:cNvGrpSpPr/>
          <p:nvPr/>
        </p:nvGrpSpPr>
        <p:grpSpPr>
          <a:xfrm>
            <a:off x="6573180" y="824472"/>
            <a:ext cx="1267200" cy="1791077"/>
            <a:chOff x="6573180" y="824472"/>
            <a:chExt cx="1267200" cy="1791077"/>
          </a:xfrm>
        </p:grpSpPr>
        <p:cxnSp>
          <p:nvCxnSpPr>
            <p:cNvPr id="19" name="直線箭頭接點 40">
              <a:extLst>
                <a:ext uri="{FF2B5EF4-FFF2-40B4-BE49-F238E27FC236}">
                  <a16:creationId xmlns:a16="http://schemas.microsoft.com/office/drawing/2014/main" id="{21635CA0-3002-4342-AC86-53A81310A7B5}"/>
                </a:ext>
              </a:extLst>
            </p:cNvPr>
            <p:cNvCxnSpPr>
              <a:cxnSpLocks/>
            </p:cNvCxnSpPr>
            <p:nvPr/>
          </p:nvCxnSpPr>
          <p:spPr>
            <a:xfrm>
              <a:off x="7206780" y="2137084"/>
              <a:ext cx="0" cy="478465"/>
            </a:xfrm>
            <a:prstGeom prst="straightConnector1">
              <a:avLst/>
            </a:prstGeom>
            <a:noFill/>
            <a:ln w="38100" cap="flat" cmpd="sng" algn="ctr">
              <a:solidFill>
                <a:srgbClr val="4472C4"/>
              </a:solidFill>
              <a:prstDash val="solid"/>
              <a:miter lim="800000"/>
              <a:tailEnd type="triangle" w="lg" len="lg"/>
            </a:ln>
            <a:effectLst/>
          </p:spPr>
        </p:cxnSp>
        <p:cxnSp>
          <p:nvCxnSpPr>
            <p:cNvPr id="20" name="直線箭頭接點 40">
              <a:extLst>
                <a:ext uri="{FF2B5EF4-FFF2-40B4-BE49-F238E27FC236}">
                  <a16:creationId xmlns:a16="http://schemas.microsoft.com/office/drawing/2014/main" id="{3715B53D-1632-44AE-B62C-FBF8B604E1CE}"/>
                </a:ext>
              </a:extLst>
            </p:cNvPr>
            <p:cNvCxnSpPr>
              <a:cxnSpLocks/>
              <a:stCxn id="17" idx="0"/>
            </p:cNvCxnSpPr>
            <p:nvPr/>
          </p:nvCxnSpPr>
          <p:spPr>
            <a:xfrm flipV="1">
              <a:off x="7206780" y="824472"/>
              <a:ext cx="0" cy="545094"/>
            </a:xfrm>
            <a:prstGeom prst="straightConnector1">
              <a:avLst/>
            </a:prstGeom>
            <a:noFill/>
            <a:ln w="38100" cap="flat" cmpd="sng" algn="ctr">
              <a:solidFill>
                <a:srgbClr val="4472C4"/>
              </a:solidFill>
              <a:prstDash val="solid"/>
              <a:miter lim="800000"/>
              <a:tailEnd type="triangle" w="lg" len="lg"/>
            </a:ln>
            <a:effectLst/>
          </p:spPr>
        </p:cxnSp>
        <p:sp>
          <p:nvSpPr>
            <p:cNvPr id="17" name="矩形 16">
              <a:extLst>
                <a:ext uri="{FF2B5EF4-FFF2-40B4-BE49-F238E27FC236}">
                  <a16:creationId xmlns:a16="http://schemas.microsoft.com/office/drawing/2014/main" id="{F3A055B8-FE6F-4C4C-98CB-CCEF072A8574}"/>
                </a:ext>
              </a:extLst>
            </p:cNvPr>
            <p:cNvSpPr/>
            <p:nvPr/>
          </p:nvSpPr>
          <p:spPr>
            <a:xfrm>
              <a:off x="6573180" y="1369566"/>
              <a:ext cx="1267200" cy="767518"/>
            </a:xfrm>
            <a:prstGeom prst="rect">
              <a:avLst/>
            </a:prstGeom>
            <a:solidFill>
              <a:srgbClr val="E2F0D9"/>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400" b="0" i="0" u="none" strike="noStrike" kern="0" cap="none" spc="0" normalizeH="0" baseline="0" noProof="0" dirty="0">
                  <a:ln>
                    <a:noFill/>
                  </a:ln>
                  <a:solidFill>
                    <a:prstClr val="black"/>
                  </a:solidFill>
                  <a:effectLst/>
                  <a:uLnTx/>
                  <a:uFillTx/>
                  <a:latin typeface="+mj-lt"/>
                  <a:ea typeface="等线" panose="02010600030101010101" pitchFamily="2" charset="-122"/>
                  <a:cs typeface="Arial" panose="020B0604020202020204" pitchFamily="34" charset="0"/>
                </a:rPr>
                <a:t>Nesting Packet</a:t>
              </a:r>
              <a:endParaRPr kumimoji="0" lang="zh-CN" altLang="en-US" sz="2400" b="0" i="0" u="none" strike="noStrike" kern="0" cap="none" spc="0" normalizeH="0" baseline="0" noProof="0" dirty="0">
                <a:ln>
                  <a:noFill/>
                </a:ln>
                <a:solidFill>
                  <a:prstClr val="black"/>
                </a:solidFill>
                <a:effectLst/>
                <a:uLnTx/>
                <a:uFillTx/>
                <a:latin typeface="+mj-lt"/>
                <a:ea typeface="等线" panose="02010600030101010101" pitchFamily="2" charset="-122"/>
                <a:cs typeface="Arial" panose="020B0604020202020204" pitchFamily="34" charset="0"/>
              </a:endParaRPr>
            </a:p>
          </p:txBody>
        </p:sp>
      </p:grpSp>
      <p:sp>
        <p:nvSpPr>
          <p:cNvPr id="2" name="灯片编号占位符 1">
            <a:extLst>
              <a:ext uri="{FF2B5EF4-FFF2-40B4-BE49-F238E27FC236}">
                <a16:creationId xmlns:a16="http://schemas.microsoft.com/office/drawing/2014/main" id="{55B781C0-F285-4C5D-912D-627DF4BFCAE5}"/>
              </a:ext>
            </a:extLst>
          </p:cNvPr>
          <p:cNvSpPr>
            <a:spLocks noGrp="1"/>
          </p:cNvSpPr>
          <p:nvPr>
            <p:ph type="sldNum" sz="quarter" idx="10"/>
          </p:nvPr>
        </p:nvSpPr>
        <p:spPr/>
        <p:txBody>
          <a:bodyPr/>
          <a:lstStyle/>
          <a:p>
            <a:fld id="{6C53781C-E1F6-4315-A39D-61273F2E0596}" type="slidenum">
              <a:rPr lang="zh-CN" altLang="en-US" smtClean="0"/>
              <a:pPr/>
              <a:t>8</a:t>
            </a:fld>
            <a:endParaRPr lang="zh-CN" altLang="en-US" dirty="0"/>
          </a:p>
        </p:txBody>
      </p:sp>
    </p:spTree>
    <p:extLst>
      <p:ext uri="{BB962C8B-B14F-4D97-AF65-F5344CB8AC3E}">
        <p14:creationId xmlns:p14="http://schemas.microsoft.com/office/powerpoint/2010/main" val="2485293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childTnLst>
                                </p:cTn>
                              </p:par>
                              <p:par>
                                <p:cTn id="8" presetID="10" presetClass="entr" presetSubtype="0" fill="hold" nodeType="withEffect">
                                  <p:stCondLst>
                                    <p:cond delay="0"/>
                                  </p:stCondLst>
                                  <p:childTnLst>
                                    <p:set>
                                      <p:cBhvr>
                                        <p:cTn id="9" dur="1" fill="hold">
                                          <p:stCondLst>
                                            <p:cond delay="0"/>
                                          </p:stCondLst>
                                        </p:cTn>
                                        <p:tgtEl>
                                          <p:spTgt spid="86"/>
                                        </p:tgtEl>
                                        <p:attrNameLst>
                                          <p:attrName>style.visibility</p:attrName>
                                        </p:attrNameLst>
                                      </p:cBhvr>
                                      <p:to>
                                        <p:strVal val="visible"/>
                                      </p:to>
                                    </p:set>
                                    <p:animEffect transition="in" filter="fade">
                                      <p:cBhvr>
                                        <p:cTn id="10" dur="500"/>
                                        <p:tgtEl>
                                          <p:spTgt spid="86"/>
                                        </p:tgtEl>
                                      </p:cBhvr>
                                    </p:animEffect>
                                  </p:childTnLst>
                                </p:cTn>
                              </p:par>
                              <p:par>
                                <p:cTn id="11" presetID="10" presetClass="entr" presetSubtype="0" fill="hold" nodeType="withEffect">
                                  <p:stCondLst>
                                    <p:cond delay="0"/>
                                  </p:stCondLst>
                                  <p:childTnLst>
                                    <p:set>
                                      <p:cBhvr>
                                        <p:cTn id="12" dur="1" fill="hold">
                                          <p:stCondLst>
                                            <p:cond delay="0"/>
                                          </p:stCondLst>
                                        </p:cTn>
                                        <p:tgtEl>
                                          <p:spTgt spid="87"/>
                                        </p:tgtEl>
                                        <p:attrNameLst>
                                          <p:attrName>style.visibility</p:attrName>
                                        </p:attrNameLst>
                                      </p:cBhvr>
                                      <p:to>
                                        <p:strVal val="visible"/>
                                      </p:to>
                                    </p:set>
                                    <p:animEffect transition="in" filter="fade">
                                      <p:cBhvr>
                                        <p:cTn id="13" dur="500"/>
                                        <p:tgtEl>
                                          <p:spTgt spid="87"/>
                                        </p:tgtEl>
                                      </p:cBhvr>
                                    </p:animEffect>
                                  </p:childTnLst>
                                </p:cTn>
                              </p:par>
                              <p:par>
                                <p:cTn id="14" presetID="10" presetClass="entr" presetSubtype="0" fill="hold" nodeType="withEffect">
                                  <p:stCondLst>
                                    <p:cond delay="0"/>
                                  </p:stCondLst>
                                  <p:childTnLst>
                                    <p:set>
                                      <p:cBhvr>
                                        <p:cTn id="15" dur="1" fill="hold">
                                          <p:stCondLst>
                                            <p:cond delay="0"/>
                                          </p:stCondLst>
                                        </p:cTn>
                                        <p:tgtEl>
                                          <p:spTgt spid="88"/>
                                        </p:tgtEl>
                                        <p:attrNameLst>
                                          <p:attrName>style.visibility</p:attrName>
                                        </p:attrNameLst>
                                      </p:cBhvr>
                                      <p:to>
                                        <p:strVal val="visible"/>
                                      </p:to>
                                    </p:set>
                                    <p:animEffect transition="in" filter="fade">
                                      <p:cBhvr>
                                        <p:cTn id="16" dur="500"/>
                                        <p:tgtEl>
                                          <p:spTgt spid="8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5"/>
                                        </p:tgtEl>
                                        <p:attrNameLst>
                                          <p:attrName>style.visibility</p:attrName>
                                        </p:attrNameLst>
                                      </p:cBhvr>
                                      <p:to>
                                        <p:strVal val="visible"/>
                                      </p:to>
                                    </p:set>
                                    <p:animEffect transition="in" filter="fade">
                                      <p:cBhvr>
                                        <p:cTn id="21" dur="500"/>
                                        <p:tgtEl>
                                          <p:spTgt spid="9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500"/>
                                        <p:tgtEl>
                                          <p:spTgt spid="31"/>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250"/>
                                        <p:tgtEl>
                                          <p:spTgt spid="7"/>
                                        </p:tgtEl>
                                      </p:cBhvr>
                                    </p:animEffect>
                                  </p:childTnLst>
                                </p:cTn>
                              </p:par>
                            </p:childTnLst>
                          </p:cTn>
                        </p:par>
                        <p:par>
                          <p:cTn id="30" fill="hold">
                            <p:stCondLst>
                              <p:cond delay="1250"/>
                            </p:stCondLst>
                            <p:childTnLst>
                              <p:par>
                                <p:cTn id="31" presetID="10" presetClass="entr" presetSubtype="0" fill="hold"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250"/>
                                        <p:tgtEl>
                                          <p:spTgt spid="14"/>
                                        </p:tgtEl>
                                      </p:cBhvr>
                                    </p:animEffect>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250"/>
                                        <p:tgtEl>
                                          <p:spTgt spid="18"/>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250"/>
                                        <p:tgtEl>
                                          <p:spTgt spid="15"/>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250"/>
                                        <p:tgtEl>
                                          <p:spTgt spid="23"/>
                                        </p:tgtEl>
                                      </p:cBhvr>
                                    </p:animEffect>
                                  </p:childTnLst>
                                </p:cTn>
                              </p:par>
                            </p:childTnLst>
                          </p:cTn>
                        </p:par>
                        <p:par>
                          <p:cTn id="46" fill="hold">
                            <p:stCondLst>
                              <p:cond delay="2250"/>
                            </p:stCondLst>
                            <p:childTnLst>
                              <p:par>
                                <p:cTn id="47" presetID="10" presetClass="entr" presetSubtype="0" fill="hold" nodeType="after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250"/>
                                        <p:tgtEl>
                                          <p:spTgt spid="24"/>
                                        </p:tgtEl>
                                      </p:cBhvr>
                                    </p:animEffect>
                                  </p:childTnLst>
                                </p:cTn>
                              </p:par>
                            </p:childTnLst>
                          </p:cTn>
                        </p:par>
                        <p:par>
                          <p:cTn id="50" fill="hold">
                            <p:stCondLst>
                              <p:cond delay="2500"/>
                            </p:stCondLst>
                            <p:childTnLst>
                              <p:par>
                                <p:cTn id="51" presetID="10" presetClass="entr" presetSubtype="0" fill="hold" nodeType="after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250"/>
                                        <p:tgtEl>
                                          <p:spTgt spid="25"/>
                                        </p:tgtEl>
                                      </p:cBhvr>
                                    </p:animEffect>
                                  </p:childTnLst>
                                </p:cTn>
                              </p:par>
                            </p:childTnLst>
                          </p:cTn>
                        </p:par>
                        <p:par>
                          <p:cTn id="54" fill="hold">
                            <p:stCondLst>
                              <p:cond delay="2750"/>
                            </p:stCondLst>
                            <p:childTnLst>
                              <p:par>
                                <p:cTn id="55" presetID="10" presetClass="entr" presetSubtype="0" fill="hold" nodeType="after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250"/>
                                        <p:tgtEl>
                                          <p:spTgt spid="2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96"/>
                                        </p:tgtEl>
                                        <p:attrNameLst>
                                          <p:attrName>style.visibility</p:attrName>
                                        </p:attrNameLst>
                                      </p:cBhvr>
                                      <p:to>
                                        <p:strVal val="visible"/>
                                      </p:to>
                                    </p:set>
                                    <p:animEffect transition="in" filter="fade">
                                      <p:cBhvr>
                                        <p:cTn id="62" dur="500"/>
                                        <p:tgtEl>
                                          <p:spTgt spid="96"/>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97"/>
                                        </p:tgtEl>
                                        <p:attrNameLst>
                                          <p:attrName>style.visibility</p:attrName>
                                        </p:attrNameLst>
                                      </p:cBhvr>
                                      <p:to>
                                        <p:strVal val="visible"/>
                                      </p:to>
                                    </p:set>
                                    <p:animEffect transition="in" filter="fade">
                                      <p:cBhvr>
                                        <p:cTn id="67" dur="500"/>
                                        <p:tgtEl>
                                          <p:spTgt spid="97"/>
                                        </p:tgtEl>
                                      </p:cBhvr>
                                    </p:animEffect>
                                  </p:childTnLst>
                                </p:cTn>
                              </p:par>
                            </p:childTnLst>
                          </p:cTn>
                        </p:par>
                        <p:par>
                          <p:cTn id="68" fill="hold">
                            <p:stCondLst>
                              <p:cond delay="500"/>
                            </p:stCondLst>
                            <p:childTnLst>
                              <p:par>
                                <p:cTn id="69" presetID="10" presetClass="entr" presetSubtype="0" fill="hold" nodeType="afterEffect">
                                  <p:stCondLst>
                                    <p:cond delay="0"/>
                                  </p:stCondLst>
                                  <p:childTnLst>
                                    <p:set>
                                      <p:cBhvr>
                                        <p:cTn id="70" dur="1" fill="hold">
                                          <p:stCondLst>
                                            <p:cond delay="0"/>
                                          </p:stCondLst>
                                        </p:cTn>
                                        <p:tgtEl>
                                          <p:spTgt spid="99"/>
                                        </p:tgtEl>
                                        <p:attrNameLst>
                                          <p:attrName>style.visibility</p:attrName>
                                        </p:attrNameLst>
                                      </p:cBhvr>
                                      <p:to>
                                        <p:strVal val="visible"/>
                                      </p:to>
                                    </p:set>
                                    <p:animEffect transition="in" filter="fade">
                                      <p:cBhvr>
                                        <p:cTn id="71" dur="500"/>
                                        <p:tgtEl>
                                          <p:spTgt spid="99"/>
                                        </p:tgtEl>
                                      </p:cBhvr>
                                    </p:animEffect>
                                  </p:childTnLst>
                                </p:cTn>
                              </p:par>
                            </p:childTnLst>
                          </p:cTn>
                        </p:par>
                        <p:par>
                          <p:cTn id="72" fill="hold">
                            <p:stCondLst>
                              <p:cond delay="1000"/>
                            </p:stCondLst>
                            <p:childTnLst>
                              <p:par>
                                <p:cTn id="73" presetID="10" presetClass="entr" presetSubtype="0" fill="hold" nodeType="afterEffect">
                                  <p:stCondLst>
                                    <p:cond delay="0"/>
                                  </p:stCondLst>
                                  <p:childTnLst>
                                    <p:set>
                                      <p:cBhvr>
                                        <p:cTn id="74" dur="1" fill="hold">
                                          <p:stCondLst>
                                            <p:cond delay="0"/>
                                          </p:stCondLst>
                                        </p:cTn>
                                        <p:tgtEl>
                                          <p:spTgt spid="98"/>
                                        </p:tgtEl>
                                        <p:attrNameLst>
                                          <p:attrName>style.visibility</p:attrName>
                                        </p:attrNameLst>
                                      </p:cBhvr>
                                      <p:to>
                                        <p:strVal val="visible"/>
                                      </p:to>
                                    </p:set>
                                    <p:animEffect transition="in" filter="fade">
                                      <p:cBhvr>
                                        <p:cTn id="75" dur="500"/>
                                        <p:tgtEl>
                                          <p:spTgt spid="98"/>
                                        </p:tgtEl>
                                      </p:cBhvr>
                                    </p:animEffect>
                                  </p:childTnLst>
                                </p:cTn>
                              </p:par>
                            </p:childTnLst>
                          </p:cTn>
                        </p:par>
                        <p:par>
                          <p:cTn id="76" fill="hold">
                            <p:stCondLst>
                              <p:cond delay="1500"/>
                            </p:stCondLst>
                            <p:childTnLst>
                              <p:par>
                                <p:cTn id="77" presetID="10" presetClass="entr" presetSubtype="0" fill="hold" nodeType="afterEffect">
                                  <p:stCondLst>
                                    <p:cond delay="0"/>
                                  </p:stCondLst>
                                  <p:childTnLst>
                                    <p:set>
                                      <p:cBhvr>
                                        <p:cTn id="78" dur="1" fill="hold">
                                          <p:stCondLst>
                                            <p:cond delay="0"/>
                                          </p:stCondLst>
                                        </p:cTn>
                                        <p:tgtEl>
                                          <p:spTgt spid="100"/>
                                        </p:tgtEl>
                                        <p:attrNameLst>
                                          <p:attrName>style.visibility</p:attrName>
                                        </p:attrNameLst>
                                      </p:cBhvr>
                                      <p:to>
                                        <p:strVal val="visible"/>
                                      </p:to>
                                    </p:set>
                                    <p:animEffect transition="in" filter="fade">
                                      <p:cBhvr>
                                        <p:cTn id="79" dur="500"/>
                                        <p:tgtEl>
                                          <p:spTgt spid="100"/>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101"/>
                                        </p:tgtEl>
                                        <p:attrNameLst>
                                          <p:attrName>style.visibility</p:attrName>
                                        </p:attrNameLst>
                                      </p:cBhvr>
                                      <p:to>
                                        <p:strVal val="visible"/>
                                      </p:to>
                                    </p:set>
                                    <p:animEffect transition="in" filter="fade">
                                      <p:cBhvr>
                                        <p:cTn id="84" dur="500"/>
                                        <p:tgtEl>
                                          <p:spTgt spid="101"/>
                                        </p:tgtEl>
                                      </p:cBhvr>
                                    </p:animEffect>
                                  </p:childTnLst>
                                </p:cTn>
                              </p:par>
                            </p:childTnLst>
                          </p:cTn>
                        </p:par>
                        <p:par>
                          <p:cTn id="85" fill="hold">
                            <p:stCondLst>
                              <p:cond delay="500"/>
                            </p:stCondLst>
                            <p:childTnLst>
                              <p:par>
                                <p:cTn id="86" presetID="10" presetClass="entr" presetSubtype="0" fill="hold" grpId="0" nodeType="after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fade">
                                      <p:cBhvr>
                                        <p:cTn id="88" dur="500"/>
                                        <p:tgtEl>
                                          <p:spTgt spid="35"/>
                                        </p:tgtEl>
                                      </p:cBhvr>
                                    </p:animEffect>
                                  </p:childTnLst>
                                </p:cTn>
                              </p:par>
                            </p:childTnLst>
                          </p:cTn>
                        </p:par>
                        <p:par>
                          <p:cTn id="89" fill="hold">
                            <p:stCondLst>
                              <p:cond delay="1000"/>
                            </p:stCondLst>
                            <p:childTnLst>
                              <p:par>
                                <p:cTn id="90" presetID="10" presetClass="entr" presetSubtype="0" fill="hold" nodeType="afterEffect">
                                  <p:stCondLst>
                                    <p:cond delay="0"/>
                                  </p:stCondLst>
                                  <p:childTnLst>
                                    <p:set>
                                      <p:cBhvr>
                                        <p:cTn id="91" dur="1" fill="hold">
                                          <p:stCondLst>
                                            <p:cond delay="0"/>
                                          </p:stCondLst>
                                        </p:cTn>
                                        <p:tgtEl>
                                          <p:spTgt spid="102"/>
                                        </p:tgtEl>
                                        <p:attrNameLst>
                                          <p:attrName>style.visibility</p:attrName>
                                        </p:attrNameLst>
                                      </p:cBhvr>
                                      <p:to>
                                        <p:strVal val="visible"/>
                                      </p:to>
                                    </p:set>
                                    <p:animEffect transition="in" filter="fade">
                                      <p:cBhvr>
                                        <p:cTn id="92" dur="500"/>
                                        <p:tgtEl>
                                          <p:spTgt spid="102"/>
                                        </p:tgtEl>
                                      </p:cBhvr>
                                    </p:animEffect>
                                  </p:childTnLst>
                                </p:cTn>
                              </p:par>
                            </p:childTnLst>
                          </p:cTn>
                        </p:par>
                        <p:par>
                          <p:cTn id="93" fill="hold">
                            <p:stCondLst>
                              <p:cond delay="1500"/>
                            </p:stCondLst>
                            <p:childTnLst>
                              <p:par>
                                <p:cTn id="94" presetID="10" presetClass="entr" presetSubtype="0" fill="hold" grpId="0" nodeType="afterEffect">
                                  <p:stCondLst>
                                    <p:cond delay="0"/>
                                  </p:stCondLst>
                                  <p:childTnLst>
                                    <p:set>
                                      <p:cBhvr>
                                        <p:cTn id="95" dur="1" fill="hold">
                                          <p:stCondLst>
                                            <p:cond delay="0"/>
                                          </p:stCondLst>
                                        </p:cTn>
                                        <p:tgtEl>
                                          <p:spTgt spid="36"/>
                                        </p:tgtEl>
                                        <p:attrNameLst>
                                          <p:attrName>style.visibility</p:attrName>
                                        </p:attrNameLst>
                                      </p:cBhvr>
                                      <p:to>
                                        <p:strVal val="visible"/>
                                      </p:to>
                                    </p:set>
                                    <p:animEffect transition="in" filter="fade">
                                      <p:cBhvr>
                                        <p:cTn id="96" dur="500"/>
                                        <p:tgtEl>
                                          <p:spTgt spid="36"/>
                                        </p:tgtEl>
                                      </p:cBhvr>
                                    </p:animEffect>
                                  </p:childTnLst>
                                </p:cTn>
                              </p:par>
                            </p:childTnLst>
                          </p:cTn>
                        </p:par>
                        <p:par>
                          <p:cTn id="97" fill="hold">
                            <p:stCondLst>
                              <p:cond delay="2000"/>
                            </p:stCondLst>
                            <p:childTnLst>
                              <p:par>
                                <p:cTn id="98" presetID="10" presetClass="entr" presetSubtype="0" fill="hold" nodeType="afterEffect">
                                  <p:stCondLst>
                                    <p:cond delay="0"/>
                                  </p:stCondLst>
                                  <p:childTnLst>
                                    <p:set>
                                      <p:cBhvr>
                                        <p:cTn id="99" dur="1" fill="hold">
                                          <p:stCondLst>
                                            <p:cond delay="0"/>
                                          </p:stCondLst>
                                        </p:cTn>
                                        <p:tgtEl>
                                          <p:spTgt spid="106"/>
                                        </p:tgtEl>
                                        <p:attrNameLst>
                                          <p:attrName>style.visibility</p:attrName>
                                        </p:attrNameLst>
                                      </p:cBhvr>
                                      <p:to>
                                        <p:strVal val="visible"/>
                                      </p:to>
                                    </p:set>
                                    <p:animEffect transition="in" filter="fade">
                                      <p:cBhvr>
                                        <p:cTn id="100" dur="500"/>
                                        <p:tgtEl>
                                          <p:spTgt spid="106"/>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nodeType="clickEffect">
                                  <p:stCondLst>
                                    <p:cond delay="0"/>
                                  </p:stCondLst>
                                  <p:childTnLst>
                                    <p:set>
                                      <p:cBhvr>
                                        <p:cTn id="104" dur="1" fill="hold">
                                          <p:stCondLst>
                                            <p:cond delay="0"/>
                                          </p:stCondLst>
                                        </p:cTn>
                                        <p:tgtEl>
                                          <p:spTgt spid="103"/>
                                        </p:tgtEl>
                                        <p:attrNameLst>
                                          <p:attrName>style.visibility</p:attrName>
                                        </p:attrNameLst>
                                      </p:cBhvr>
                                      <p:to>
                                        <p:strVal val="visible"/>
                                      </p:to>
                                    </p:set>
                                    <p:animEffect transition="in" filter="fade">
                                      <p:cBhvr>
                                        <p:cTn id="105" dur="500"/>
                                        <p:tgtEl>
                                          <p:spTgt spid="103"/>
                                        </p:tgtEl>
                                      </p:cBhvr>
                                    </p:animEffect>
                                  </p:childTnLst>
                                </p:cTn>
                              </p:par>
                            </p:childTnLst>
                          </p:cTn>
                        </p:par>
                        <p:par>
                          <p:cTn id="106" fill="hold">
                            <p:stCondLst>
                              <p:cond delay="500"/>
                            </p:stCondLst>
                            <p:childTnLst>
                              <p:par>
                                <p:cTn id="107" presetID="10" presetClass="entr" presetSubtype="0" fill="hold" grpId="0" nodeType="afterEffect">
                                  <p:stCondLst>
                                    <p:cond delay="0"/>
                                  </p:stCondLst>
                                  <p:childTnLst>
                                    <p:set>
                                      <p:cBhvr>
                                        <p:cTn id="108" dur="1" fill="hold">
                                          <p:stCondLst>
                                            <p:cond delay="0"/>
                                          </p:stCondLst>
                                        </p:cTn>
                                        <p:tgtEl>
                                          <p:spTgt spid="37"/>
                                        </p:tgtEl>
                                        <p:attrNameLst>
                                          <p:attrName>style.visibility</p:attrName>
                                        </p:attrNameLst>
                                      </p:cBhvr>
                                      <p:to>
                                        <p:strVal val="visible"/>
                                      </p:to>
                                    </p:set>
                                    <p:animEffect transition="in" filter="fade">
                                      <p:cBhvr>
                                        <p:cTn id="109" dur="500"/>
                                        <p:tgtEl>
                                          <p:spTgt spid="37"/>
                                        </p:tgtEl>
                                      </p:cBhvr>
                                    </p:animEffect>
                                  </p:childTnLst>
                                </p:cTn>
                              </p:par>
                            </p:childTnLst>
                          </p:cTn>
                        </p:par>
                        <p:par>
                          <p:cTn id="110" fill="hold">
                            <p:stCondLst>
                              <p:cond delay="1000"/>
                            </p:stCondLst>
                            <p:childTnLst>
                              <p:par>
                                <p:cTn id="111" presetID="10" presetClass="entr" presetSubtype="0" fill="hold" nodeType="afterEffect">
                                  <p:stCondLst>
                                    <p:cond delay="0"/>
                                  </p:stCondLst>
                                  <p:childTnLst>
                                    <p:set>
                                      <p:cBhvr>
                                        <p:cTn id="112" dur="1" fill="hold">
                                          <p:stCondLst>
                                            <p:cond delay="0"/>
                                          </p:stCondLst>
                                        </p:cTn>
                                        <p:tgtEl>
                                          <p:spTgt spid="104"/>
                                        </p:tgtEl>
                                        <p:attrNameLst>
                                          <p:attrName>style.visibility</p:attrName>
                                        </p:attrNameLst>
                                      </p:cBhvr>
                                      <p:to>
                                        <p:strVal val="visible"/>
                                      </p:to>
                                    </p:set>
                                    <p:animEffect transition="in" filter="fade">
                                      <p:cBhvr>
                                        <p:cTn id="113" dur="500"/>
                                        <p:tgtEl>
                                          <p:spTgt spid="104"/>
                                        </p:tgtEl>
                                      </p:cBhvr>
                                    </p:animEffect>
                                  </p:childTnLst>
                                </p:cTn>
                              </p:par>
                            </p:childTnLst>
                          </p:cTn>
                        </p:par>
                        <p:par>
                          <p:cTn id="114" fill="hold">
                            <p:stCondLst>
                              <p:cond delay="1500"/>
                            </p:stCondLst>
                            <p:childTnLst>
                              <p:par>
                                <p:cTn id="115" presetID="10" presetClass="entr" presetSubtype="0" fill="hold" grpId="0" nodeType="afterEffect">
                                  <p:stCondLst>
                                    <p:cond delay="0"/>
                                  </p:stCondLst>
                                  <p:childTnLst>
                                    <p:set>
                                      <p:cBhvr>
                                        <p:cTn id="116" dur="1" fill="hold">
                                          <p:stCondLst>
                                            <p:cond delay="0"/>
                                          </p:stCondLst>
                                        </p:cTn>
                                        <p:tgtEl>
                                          <p:spTgt spid="38"/>
                                        </p:tgtEl>
                                        <p:attrNameLst>
                                          <p:attrName>style.visibility</p:attrName>
                                        </p:attrNameLst>
                                      </p:cBhvr>
                                      <p:to>
                                        <p:strVal val="visible"/>
                                      </p:to>
                                    </p:set>
                                    <p:animEffect transition="in" filter="fade">
                                      <p:cBhvr>
                                        <p:cTn id="117" dur="500"/>
                                        <p:tgtEl>
                                          <p:spTgt spid="38"/>
                                        </p:tgtEl>
                                      </p:cBhvr>
                                    </p:animEffect>
                                  </p:childTnLst>
                                </p:cTn>
                              </p:par>
                            </p:childTnLst>
                          </p:cTn>
                        </p:par>
                        <p:par>
                          <p:cTn id="118" fill="hold">
                            <p:stCondLst>
                              <p:cond delay="2000"/>
                            </p:stCondLst>
                            <p:childTnLst>
                              <p:par>
                                <p:cTn id="119" presetID="10" presetClass="entr" presetSubtype="0" fill="hold" nodeType="afterEffect">
                                  <p:stCondLst>
                                    <p:cond delay="0"/>
                                  </p:stCondLst>
                                  <p:childTnLst>
                                    <p:set>
                                      <p:cBhvr>
                                        <p:cTn id="120" dur="1" fill="hold">
                                          <p:stCondLst>
                                            <p:cond delay="0"/>
                                          </p:stCondLst>
                                        </p:cTn>
                                        <p:tgtEl>
                                          <p:spTgt spid="105"/>
                                        </p:tgtEl>
                                        <p:attrNameLst>
                                          <p:attrName>style.visibility</p:attrName>
                                        </p:attrNameLst>
                                      </p:cBhvr>
                                      <p:to>
                                        <p:strVal val="visible"/>
                                      </p:to>
                                    </p:set>
                                    <p:animEffect transition="in" filter="fade">
                                      <p:cBhvr>
                                        <p:cTn id="121" dur="500"/>
                                        <p:tgtEl>
                                          <p:spTgt spid="105"/>
                                        </p:tgtEl>
                                      </p:cBhvr>
                                    </p:animEffect>
                                  </p:childTnLst>
                                </p:cTn>
                              </p:par>
                            </p:childTnLst>
                          </p:cTn>
                        </p:par>
                        <p:par>
                          <p:cTn id="122" fill="hold">
                            <p:stCondLst>
                              <p:cond delay="2500"/>
                            </p:stCondLst>
                            <p:childTnLst>
                              <p:par>
                                <p:cTn id="123" presetID="10" presetClass="entr" presetSubtype="0" fill="hold" grpId="0" nodeType="afterEffect">
                                  <p:stCondLst>
                                    <p:cond delay="0"/>
                                  </p:stCondLst>
                                  <p:childTnLst>
                                    <p:set>
                                      <p:cBhvr>
                                        <p:cTn id="124" dur="1" fill="hold">
                                          <p:stCondLst>
                                            <p:cond delay="0"/>
                                          </p:stCondLst>
                                        </p:cTn>
                                        <p:tgtEl>
                                          <p:spTgt spid="39"/>
                                        </p:tgtEl>
                                        <p:attrNameLst>
                                          <p:attrName>style.visibility</p:attrName>
                                        </p:attrNameLst>
                                      </p:cBhvr>
                                      <p:to>
                                        <p:strVal val="visible"/>
                                      </p:to>
                                    </p:set>
                                    <p:animEffect transition="in" filter="fade">
                                      <p:cBhvr>
                                        <p:cTn id="125" dur="500"/>
                                        <p:tgtEl>
                                          <p:spTgt spid="39"/>
                                        </p:tgtEl>
                                      </p:cBhvr>
                                    </p:animEffect>
                                  </p:childTnLst>
                                </p:cTn>
                              </p:par>
                            </p:childTnLst>
                          </p:cTn>
                        </p:par>
                        <p:par>
                          <p:cTn id="126" fill="hold">
                            <p:stCondLst>
                              <p:cond delay="3000"/>
                            </p:stCondLst>
                            <p:childTnLst>
                              <p:par>
                                <p:cTn id="127" presetID="10" presetClass="entr" presetSubtype="0" fill="hold" nodeType="afterEffect">
                                  <p:stCondLst>
                                    <p:cond delay="0"/>
                                  </p:stCondLst>
                                  <p:childTnLst>
                                    <p:set>
                                      <p:cBhvr>
                                        <p:cTn id="128" dur="1" fill="hold">
                                          <p:stCondLst>
                                            <p:cond delay="0"/>
                                          </p:stCondLst>
                                        </p:cTn>
                                        <p:tgtEl>
                                          <p:spTgt spid="54"/>
                                        </p:tgtEl>
                                        <p:attrNameLst>
                                          <p:attrName>style.visibility</p:attrName>
                                        </p:attrNameLst>
                                      </p:cBhvr>
                                      <p:to>
                                        <p:strVal val="visible"/>
                                      </p:to>
                                    </p:set>
                                    <p:animEffect transition="in" filter="fade">
                                      <p:cBhvr>
                                        <p:cTn id="129" dur="500"/>
                                        <p:tgtEl>
                                          <p:spTgt spid="54"/>
                                        </p:tgtEl>
                                      </p:cBhvr>
                                    </p:animEffect>
                                  </p:childTnLst>
                                </p:cTn>
                              </p:par>
                            </p:childTnLst>
                          </p:cTn>
                        </p:par>
                        <p:par>
                          <p:cTn id="130" fill="hold">
                            <p:stCondLst>
                              <p:cond delay="3500"/>
                            </p:stCondLst>
                            <p:childTnLst>
                              <p:par>
                                <p:cTn id="131" presetID="10" presetClass="entr" presetSubtype="0" fill="hold" grpId="0" nodeType="afterEffect">
                                  <p:stCondLst>
                                    <p:cond delay="0"/>
                                  </p:stCondLst>
                                  <p:childTnLst>
                                    <p:set>
                                      <p:cBhvr>
                                        <p:cTn id="132" dur="1" fill="hold">
                                          <p:stCondLst>
                                            <p:cond delay="0"/>
                                          </p:stCondLst>
                                        </p:cTn>
                                        <p:tgtEl>
                                          <p:spTgt spid="55"/>
                                        </p:tgtEl>
                                        <p:attrNameLst>
                                          <p:attrName>style.visibility</p:attrName>
                                        </p:attrNameLst>
                                      </p:cBhvr>
                                      <p:to>
                                        <p:strVal val="visible"/>
                                      </p:to>
                                    </p:set>
                                    <p:animEffect transition="in" filter="fade">
                                      <p:cBhvr>
                                        <p:cTn id="133"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1" grpId="0"/>
      <p:bldP spid="35" grpId="0" animBg="1"/>
      <p:bldP spid="36" grpId="0" animBg="1"/>
      <p:bldP spid="37" grpId="0" animBg="1"/>
      <p:bldP spid="38" grpId="0" animBg="1"/>
      <p:bldP spid="39" grpId="0" animBg="1"/>
      <p:bldP spid="5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0330D9D8-8C51-44BE-8484-DA8FDEC9E4E2}"/>
              </a:ext>
            </a:extLst>
          </p:cNvPr>
          <p:cNvSpPr>
            <a:spLocks noGrp="1"/>
          </p:cNvSpPr>
          <p:nvPr>
            <p:ph type="body" sz="quarter" idx="11"/>
          </p:nvPr>
        </p:nvSpPr>
        <p:spPr/>
        <p:txBody>
          <a:bodyPr/>
          <a:lstStyle/>
          <a:p>
            <a:r>
              <a:rPr lang="en-US" altLang="zh-CN" dirty="0"/>
              <a:t>Challenges</a:t>
            </a:r>
            <a:endParaRPr lang="zh-CN" altLang="en-US" dirty="0"/>
          </a:p>
        </p:txBody>
      </p:sp>
      <p:sp>
        <p:nvSpPr>
          <p:cNvPr id="7" name="矩形: 圆角 6">
            <a:extLst>
              <a:ext uri="{FF2B5EF4-FFF2-40B4-BE49-F238E27FC236}">
                <a16:creationId xmlns:a16="http://schemas.microsoft.com/office/drawing/2014/main" id="{E0EE0C49-4722-4DD8-BC8D-E0C29D29B3D8}"/>
              </a:ext>
            </a:extLst>
          </p:cNvPr>
          <p:cNvSpPr/>
          <p:nvPr/>
        </p:nvSpPr>
        <p:spPr>
          <a:xfrm>
            <a:off x="1075351" y="1592263"/>
            <a:ext cx="10071620" cy="3981223"/>
          </a:xfrm>
          <a:prstGeom prst="roundRect">
            <a:avLst>
              <a:gd name="adj" fmla="val 0"/>
            </a:avLst>
          </a:prstGeom>
          <a:solidFill>
            <a:sysClr val="window" lastClr="FFFFF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just"/>
            <a:endParaRPr lang="zh-CN" altLang="en-US" dirty="0"/>
          </a:p>
        </p:txBody>
      </p:sp>
      <p:sp>
        <p:nvSpPr>
          <p:cNvPr id="8" name="平行四边形 7">
            <a:extLst>
              <a:ext uri="{FF2B5EF4-FFF2-40B4-BE49-F238E27FC236}">
                <a16:creationId xmlns:a16="http://schemas.microsoft.com/office/drawing/2014/main" id="{4000C8C9-6D0C-47F5-8A5E-347625BBA41A}"/>
              </a:ext>
            </a:extLst>
          </p:cNvPr>
          <p:cNvSpPr/>
          <p:nvPr/>
        </p:nvSpPr>
        <p:spPr>
          <a:xfrm>
            <a:off x="1251578" y="1702990"/>
            <a:ext cx="473565" cy="242093"/>
          </a:xfrm>
          <a:prstGeom prst="parallelogram">
            <a:avLst>
              <a:gd name="adj" fmla="val 4444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文本框 8">
            <a:extLst>
              <a:ext uri="{FF2B5EF4-FFF2-40B4-BE49-F238E27FC236}">
                <a16:creationId xmlns:a16="http://schemas.microsoft.com/office/drawing/2014/main" id="{43330C06-9C78-400F-AED8-60E0F4B1453B}"/>
              </a:ext>
            </a:extLst>
          </p:cNvPr>
          <p:cNvSpPr txBox="1"/>
          <p:nvPr/>
        </p:nvSpPr>
        <p:spPr>
          <a:xfrm>
            <a:off x="1725143" y="2033403"/>
            <a:ext cx="8694263" cy="2923108"/>
          </a:xfrm>
          <a:prstGeom prst="rect">
            <a:avLst/>
          </a:prstGeom>
          <a:noFill/>
        </p:spPr>
        <p:txBody>
          <a:bodyPr wrap="square" rtlCol="0">
            <a:spAutoFit/>
          </a:bodyPr>
          <a:lstStyle/>
          <a:p>
            <a:pPr marL="457200" indent="-457200">
              <a:lnSpc>
                <a:spcPct val="130000"/>
              </a:lnSpc>
              <a:buAutoNum type="arabicParenR"/>
            </a:pPr>
            <a:r>
              <a:rPr lang="en-US" altLang="zh-CN" sz="2400" b="1" dirty="0">
                <a:solidFill>
                  <a:srgbClr val="C00000"/>
                </a:solidFill>
              </a:rPr>
              <a:t>Synchronizing Target and Locator</a:t>
            </a:r>
            <a:r>
              <a:rPr lang="en-US" altLang="zh-CN" sz="2400" b="1" dirty="0">
                <a:solidFill>
                  <a:srgbClr val="404040"/>
                </a:solidFill>
              </a:rPr>
              <a:t> under Direction Finding Process </a:t>
            </a:r>
            <a:r>
              <a:rPr lang="en-US" altLang="zh-CN" sz="2400" b="1" dirty="0">
                <a:solidFill>
                  <a:schemeClr val="tx1">
                    <a:lumMod val="75000"/>
                    <a:lumOff val="25000"/>
                  </a:schemeClr>
                </a:solidFill>
              </a:rPr>
              <a:t>without modification on Target.</a:t>
            </a:r>
          </a:p>
          <a:p>
            <a:pPr marL="457200" indent="-457200">
              <a:lnSpc>
                <a:spcPct val="130000"/>
              </a:lnSpc>
              <a:buAutoNum type="arabicParenR"/>
            </a:pPr>
            <a:endParaRPr lang="en-US" altLang="zh-CN" sz="2400" b="1" dirty="0">
              <a:solidFill>
                <a:schemeClr val="tx1">
                  <a:lumMod val="75000"/>
                  <a:lumOff val="25000"/>
                </a:schemeClr>
              </a:solidFill>
            </a:endParaRPr>
          </a:p>
          <a:p>
            <a:pPr marL="457200" indent="-457200">
              <a:lnSpc>
                <a:spcPct val="130000"/>
              </a:lnSpc>
              <a:buFontTx/>
              <a:buAutoNum type="arabicParenR"/>
            </a:pPr>
            <a:r>
              <a:rPr lang="en-US" altLang="zh-CN" sz="2400" b="1" dirty="0">
                <a:solidFill>
                  <a:schemeClr val="tx1">
                    <a:lumMod val="75000"/>
                    <a:lumOff val="25000"/>
                  </a:schemeClr>
                </a:solidFill>
              </a:rPr>
              <a:t>Accurate </a:t>
            </a:r>
            <a:r>
              <a:rPr lang="en-US" altLang="zh-CN" sz="2400" b="1" dirty="0">
                <a:solidFill>
                  <a:srgbClr val="C8161E"/>
                </a:solidFill>
              </a:rPr>
              <a:t>AoA Estimation </a:t>
            </a:r>
            <a:r>
              <a:rPr lang="en-US" altLang="zh-CN" sz="2400" b="1" dirty="0"/>
              <a:t>in</a:t>
            </a:r>
            <a:r>
              <a:rPr lang="en-US" altLang="zh-CN" sz="2400" b="1" dirty="0">
                <a:solidFill>
                  <a:srgbClr val="C8161E"/>
                </a:solidFill>
              </a:rPr>
              <a:t> Overhearing.</a:t>
            </a:r>
          </a:p>
          <a:p>
            <a:pPr marL="457200" indent="-457200">
              <a:lnSpc>
                <a:spcPct val="130000"/>
              </a:lnSpc>
              <a:buFontTx/>
              <a:buAutoNum type="arabicParenR"/>
            </a:pPr>
            <a:endParaRPr lang="en-US" altLang="zh-CN" sz="2400" b="1" dirty="0">
              <a:solidFill>
                <a:srgbClr val="C8161E"/>
              </a:solidFill>
            </a:endParaRPr>
          </a:p>
          <a:p>
            <a:pPr marL="457200" indent="-457200">
              <a:lnSpc>
                <a:spcPct val="130000"/>
              </a:lnSpc>
              <a:buFontTx/>
              <a:buAutoNum type="arabicParenR"/>
            </a:pPr>
            <a:r>
              <a:rPr lang="en-US" altLang="zh-CN" sz="2400" b="1" dirty="0">
                <a:solidFill>
                  <a:srgbClr val="C00000"/>
                </a:solidFill>
              </a:rPr>
              <a:t>Scalability</a:t>
            </a:r>
            <a:r>
              <a:rPr lang="en-US" altLang="zh-CN" sz="2400" b="1" dirty="0">
                <a:solidFill>
                  <a:schemeClr val="tx1">
                    <a:lumMod val="75000"/>
                    <a:lumOff val="25000"/>
                  </a:schemeClr>
                </a:solidFill>
              </a:rPr>
              <a:t> in </a:t>
            </a:r>
            <a:r>
              <a:rPr lang="en-US" altLang="zh-CN" sz="2400" b="1" dirty="0">
                <a:solidFill>
                  <a:srgbClr val="404040"/>
                </a:solidFill>
              </a:rPr>
              <a:t>Large-scale Deployment.</a:t>
            </a:r>
            <a:endParaRPr lang="en-US" altLang="zh-CN" sz="2400" dirty="0">
              <a:solidFill>
                <a:srgbClr val="404040"/>
              </a:solidFill>
            </a:endParaRPr>
          </a:p>
        </p:txBody>
      </p:sp>
      <p:sp>
        <p:nvSpPr>
          <p:cNvPr id="10" name="right-quote-sign_36811">
            <a:extLst>
              <a:ext uri="{FF2B5EF4-FFF2-40B4-BE49-F238E27FC236}">
                <a16:creationId xmlns:a16="http://schemas.microsoft.com/office/drawing/2014/main" id="{2A980DB5-95B8-4587-8C88-829628ED08D9}"/>
              </a:ext>
            </a:extLst>
          </p:cNvPr>
          <p:cNvSpPr>
            <a:spLocks noChangeAspect="1"/>
          </p:cNvSpPr>
          <p:nvPr/>
        </p:nvSpPr>
        <p:spPr bwMode="auto">
          <a:xfrm>
            <a:off x="10833793" y="5336828"/>
            <a:ext cx="507655" cy="492365"/>
          </a:xfrm>
          <a:custGeom>
            <a:avLst/>
            <a:gdLst>
              <a:gd name="T0" fmla="*/ 314 w 314"/>
              <a:gd name="T1" fmla="*/ 0 h 305"/>
              <a:gd name="T2" fmla="*/ 314 w 314"/>
              <a:gd name="T3" fmla="*/ 158 h 305"/>
              <a:gd name="T4" fmla="*/ 206 w 314"/>
              <a:gd name="T5" fmla="*/ 305 h 305"/>
              <a:gd name="T6" fmla="*/ 170 w 314"/>
              <a:gd name="T7" fmla="*/ 304 h 305"/>
              <a:gd name="T8" fmla="*/ 170 w 314"/>
              <a:gd name="T9" fmla="*/ 243 h 305"/>
              <a:gd name="T10" fmla="*/ 244 w 314"/>
              <a:gd name="T11" fmla="*/ 174 h 305"/>
              <a:gd name="T12" fmla="*/ 243 w 314"/>
              <a:gd name="T13" fmla="*/ 146 h 305"/>
              <a:gd name="T14" fmla="*/ 192 w 314"/>
              <a:gd name="T15" fmla="*/ 146 h 305"/>
              <a:gd name="T16" fmla="*/ 192 w 314"/>
              <a:gd name="T17" fmla="*/ 0 h 305"/>
              <a:gd name="T18" fmla="*/ 314 w 314"/>
              <a:gd name="T19" fmla="*/ 0 h 305"/>
              <a:gd name="T20" fmla="*/ 314 w 314"/>
              <a:gd name="T21" fmla="*/ 0 h 305"/>
              <a:gd name="T22" fmla="*/ 16 w 314"/>
              <a:gd name="T23" fmla="*/ 146 h 305"/>
              <a:gd name="T24" fmla="*/ 67 w 314"/>
              <a:gd name="T25" fmla="*/ 146 h 305"/>
              <a:gd name="T26" fmla="*/ 68 w 314"/>
              <a:gd name="T27" fmla="*/ 174 h 305"/>
              <a:gd name="T28" fmla="*/ 0 w 314"/>
              <a:gd name="T29" fmla="*/ 243 h 305"/>
              <a:gd name="T30" fmla="*/ 0 w 314"/>
              <a:gd name="T31" fmla="*/ 304 h 305"/>
              <a:gd name="T32" fmla="*/ 30 w 314"/>
              <a:gd name="T33" fmla="*/ 305 h 305"/>
              <a:gd name="T34" fmla="*/ 138 w 314"/>
              <a:gd name="T35" fmla="*/ 158 h 305"/>
              <a:gd name="T36" fmla="*/ 138 w 314"/>
              <a:gd name="T37" fmla="*/ 0 h 305"/>
              <a:gd name="T38" fmla="*/ 16 w 314"/>
              <a:gd name="T39" fmla="*/ 0 h 305"/>
              <a:gd name="T40" fmla="*/ 16 w 314"/>
              <a:gd name="T41" fmla="*/ 146 h 305"/>
              <a:gd name="T42" fmla="*/ 16 w 314"/>
              <a:gd name="T43" fmla="*/ 14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4" h="305">
                <a:moveTo>
                  <a:pt x="314" y="0"/>
                </a:moveTo>
                <a:lnTo>
                  <a:pt x="314" y="158"/>
                </a:lnTo>
                <a:cubicBezTo>
                  <a:pt x="314" y="256"/>
                  <a:pt x="278" y="305"/>
                  <a:pt x="206" y="305"/>
                </a:cubicBezTo>
                <a:cubicBezTo>
                  <a:pt x="198" y="305"/>
                  <a:pt x="186" y="305"/>
                  <a:pt x="170" y="304"/>
                </a:cubicBezTo>
                <a:lnTo>
                  <a:pt x="170" y="243"/>
                </a:lnTo>
                <a:cubicBezTo>
                  <a:pt x="219" y="243"/>
                  <a:pt x="244" y="220"/>
                  <a:pt x="244" y="174"/>
                </a:cubicBezTo>
                <a:lnTo>
                  <a:pt x="243" y="146"/>
                </a:lnTo>
                <a:lnTo>
                  <a:pt x="192" y="146"/>
                </a:lnTo>
                <a:lnTo>
                  <a:pt x="192" y="0"/>
                </a:lnTo>
                <a:lnTo>
                  <a:pt x="314" y="0"/>
                </a:lnTo>
                <a:lnTo>
                  <a:pt x="314" y="0"/>
                </a:lnTo>
                <a:close/>
                <a:moveTo>
                  <a:pt x="16" y="146"/>
                </a:moveTo>
                <a:lnTo>
                  <a:pt x="67" y="146"/>
                </a:lnTo>
                <a:lnTo>
                  <a:pt x="68" y="174"/>
                </a:lnTo>
                <a:cubicBezTo>
                  <a:pt x="68" y="217"/>
                  <a:pt x="45" y="240"/>
                  <a:pt x="0" y="243"/>
                </a:cubicBezTo>
                <a:lnTo>
                  <a:pt x="0" y="304"/>
                </a:lnTo>
                <a:cubicBezTo>
                  <a:pt x="14" y="305"/>
                  <a:pt x="24" y="305"/>
                  <a:pt x="30" y="305"/>
                </a:cubicBezTo>
                <a:cubicBezTo>
                  <a:pt x="102" y="305"/>
                  <a:pt x="138" y="256"/>
                  <a:pt x="138" y="158"/>
                </a:cubicBezTo>
                <a:lnTo>
                  <a:pt x="138" y="0"/>
                </a:lnTo>
                <a:lnTo>
                  <a:pt x="16" y="0"/>
                </a:lnTo>
                <a:lnTo>
                  <a:pt x="16" y="146"/>
                </a:lnTo>
                <a:lnTo>
                  <a:pt x="16" y="146"/>
                </a:lnTo>
                <a:close/>
              </a:path>
            </a:pathLst>
          </a:custGeom>
          <a:solidFill>
            <a:schemeClr val="accent1"/>
          </a:solidFill>
          <a:ln>
            <a:noFill/>
          </a:ln>
        </p:spPr>
      </p:sp>
      <p:sp>
        <p:nvSpPr>
          <p:cNvPr id="3" name="灯片编号占位符 2">
            <a:extLst>
              <a:ext uri="{FF2B5EF4-FFF2-40B4-BE49-F238E27FC236}">
                <a16:creationId xmlns:a16="http://schemas.microsoft.com/office/drawing/2014/main" id="{0E3E8F2E-B65B-4038-BCD4-FF5835FF51A6}"/>
              </a:ext>
            </a:extLst>
          </p:cNvPr>
          <p:cNvSpPr>
            <a:spLocks noGrp="1"/>
          </p:cNvSpPr>
          <p:nvPr>
            <p:ph type="sldNum" sz="quarter" idx="10"/>
          </p:nvPr>
        </p:nvSpPr>
        <p:spPr/>
        <p:txBody>
          <a:bodyPr/>
          <a:lstStyle/>
          <a:p>
            <a:fld id="{6C53781C-E1F6-4315-A39D-61273F2E0596}" type="slidenum">
              <a:rPr lang="zh-CN" altLang="en-US" smtClean="0"/>
              <a:pPr/>
              <a:t>9</a:t>
            </a:fld>
            <a:endParaRPr lang="zh-CN" altLang="en-US" dirty="0"/>
          </a:p>
        </p:txBody>
      </p:sp>
      <p:sp>
        <p:nvSpPr>
          <p:cNvPr id="5" name="文本占位符 4">
            <a:extLst>
              <a:ext uri="{FF2B5EF4-FFF2-40B4-BE49-F238E27FC236}">
                <a16:creationId xmlns:a16="http://schemas.microsoft.com/office/drawing/2014/main" id="{AE2692C6-19EA-4065-9C92-077082CF2D44}"/>
              </a:ext>
            </a:extLst>
          </p:cNvPr>
          <p:cNvSpPr>
            <a:spLocks noGrp="1"/>
          </p:cNvSpPr>
          <p:nvPr>
            <p:ph type="body" sz="quarter" idx="12"/>
          </p:nvPr>
        </p:nvSpPr>
        <p:spPr/>
        <p:txBody>
          <a:bodyPr/>
          <a:lstStyle/>
          <a:p>
            <a:endParaRPr lang="zh-CN" altLang="en-US"/>
          </a:p>
        </p:txBody>
      </p:sp>
    </p:spTree>
    <p:extLst>
      <p:ext uri="{BB962C8B-B14F-4D97-AF65-F5344CB8AC3E}">
        <p14:creationId xmlns:p14="http://schemas.microsoft.com/office/powerpoint/2010/main" val="75613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animEffect transition="in" filter="fade">
                                      <p:cBhvr>
                                        <p:cTn id="17"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quot;GuidesStyle_Narrow&quot;,&quot;Name&quot;:&quot;窄&quot;,&quot;HeaderHeight&quot;:10.0,&quot;FooterHeight&quot;:5.0,&quot;SideMargin&quot;:2.5,&quot;TopMargin&quot;:0.0,&quot;BottomMargin&quot;:0.0,&quot;IntervalMargin&quot;:1.0,&quot;SettingType&quot;:&quot;System&quot;}"/>
</p:tagLst>
</file>

<file path=ppt/theme/theme1.xml><?xml version="1.0" encoding="utf-8"?>
<a:theme xmlns:a="http://schemas.openxmlformats.org/drawingml/2006/main" name="Office 主题​​">
  <a:themeElements>
    <a:clrScheme name="SJTU-2019">
      <a:dk1>
        <a:srgbClr val="000000"/>
      </a:dk1>
      <a:lt1>
        <a:srgbClr val="FFFFFF"/>
      </a:lt1>
      <a:dk2>
        <a:srgbClr val="1B1C21"/>
      </a:dk2>
      <a:lt2>
        <a:srgbClr val="DBDBDB"/>
      </a:lt2>
      <a:accent1>
        <a:srgbClr val="C8161E"/>
      </a:accent1>
      <a:accent2>
        <a:srgbClr val="44546A"/>
      </a:accent2>
      <a:accent3>
        <a:srgbClr val="1F4D78"/>
      </a:accent3>
      <a:accent4>
        <a:srgbClr val="ED7D31"/>
      </a:accent4>
      <a:accent5>
        <a:srgbClr val="FFC000"/>
      </a:accent5>
      <a:accent6>
        <a:srgbClr val="A5A5A5"/>
      </a:accent6>
      <a:hlink>
        <a:srgbClr val="196E7D"/>
      </a:hlink>
      <a:folHlink>
        <a:srgbClr val="BEBEBE"/>
      </a:folHlink>
    </a:clrScheme>
    <a:fontScheme name="外宣普适">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PLUS">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9971</TotalTime>
  <Words>3836</Words>
  <Application>Microsoft Office PowerPoint</Application>
  <PresentationFormat>宽屏</PresentationFormat>
  <Paragraphs>648</Paragraphs>
  <Slides>33</Slides>
  <Notes>33</Notes>
  <HiddenSlides>0</HiddenSlides>
  <MMClips>1</MMClips>
  <ScaleCrop>false</ScaleCrop>
  <HeadingPairs>
    <vt:vector size="8" baseType="variant">
      <vt:variant>
        <vt:lpstr>已用的字体</vt:lpstr>
      </vt:variant>
      <vt:variant>
        <vt:i4>11</vt:i4>
      </vt:variant>
      <vt:variant>
        <vt:lpstr>主题</vt:lpstr>
      </vt:variant>
      <vt:variant>
        <vt:i4>2</vt:i4>
      </vt:variant>
      <vt:variant>
        <vt:lpstr>嵌入 OLE 服务器</vt:lpstr>
      </vt:variant>
      <vt:variant>
        <vt:i4>1</vt:i4>
      </vt:variant>
      <vt:variant>
        <vt:lpstr>幻灯片标题</vt:lpstr>
      </vt:variant>
      <vt:variant>
        <vt:i4>33</vt:i4>
      </vt:variant>
    </vt:vector>
  </HeadingPairs>
  <TitlesOfParts>
    <vt:vector size="47" baseType="lpstr">
      <vt:lpstr>等线</vt:lpstr>
      <vt:lpstr>等线 Light</vt:lpstr>
      <vt:lpstr>微软雅黑</vt:lpstr>
      <vt:lpstr>Arial</vt:lpstr>
      <vt:lpstr>Calibri</vt:lpstr>
      <vt:lpstr>Cambria Math</vt:lpstr>
      <vt:lpstr>Cascadia Mono SemiBold</vt:lpstr>
      <vt:lpstr>Century Gothic</vt:lpstr>
      <vt:lpstr>Segoe UI</vt:lpstr>
      <vt:lpstr>Segoe UI Light</vt:lpstr>
      <vt:lpstr>Symbol</vt:lpstr>
      <vt:lpstr>Office 主题​​</vt:lpstr>
      <vt:lpstr>1_OfficePLUS</vt:lpstr>
      <vt:lpstr>PDF</vt:lpstr>
      <vt:lpstr>Bridge: Enabling BLE Direction Finding Feature Compatible with All Bluetooth Devices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一 李</dc:creator>
  <cp:lastModifiedBy>润廷 章</cp:lastModifiedBy>
  <cp:revision>308</cp:revision>
  <dcterms:created xsi:type="dcterms:W3CDTF">2019-01-23T14:14:04Z</dcterms:created>
  <dcterms:modified xsi:type="dcterms:W3CDTF">2025-11-05T17:56:05Z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Nuaxnuy@DESKTOP-GLORKB7</vt:lpwstr>
  </property>
  <property fmtid="{D5CDD505-2E9C-101B-9397-08002B2CF9AE}" pid="5" name="MSIP_Label_f42aa342-8706-4288-bd11-ebb85995028c_SetDate">
    <vt:lpwstr>2019-04-13T04:31:50.2944312Z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ActionId">
    <vt:lpwstr>7b149082-93e1-4519-a220-b561cf239821</vt:lpwstr>
  </property>
  <property fmtid="{D5CDD505-2E9C-101B-9397-08002B2CF9AE}" pid="9" name="MSIP_Label_f42aa342-8706-4288-bd11-ebb85995028c_Extended_MSFT_Method">
    <vt:lpwstr>Automatic</vt:lpwstr>
  </property>
  <property fmtid="{D5CDD505-2E9C-101B-9397-08002B2CF9AE}" pid="10" name="Sensitivity">
    <vt:lpwstr>General</vt:lpwstr>
  </property>
</Properties>
</file>